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20" r:id="rId1"/>
  </p:sldMasterIdLst>
  <p:sldIdLst>
    <p:sldId id="259" r:id="rId2"/>
  </p:sldIdLst>
  <p:sldSz cx="7559675" cy="106918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8" userDrawn="1">
          <p15:clr>
            <a:srgbClr val="A4A3A4"/>
          </p15:clr>
        </p15:guide>
        <p15:guide id="2" pos="238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 showGuides="1">
      <p:cViewPr varScale="1">
        <p:scale>
          <a:sx n="68" d="100"/>
          <a:sy n="68" d="100"/>
        </p:scale>
        <p:origin x="1314" y="78"/>
      </p:cViewPr>
      <p:guideLst>
        <p:guide orient="horz" pos="3368"/>
        <p:guide pos="238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5F25E-54B2-4B3C-9437-9673D91AF022}" type="datetimeFigureOut">
              <a:rPr kumimoji="1" lang="ja-JP" altLang="en-US" smtClean="0"/>
              <a:t>2021/12/6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E2B2D-18FF-4EB8-BBBC-FE64174EE95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543925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5F25E-54B2-4B3C-9437-9673D91AF022}" type="datetimeFigureOut">
              <a:rPr kumimoji="1" lang="ja-JP" altLang="en-US" smtClean="0"/>
              <a:t>2021/12/6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E2B2D-18FF-4EB8-BBBC-FE64174EE95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41936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5F25E-54B2-4B3C-9437-9673D91AF022}" type="datetimeFigureOut">
              <a:rPr kumimoji="1" lang="ja-JP" altLang="en-US" smtClean="0"/>
              <a:t>2021/12/6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E2B2D-18FF-4EB8-BBBC-FE64174EE95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373770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5F25E-54B2-4B3C-9437-9673D91AF022}" type="datetimeFigureOut">
              <a:rPr kumimoji="1" lang="ja-JP" altLang="en-US" smtClean="0"/>
              <a:t>2021/12/6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E2B2D-18FF-4EB8-BBBC-FE64174EE95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255720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5F25E-54B2-4B3C-9437-9673D91AF022}" type="datetimeFigureOut">
              <a:rPr kumimoji="1" lang="ja-JP" altLang="en-US" smtClean="0"/>
              <a:t>2021/12/6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E2B2D-18FF-4EB8-BBBC-FE64174EE95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135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5F25E-54B2-4B3C-9437-9673D91AF022}" type="datetimeFigureOut">
              <a:rPr kumimoji="1" lang="ja-JP" altLang="en-US" smtClean="0"/>
              <a:t>2021/12/6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E2B2D-18FF-4EB8-BBBC-FE64174EE95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32176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5F25E-54B2-4B3C-9437-9673D91AF022}" type="datetimeFigureOut">
              <a:rPr kumimoji="1" lang="ja-JP" altLang="en-US" smtClean="0"/>
              <a:t>2021/12/6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E2B2D-18FF-4EB8-BBBC-FE64174EE95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08713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5F25E-54B2-4B3C-9437-9673D91AF022}" type="datetimeFigureOut">
              <a:rPr kumimoji="1" lang="ja-JP" altLang="en-US" smtClean="0"/>
              <a:t>2021/12/6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E2B2D-18FF-4EB8-BBBC-FE64174EE95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786600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5F25E-54B2-4B3C-9437-9673D91AF022}" type="datetimeFigureOut">
              <a:rPr kumimoji="1" lang="ja-JP" altLang="en-US" smtClean="0"/>
              <a:t>2021/12/6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E2B2D-18FF-4EB8-BBBC-FE64174EE95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908370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5F25E-54B2-4B3C-9437-9673D91AF022}" type="datetimeFigureOut">
              <a:rPr kumimoji="1" lang="ja-JP" altLang="en-US" smtClean="0"/>
              <a:t>2021/12/6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E2B2D-18FF-4EB8-BBBC-FE64174EE95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475177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5F25E-54B2-4B3C-9437-9673D91AF022}" type="datetimeFigureOut">
              <a:rPr kumimoji="1" lang="ja-JP" altLang="en-US" smtClean="0"/>
              <a:t>2021/12/6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E2B2D-18FF-4EB8-BBBC-FE64174EE95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97313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35F25E-54B2-4B3C-9437-9673D91AF022}" type="datetimeFigureOut">
              <a:rPr kumimoji="1" lang="ja-JP" altLang="en-US" smtClean="0"/>
              <a:t>2021/12/6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0E2B2D-18FF-4EB8-BBBC-FE64174EE95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72045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kumimoji="1"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kumimoji="1"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8000">
              <a:srgbClr val="99F149"/>
            </a:gs>
            <a:gs pos="54000">
              <a:schemeClr val="bg1"/>
            </a:gs>
            <a:gs pos="29000">
              <a:srgbClr val="DAFCE2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3147" y="3353089"/>
            <a:ext cx="3598359" cy="2442027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1939" y="3225062"/>
            <a:ext cx="3592723" cy="5398531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2" name="図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447" y="1017692"/>
            <a:ext cx="6368215" cy="1315474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0838" y="6250634"/>
            <a:ext cx="3238657" cy="2292009"/>
          </a:xfrm>
          <a:prstGeom prst="rect">
            <a:avLst/>
          </a:prstGeom>
          <a:effectLst>
            <a:softEdge rad="190500"/>
          </a:effectLst>
        </p:spPr>
      </p:pic>
      <p:sp>
        <p:nvSpPr>
          <p:cNvPr id="10" name="テキスト ボックス 9"/>
          <p:cNvSpPr txBox="1"/>
          <p:nvPr/>
        </p:nvSpPr>
        <p:spPr>
          <a:xfrm>
            <a:off x="350838" y="2053740"/>
            <a:ext cx="6671339" cy="734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25520"/>
            <a:r>
              <a:rPr lang="en-US" altLang="ja-JP" sz="4176" b="1" dirty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t>『</a:t>
            </a:r>
            <a:r>
              <a:rPr lang="ja-JP" altLang="en-US" sz="1364" b="1" dirty="0">
                <a:solidFill>
                  <a:srgbClr val="FF0000"/>
                </a:solidFill>
                <a:latin typeface="游ゴシック" panose="020F0502020204030204"/>
                <a:ea typeface="游ゴシック" panose="020B0400000000000000" pitchFamily="50" charset="-128"/>
              </a:rPr>
              <a:t>この枠内に企業独自の「スローガン」を入力してご使用下さい。 </a:t>
            </a:r>
            <a:r>
              <a:rPr lang="en-US" altLang="ja-JP" sz="4176" b="1" dirty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t>』</a:t>
            </a: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839199" y="9797772"/>
            <a:ext cx="2450781" cy="238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25520"/>
            <a:r>
              <a:rPr lang="ja-JP" altLang="en-US" sz="948" dirty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t>写真提供</a:t>
            </a:r>
            <a:r>
              <a:rPr lang="ja-JP" altLang="en-US" sz="948" dirty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t>：一般社団法人佐賀県</a:t>
            </a:r>
            <a:r>
              <a:rPr lang="ja-JP" altLang="en-US" sz="948" dirty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t>観光連盟</a:t>
            </a: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3779837" y="8888769"/>
            <a:ext cx="3040696" cy="3424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25520"/>
            <a:r>
              <a:rPr lang="ja-JP" altLang="en-US" sz="1625" dirty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t>企業名等</a:t>
            </a:r>
          </a:p>
        </p:txBody>
      </p:sp>
    </p:spTree>
    <p:extLst>
      <p:ext uri="{BB962C8B-B14F-4D97-AF65-F5344CB8AC3E}">
        <p14:creationId xmlns:p14="http://schemas.microsoft.com/office/powerpoint/2010/main" val="2968372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28</Words>
  <Application>Microsoft Office PowerPoint</Application>
  <PresentationFormat>ユーザー設定</PresentationFormat>
  <Paragraphs>3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游ゴシック</vt:lpstr>
      <vt:lpstr>游ゴシック Light</vt:lpstr>
      <vt:lpstr>Arial</vt:lpstr>
      <vt:lpstr>Calibri</vt:lpstr>
      <vt:lpstr>Calibri Light</vt:lpstr>
      <vt:lpstr>1_Office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2021-11-29T00:48:28Z</dcterms:created>
  <dcterms:modified xsi:type="dcterms:W3CDTF">2021-12-06T05:26:55Z</dcterms:modified>
</cp:coreProperties>
</file>