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6" r:id="rId5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0C531-530E-46C2-8718-709A59AB6BB2}" v="14" dt="2026-02-27T08:32:20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hangesInfos/changesInfo1.xml" Type="http://schemas.microsoft.com/office/2016/11/relationships/changesInfo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川畑博子" userId="fd7424f2-8337-4fa8-823f-a50955230b71" providerId="ADAL" clId="{7BFA5224-CC92-4442-9633-C8882DB9A94A}"/>
    <pc:docChg chg="undo redo custSel addSld delSld modSld">
      <pc:chgData name="川畑博子" userId="fd7424f2-8337-4fa8-823f-a50955230b71" providerId="ADAL" clId="{7BFA5224-CC92-4442-9633-C8882DB9A94A}" dt="2025-09-08T03:11:57.405" v="144" actId="478"/>
      <pc:docMkLst>
        <pc:docMk/>
      </pc:docMkLst>
      <pc:sldChg chg="addSp delSp modSp mod">
        <pc:chgData name="川畑博子" userId="fd7424f2-8337-4fa8-823f-a50955230b71" providerId="ADAL" clId="{7BFA5224-CC92-4442-9633-C8882DB9A94A}" dt="2025-09-08T03:11:57.405" v="144" actId="478"/>
        <pc:sldMkLst>
          <pc:docMk/>
          <pc:sldMk cId="2210623931" sldId="257"/>
        </pc:sldMkLst>
        <pc:spChg chg="mod">
          <ac:chgData name="川畑博子" userId="fd7424f2-8337-4fa8-823f-a50955230b71" providerId="ADAL" clId="{7BFA5224-CC92-4442-9633-C8882DB9A94A}" dt="2025-09-08T02:26:35.201" v="20"/>
          <ac:spMkLst>
            <pc:docMk/>
            <pc:sldMk cId="2210623931" sldId="257"/>
            <ac:spMk id="14" creationId="{00000000-0000-0000-0000-000000000000}"/>
          </ac:spMkLst>
        </pc:spChg>
        <pc:picChg chg="add del mod">
          <ac:chgData name="川畑博子" userId="fd7424f2-8337-4fa8-823f-a50955230b71" providerId="ADAL" clId="{7BFA5224-CC92-4442-9633-C8882DB9A94A}" dt="2025-09-08T03:11:57.405" v="144" actId="478"/>
          <ac:picMkLst>
            <pc:docMk/>
            <pc:sldMk cId="2210623931" sldId="257"/>
            <ac:picMk id="3" creationId="{80D4E6B8-5D95-3B84-ECFF-85158DCD3F70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1467495204" sldId="258"/>
        </pc:sldMkLst>
        <pc:spChg chg="mod">
          <ac:chgData name="川畑博子" userId="fd7424f2-8337-4fa8-823f-a50955230b71" providerId="ADAL" clId="{7BFA5224-CC92-4442-9633-C8882DB9A94A}" dt="2025-09-08T02:26:50.115" v="32"/>
          <ac:spMkLst>
            <pc:docMk/>
            <pc:sldMk cId="1467495204" sldId="258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3:58.228" v="114" actId="1076"/>
          <ac:picMkLst>
            <pc:docMk/>
            <pc:sldMk cId="1467495204" sldId="258"/>
            <ac:picMk id="3" creationId="{85E29E9E-D4FF-DE37-0FAC-36AC7200C51C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228385061" sldId="259"/>
        </pc:sldMkLst>
        <pc:spChg chg="mod">
          <ac:chgData name="川畑博子" userId="fd7424f2-8337-4fa8-823f-a50955230b71" providerId="ADAL" clId="{7BFA5224-CC92-4442-9633-C8882DB9A94A}" dt="2025-09-08T02:27:06.636" v="63"/>
          <ac:spMkLst>
            <pc:docMk/>
            <pc:sldMk cId="2228385061" sldId="259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4:28.514" v="122" actId="1076"/>
          <ac:picMkLst>
            <pc:docMk/>
            <pc:sldMk cId="2228385061" sldId="259"/>
            <ac:picMk id="3" creationId="{0E57FE1B-4760-87A0-5EBF-1ACDA2E55393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836709252" sldId="260"/>
        </pc:sldMkLst>
        <pc:spChg chg="mod">
          <ac:chgData name="川畑博子" userId="fd7424f2-8337-4fa8-823f-a50955230b71" providerId="ADAL" clId="{7BFA5224-CC92-4442-9633-C8882DB9A94A}" dt="2025-09-08T02:27:29.810" v="78"/>
          <ac:spMkLst>
            <pc:docMk/>
            <pc:sldMk cId="3836709252" sldId="260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5:09.367" v="134" actId="1076"/>
          <ac:picMkLst>
            <pc:docMk/>
            <pc:sldMk cId="3836709252" sldId="260"/>
            <ac:picMk id="3" creationId="{9C72E5DA-CF32-F42D-F00F-9C5F200AD8E1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4112054360" sldId="261"/>
        </pc:sldMkLst>
        <pc:picChg chg="add mod">
          <ac:chgData name="川畑博子" userId="fd7424f2-8337-4fa8-823f-a50955230b71" providerId="ADAL" clId="{7BFA5224-CC92-4442-9633-C8882DB9A94A}" dt="2025-09-08T02:33:33.175" v="106" actId="1076"/>
          <ac:picMkLst>
            <pc:docMk/>
            <pc:sldMk cId="4112054360" sldId="261"/>
            <ac:picMk id="3" creationId="{7551796B-BCF3-2669-C0FE-30AF4B03DE62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1219830809" sldId="262"/>
        </pc:sldMkLst>
        <pc:picChg chg="add mod">
          <ac:chgData name="川畑博子" userId="fd7424f2-8337-4fa8-823f-a50955230b71" providerId="ADAL" clId="{7BFA5224-CC92-4442-9633-C8882DB9A94A}" dt="2025-09-08T02:33:47.510" v="110" actId="1076"/>
          <ac:picMkLst>
            <pc:docMk/>
            <pc:sldMk cId="1219830809" sldId="262"/>
            <ac:picMk id="3" creationId="{C28030BE-2214-BA8E-83F9-E3A87B08CF9C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91919103" sldId="263"/>
        </pc:sldMkLst>
        <pc:picChg chg="add mod">
          <ac:chgData name="川畑博子" userId="fd7424f2-8337-4fa8-823f-a50955230b71" providerId="ADAL" clId="{7BFA5224-CC92-4442-9633-C8882DB9A94A}" dt="2025-09-08T02:34:14.240" v="118" actId="1076"/>
          <ac:picMkLst>
            <pc:docMk/>
            <pc:sldMk cId="3791919103" sldId="263"/>
            <ac:picMk id="3" creationId="{BE73746E-3557-1603-3BAE-67D6F3A2A7C2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87714656" sldId="264"/>
        </pc:sldMkLst>
        <pc:picChg chg="add mod">
          <ac:chgData name="川畑博子" userId="fd7424f2-8337-4fa8-823f-a50955230b71" providerId="ADAL" clId="{7BFA5224-CC92-4442-9633-C8882DB9A94A}" dt="2025-09-08T02:34:57.202" v="130" actId="1076"/>
          <ac:picMkLst>
            <pc:docMk/>
            <pc:sldMk cId="3787714656" sldId="264"/>
            <ac:picMk id="3" creationId="{FD646483-6CD8-765B-62AC-954BDF09F1C5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991394209" sldId="265"/>
        </pc:sldMkLst>
        <pc:picChg chg="add mod">
          <ac:chgData name="川畑博子" userId="fd7424f2-8337-4fa8-823f-a50955230b71" providerId="ADAL" clId="{7BFA5224-CC92-4442-9633-C8882DB9A94A}" dt="2025-09-08T02:34:42.683" v="126" actId="1076"/>
          <ac:picMkLst>
            <pc:docMk/>
            <pc:sldMk cId="2991394209" sldId="265"/>
            <ac:picMk id="3" creationId="{2300E145-83C0-9470-90D3-4D9683659B0D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25141909" sldId="266"/>
        </pc:sldMkLst>
        <pc:picChg chg="add mod">
          <ac:chgData name="川畑博子" userId="fd7424f2-8337-4fa8-823f-a50955230b71" providerId="ADAL" clId="{7BFA5224-CC92-4442-9633-C8882DB9A94A}" dt="2025-09-08T02:35:21.402" v="138" actId="1076"/>
          <ac:picMkLst>
            <pc:docMk/>
            <pc:sldMk cId="3725141909" sldId="266"/>
            <ac:picMk id="3" creationId="{47B38273-BE70-66E1-B3A1-3D23B5222E96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762903572" sldId="267"/>
        </pc:sldMkLst>
        <pc:picChg chg="add mod">
          <ac:chgData name="川畑博子" userId="fd7424f2-8337-4fa8-823f-a50955230b71" providerId="ADAL" clId="{7BFA5224-CC92-4442-9633-C8882DB9A94A}" dt="2025-09-08T02:35:39.313" v="142" actId="1076"/>
          <ac:picMkLst>
            <pc:docMk/>
            <pc:sldMk cId="2762903572" sldId="267"/>
            <ac:picMk id="3" creationId="{08B5CE0A-1370-C6D5-CB18-0AB896DF6375}"/>
          </ac:picMkLst>
        </pc:picChg>
      </pc:sldChg>
    </pc:docChg>
  </pc:docChgLst>
  <pc:docChgLst>
    <pc:chgData name="川畑博子" userId="fd7424f2-8337-4fa8-823f-a50955230b71" providerId="ADAL" clId="{0D20C531-530E-46C2-8718-709A59AB6BB2}"/>
    <pc:docChg chg="addSld modSld">
      <pc:chgData name="川畑博子" userId="fd7424f2-8337-4fa8-823f-a50955230b71" providerId="ADAL" clId="{0D20C531-530E-46C2-8718-709A59AB6BB2}" dt="2026-02-27T08:37:41.159" v="105" actId="1076"/>
      <pc:docMkLst>
        <pc:docMk/>
      </pc:docMkLst>
      <pc:sldChg chg="addSp modSp mod">
        <pc:chgData name="川畑博子" userId="fd7424f2-8337-4fa8-823f-a50955230b71" providerId="ADAL" clId="{0D20C531-530E-46C2-8718-709A59AB6BB2}" dt="2026-02-27T08:36:24.869" v="78" actId="1076"/>
        <pc:sldMkLst>
          <pc:docMk/>
          <pc:sldMk cId="2210623931" sldId="257"/>
        </pc:sldMkLst>
        <pc:spChg chg="mod">
          <ac:chgData name="川畑博子" userId="fd7424f2-8337-4fa8-823f-a50955230b71" providerId="ADAL" clId="{0D20C531-530E-46C2-8718-709A59AB6BB2}" dt="2026-02-27T08:31:50.389" v="12"/>
          <ac:spMkLst>
            <pc:docMk/>
            <pc:sldMk cId="2210623931" sldId="257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24.869" v="78" actId="1076"/>
          <ac:picMkLst>
            <pc:docMk/>
            <pc:sldMk cId="2210623931" sldId="257"/>
            <ac:picMk id="3" creationId="{02319196-DCC9-884E-BCBE-3A7EDF74EA43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31.991" v="81" actId="1076"/>
        <pc:sldMkLst>
          <pc:docMk/>
          <pc:sldMk cId="2250914768" sldId="258"/>
        </pc:sldMkLst>
        <pc:spChg chg="mod">
          <ac:chgData name="川畑博子" userId="fd7424f2-8337-4fa8-823f-a50955230b71" providerId="ADAL" clId="{0D20C531-530E-46C2-8718-709A59AB6BB2}" dt="2026-02-27T08:32:01.666" v="30"/>
          <ac:spMkLst>
            <pc:docMk/>
            <pc:sldMk cId="2250914768" sldId="258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31.991" v="81" actId="1076"/>
          <ac:picMkLst>
            <pc:docMk/>
            <pc:sldMk cId="2250914768" sldId="258"/>
            <ac:picMk id="3" creationId="{987F5282-C3BC-963E-C4D8-18175B8E9FDF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57.207" v="90" actId="1076"/>
        <pc:sldMkLst>
          <pc:docMk/>
          <pc:sldMk cId="3492451467" sldId="259"/>
        </pc:sldMkLst>
        <pc:spChg chg="mod">
          <ac:chgData name="川畑博子" userId="fd7424f2-8337-4fa8-823f-a50955230b71" providerId="ADAL" clId="{0D20C531-530E-46C2-8718-709A59AB6BB2}" dt="2026-02-27T08:32:11.335" v="44"/>
          <ac:spMkLst>
            <pc:docMk/>
            <pc:sldMk cId="3492451467" sldId="259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57.207" v="90" actId="1076"/>
          <ac:picMkLst>
            <pc:docMk/>
            <pc:sldMk cId="3492451467" sldId="259"/>
            <ac:picMk id="3" creationId="{D927380E-050F-FAAA-DC27-5AB2C704C2F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24.500" v="99" actId="1076"/>
        <pc:sldMkLst>
          <pc:docMk/>
          <pc:sldMk cId="3247086641" sldId="260"/>
        </pc:sldMkLst>
        <pc:spChg chg="mod">
          <ac:chgData name="川畑博子" userId="fd7424f2-8337-4fa8-823f-a50955230b71" providerId="ADAL" clId="{0D20C531-530E-46C2-8718-709A59AB6BB2}" dt="2026-02-27T08:32:20.102" v="59"/>
          <ac:spMkLst>
            <pc:docMk/>
            <pc:sldMk cId="3247086641" sldId="260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7:24.500" v="99" actId="1076"/>
          <ac:picMkLst>
            <pc:docMk/>
            <pc:sldMk cId="3247086641" sldId="260"/>
            <ac:picMk id="3" creationId="{202298E2-DCA7-ABEE-3AF6-DCFF4DF70C2B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49.298" v="87" actId="1076"/>
        <pc:sldMkLst>
          <pc:docMk/>
          <pc:sldMk cId="2147977626" sldId="261"/>
        </pc:sldMkLst>
        <pc:picChg chg="add mod">
          <ac:chgData name="川畑博子" userId="fd7424f2-8337-4fa8-823f-a50955230b71" providerId="ADAL" clId="{0D20C531-530E-46C2-8718-709A59AB6BB2}" dt="2026-02-27T08:36:49.298" v="87" actId="1076"/>
          <ac:picMkLst>
            <pc:docMk/>
            <pc:sldMk cId="2147977626" sldId="261"/>
            <ac:picMk id="3" creationId="{0D5368FA-6078-E1F9-60BA-2D8BA659497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39.003" v="84" actId="1076"/>
        <pc:sldMkLst>
          <pc:docMk/>
          <pc:sldMk cId="345898950" sldId="262"/>
        </pc:sldMkLst>
        <pc:picChg chg="add mod">
          <ac:chgData name="川畑博子" userId="fd7424f2-8337-4fa8-823f-a50955230b71" providerId="ADAL" clId="{0D20C531-530E-46C2-8718-709A59AB6BB2}" dt="2026-02-27T08:36:39.003" v="84" actId="1076"/>
          <ac:picMkLst>
            <pc:docMk/>
            <pc:sldMk cId="345898950" sldId="262"/>
            <ac:picMk id="3" creationId="{7CBF8C32-AC34-C529-E920-43AA08AB81F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16.221" v="96" actId="1076"/>
        <pc:sldMkLst>
          <pc:docMk/>
          <pc:sldMk cId="1328727765" sldId="263"/>
        </pc:sldMkLst>
        <pc:picChg chg="add mod">
          <ac:chgData name="川畑博子" userId="fd7424f2-8337-4fa8-823f-a50955230b71" providerId="ADAL" clId="{0D20C531-530E-46C2-8718-709A59AB6BB2}" dt="2026-02-27T08:37:16.221" v="96" actId="1076"/>
          <ac:picMkLst>
            <pc:docMk/>
            <pc:sldMk cId="1328727765" sldId="263"/>
            <ac:picMk id="3" creationId="{251458A9-140F-C991-5D95-B8B0FFA4635E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04.883" v="93" actId="1076"/>
        <pc:sldMkLst>
          <pc:docMk/>
          <pc:sldMk cId="3461807683" sldId="264"/>
        </pc:sldMkLst>
        <pc:picChg chg="add mod">
          <ac:chgData name="川畑博子" userId="fd7424f2-8337-4fa8-823f-a50955230b71" providerId="ADAL" clId="{0D20C531-530E-46C2-8718-709A59AB6BB2}" dt="2026-02-27T08:37:04.883" v="93" actId="1076"/>
          <ac:picMkLst>
            <pc:docMk/>
            <pc:sldMk cId="3461807683" sldId="264"/>
            <ac:picMk id="3" creationId="{6BFB7252-D246-DD26-D3F9-2BB54A266B7B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31.985" v="102" actId="1076"/>
        <pc:sldMkLst>
          <pc:docMk/>
          <pc:sldMk cId="1903884692" sldId="265"/>
        </pc:sldMkLst>
        <pc:picChg chg="add mod">
          <ac:chgData name="川畑博子" userId="fd7424f2-8337-4fa8-823f-a50955230b71" providerId="ADAL" clId="{0D20C531-530E-46C2-8718-709A59AB6BB2}" dt="2026-02-27T08:37:31.985" v="102" actId="1076"/>
          <ac:picMkLst>
            <pc:docMk/>
            <pc:sldMk cId="1903884692" sldId="265"/>
            <ac:picMk id="3" creationId="{017D95DD-93EC-0039-6A80-F9EDE1E13D57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41.159" v="105" actId="1076"/>
        <pc:sldMkLst>
          <pc:docMk/>
          <pc:sldMk cId="2060802508" sldId="266"/>
        </pc:sldMkLst>
        <pc:picChg chg="add mod">
          <ac:chgData name="川畑博子" userId="fd7424f2-8337-4fa8-823f-a50955230b71" providerId="ADAL" clId="{0D20C531-530E-46C2-8718-709A59AB6BB2}" dt="2026-02-27T08:37:41.159" v="105" actId="1076"/>
          <ac:picMkLst>
            <pc:docMk/>
            <pc:sldMk cId="2060802508" sldId="266"/>
            <ac:picMk id="3" creationId="{B4E0CA2A-C67E-7E44-A408-C36B944DDA04}"/>
          </ac:picMkLst>
        </pc:pic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05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1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73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309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36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1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12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08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33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85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84240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5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E909BB97-54D3-7E12-D6A9-D2C9D78EE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1" cy="162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2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C13D5FA7011DD499CA7E19CC2618559" ma:contentTypeVersion="15" ma:contentTypeDescription="新しいドキュメントを作成します。" ma:contentTypeScope="" ma:versionID="9d956b3342ceefce1a45c7451ddc5697">
  <xsd:schema xmlns:xsd="http://www.w3.org/2001/XMLSchema" xmlns:xs="http://www.w3.org/2001/XMLSchema" xmlns:p="http://schemas.microsoft.com/office/2006/metadata/properties" xmlns:ns2="aae39448-783f-4b7e-806e-8f6f4bc69162" xmlns:ns3="44856c1c-163a-4db4-9f2d-e69ab44d016d" targetNamespace="http://schemas.microsoft.com/office/2006/metadata/properties" ma:root="true" ma:fieldsID="3b1dcf431744a2a26f4519992a5dc256" ns2:_="" ns3:_="">
    <xsd:import namespace="aae39448-783f-4b7e-806e-8f6f4bc69162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39448-783f-4b7e-806e-8f6f4bc69162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ba26771-b1a8-497a-a30f-9694bf764c4c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e39448-783f-4b7e-806e-8f6f4bc69162">
      <Terms xmlns="http://schemas.microsoft.com/office/infopath/2007/PartnerControls"/>
    </lcf76f155ced4ddcb4097134ff3c332f>
    <TaxCatchAll xmlns="44856c1c-163a-4db4-9f2d-e69ab44d016d" xsi:nil="true"/>
    <Owner xmlns="aae39448-783f-4b7e-806e-8f6f4bc69162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FA64D09B-D015-4A42-898F-12BD8297D4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CA40BC-6D54-4CEE-9021-00FAFFACC1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e39448-783f-4b7e-806e-8f6f4bc69162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0B6BAF8-6F91-4D53-B420-6683A422EA0A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aae39448-783f-4b7e-806e-8f6f4bc69162"/>
    <ds:schemaRef ds:uri="http://purl.org/dc/elements/1.1/"/>
    <ds:schemaRef ds:uri="http://schemas.openxmlformats.org/package/2006/metadata/core-properties"/>
    <ds:schemaRef ds:uri="44856c1c-163a-4db4-9f2d-e69ab44d01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0x0101006C13D5FA7011DD499CA7E19CC2618559</vt:lpwstr>
  </property>
  <property fmtid="{D5CDD505-2E9C-101B-9397-08002B2CF9AE}" pid="3" name="MediaServiceImageTags">
    <vt:lpwstr/>
  </property>
</Properties>
</file>