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7" r:id="rId4"/>
  </p:sldMasterIdLst>
  <p:notesMasterIdLst>
    <p:notesMasterId r:id="rId7"/>
  </p:notesMasterIdLst>
  <p:handoutMasterIdLst>
    <p:handoutMasterId r:id="rId8"/>
  </p:handoutMasterIdLst>
  <p:sldIdLst>
    <p:sldId id="259" r:id="rId5"/>
    <p:sldId id="258" r:id="rId6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北澤隼" initials="北澤隼" lastIdx="0" clrIdx="0">
    <p:extLst>
      <p:ext uri="{19B8F6BF-5375-455C-9EA6-DF929625EA0E}">
        <p15:presenceInfo xmlns:p15="http://schemas.microsoft.com/office/powerpoint/2012/main" userId="北澤隼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FF"/>
    <a:srgbClr val="FFE79B"/>
    <a:srgbClr val="009999"/>
    <a:srgbClr val="33CCCC"/>
    <a:srgbClr val="C5F0FF"/>
    <a:srgbClr val="582808"/>
    <a:srgbClr val="C9FFDB"/>
    <a:srgbClr val="66FF99"/>
    <a:srgbClr val="4D2307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6C5982-B7D0-493F-A344-7659E3CF7302}" v="20" dt="2026-07-28T05:27:57.351"/>
    <p1510:client id="{9313AC17-8117-4BE3-8CB5-6A8A489F9A15}" v="2" dt="2026-07-29T01:30:42.5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80" autoAdjust="0"/>
    <p:restoredTop sz="94645" autoAdjust="0"/>
  </p:normalViewPr>
  <p:slideViewPr>
    <p:cSldViewPr snapToGrid="0">
      <p:cViewPr>
        <p:scale>
          <a:sx n="200" d="100"/>
          <a:sy n="200" d="100"/>
        </p:scale>
        <p:origin x="-2448" y="-73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presProps.xml" Type="http://schemas.openxmlformats.org/officeDocument/2006/relationships/presProps"/><Relationship Id="rId11" Target="viewProps.xml" Type="http://schemas.openxmlformats.org/officeDocument/2006/relationships/viewProps"/><Relationship Id="rId12" Target="theme/theme1.xml" Type="http://schemas.openxmlformats.org/officeDocument/2006/relationships/theme"/><Relationship Id="rId13" Target="tableStyles.xml" Type="http://schemas.openxmlformats.org/officeDocument/2006/relationships/tableStyles"/><Relationship Id="rId14" Target="changesInfos/changesInfo1.xml" Type="http://schemas.microsoft.com/office/2016/11/relationships/changesInfo"/><Relationship Id="rId15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notesMasters/notesMaster1.xml" Type="http://schemas.openxmlformats.org/officeDocument/2006/relationships/notesMaster"/><Relationship Id="rId8" Target="handoutMasters/handoutMaster1.xml" Type="http://schemas.openxmlformats.org/officeDocument/2006/relationships/handoutMaster"/><Relationship Id="rId9" Target="commentAuthors.xml" Type="http://schemas.openxmlformats.org/officeDocument/2006/relationships/commentAuthor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石野峻吾" userId="2a1b2006-e1de-403b-938b-3da71bef9a72" providerId="ADAL" clId="{360259CC-6BFB-4009-AAD9-430A8E37A8E8}"/>
    <pc:docChg chg="modSld">
      <pc:chgData name="石野峻吾" userId="2a1b2006-e1de-403b-938b-3da71bef9a72" providerId="ADAL" clId="{360259CC-6BFB-4009-AAD9-430A8E37A8E8}" dt="2025-09-18T06:29:10.085" v="3" actId="20577"/>
      <pc:docMkLst>
        <pc:docMk/>
      </pc:docMkLst>
      <pc:sldChg chg="modSp mod">
        <pc:chgData name="石野峻吾" userId="2a1b2006-e1de-403b-938b-3da71bef9a72" providerId="ADAL" clId="{360259CC-6BFB-4009-AAD9-430A8E37A8E8}" dt="2025-09-18T06:29:10.085" v="3" actId="20577"/>
        <pc:sldMkLst>
          <pc:docMk/>
          <pc:sldMk cId="3095085557" sldId="259"/>
        </pc:sldMkLst>
      </pc:sldChg>
    </pc:docChg>
  </pc:docChgLst>
  <pc:docChgLst>
    <pc:chgData name="田口博久" userId="c589f882-707f-472b-8546-645385cbe3eb" providerId="ADAL" clId="{43E0EBFC-1A4E-46EA-8B54-B339D56B6C82}"/>
    <pc:docChg chg="modSld">
      <pc:chgData name="田口博久" userId="c589f882-707f-472b-8546-645385cbe3eb" providerId="ADAL" clId="{43E0EBFC-1A4E-46EA-8B54-B339D56B6C82}" dt="2026-07-28T06:23:55.583" v="124" actId="20577"/>
      <pc:docMkLst>
        <pc:docMk/>
      </pc:docMkLst>
      <pc:sldChg chg="modSp mod">
        <pc:chgData name="田口博久" userId="c589f882-707f-472b-8546-645385cbe3eb" providerId="ADAL" clId="{43E0EBFC-1A4E-46EA-8B54-B339D56B6C82}" dt="2026-07-28T06:23:55.583" v="124" actId="20577"/>
        <pc:sldMkLst>
          <pc:docMk/>
          <pc:sldMk cId="1568251901" sldId="258"/>
        </pc:sldMkLst>
        <pc:graphicFrameChg chg="mod modGraphic">
          <ac:chgData name="田口博久" userId="c589f882-707f-472b-8546-645385cbe3eb" providerId="ADAL" clId="{43E0EBFC-1A4E-46EA-8B54-B339D56B6C82}" dt="2026-07-28T06:23:55.583" v="124" actId="20577"/>
          <ac:graphicFrameMkLst>
            <pc:docMk/>
            <pc:sldMk cId="1568251901" sldId="258"/>
            <ac:graphicFrameMk id="6" creationId="{C7BA8AE8-B96B-69C5-625B-468D8D9ADA18}"/>
          </ac:graphicFrameMkLst>
        </pc:graphicFrameChg>
      </pc:sldChg>
    </pc:docChg>
  </pc:docChgLst>
  <pc:docChgLst>
    <pc:chgData name="田口博久" userId="c589f882-707f-472b-8546-645385cbe3eb" providerId="ADAL" clId="{B07BB172-52BA-4C23-8378-11154176BFD2}"/>
    <pc:docChg chg="modSld">
      <pc:chgData name="田口博久" userId="c589f882-707f-472b-8546-645385cbe3eb" providerId="ADAL" clId="{B07BB172-52BA-4C23-8378-11154176BFD2}" dt="2026-07-27T01:56:36.747" v="6"/>
      <pc:docMkLst>
        <pc:docMk/>
      </pc:docMkLst>
      <pc:sldChg chg="modSp mod">
        <pc:chgData name="田口博久" userId="c589f882-707f-472b-8546-645385cbe3eb" providerId="ADAL" clId="{B07BB172-52BA-4C23-8378-11154176BFD2}" dt="2026-07-27T01:56:36.747" v="6"/>
        <pc:sldMkLst>
          <pc:docMk/>
          <pc:sldMk cId="1568251901" sldId="258"/>
        </pc:sldMkLst>
        <pc:graphicFrameChg chg="mod modGraphic">
          <ac:chgData name="田口博久" userId="c589f882-707f-472b-8546-645385cbe3eb" providerId="ADAL" clId="{B07BB172-52BA-4C23-8378-11154176BFD2}" dt="2026-07-27T01:56:36.747" v="6"/>
          <ac:graphicFrameMkLst>
            <pc:docMk/>
            <pc:sldMk cId="1568251901" sldId="258"/>
            <ac:graphicFrameMk id="6" creationId="{C7BA8AE8-B96B-69C5-625B-468D8D9ADA18}"/>
          </ac:graphicFrameMkLst>
        </pc:graphicFrameChg>
      </pc:sldChg>
    </pc:docChg>
  </pc:docChgLst>
  <pc:docChgLst>
    <pc:chgData name="石野峻吾" userId="2a1b2006-e1de-403b-938b-3da71bef9a72" providerId="ADAL" clId="{9E6A98CB-D034-4FA1-9108-DC1A8FEA52EE}"/>
    <pc:docChg chg="undo custSel modSld modNotesMaster modHandout">
      <pc:chgData name="石野峻吾" userId="2a1b2006-e1de-403b-938b-3da71bef9a72" providerId="ADAL" clId="{9E6A98CB-D034-4FA1-9108-DC1A8FEA52EE}" dt="2025-09-12T06:56:41.686" v="119" actId="1035"/>
      <pc:docMkLst>
        <pc:docMk/>
      </pc:docMkLst>
      <pc:sldChg chg="addSp delSp modSp mod">
        <pc:chgData name="石野峻吾" userId="2a1b2006-e1de-403b-938b-3da71bef9a72" providerId="ADAL" clId="{9E6A98CB-D034-4FA1-9108-DC1A8FEA52EE}" dt="2025-09-12T06:56:41.686" v="119" actId="1035"/>
        <pc:sldMkLst>
          <pc:docMk/>
          <pc:sldMk cId="1568251901" sldId="258"/>
        </pc:sldMkLst>
      </pc:sldChg>
      <pc:sldChg chg="modSp mod">
        <pc:chgData name="石野峻吾" userId="2a1b2006-e1de-403b-938b-3da71bef9a72" providerId="ADAL" clId="{9E6A98CB-D034-4FA1-9108-DC1A8FEA52EE}" dt="2025-09-12T03:56:59.562" v="110" actId="692"/>
        <pc:sldMkLst>
          <pc:docMk/>
          <pc:sldMk cId="3095085557" sldId="259"/>
        </pc:sldMkLst>
      </pc:sldChg>
    </pc:docChg>
  </pc:docChgLst>
  <pc:docChgLst>
    <pc:chgData name="村上伊通子" userId="b8b56b7e-8c21-47c1-af9e-ae3dbcf4486b" providerId="ADAL" clId="{2D51246A-CFEF-4471-81B1-4761B2EA9A22}"/>
    <pc:docChg chg="undo custSel modSld">
      <pc:chgData name="村上伊通子" userId="b8b56b7e-8c21-47c1-af9e-ae3dbcf4486b" providerId="ADAL" clId="{2D51246A-CFEF-4471-81B1-4761B2EA9A22}" dt="2026-01-07T06:07:56.727" v="63" actId="767"/>
      <pc:docMkLst>
        <pc:docMk/>
      </pc:docMkLst>
      <pc:sldChg chg="addSp delSp modSp mod">
        <pc:chgData name="村上伊通子" userId="b8b56b7e-8c21-47c1-af9e-ae3dbcf4486b" providerId="ADAL" clId="{2D51246A-CFEF-4471-81B1-4761B2EA9A22}" dt="2026-01-07T06:07:56.727" v="63" actId="767"/>
        <pc:sldMkLst>
          <pc:docMk/>
          <pc:sldMk cId="3095085557" sldId="259"/>
        </pc:sldMkLst>
      </pc:sldChg>
    </pc:docChg>
  </pc:docChgLst>
  <pc:docChgLst>
    <pc:chgData name="田口博久" userId="c589f882-707f-472b-8546-645385cbe3eb" providerId="ADAL" clId="{55894D5F-7F88-4E44-9CA4-C7F802113EE6}"/>
    <pc:docChg chg="undo custSel modSld">
      <pc:chgData name="田口博久" userId="c589f882-707f-472b-8546-645385cbe3eb" providerId="ADAL" clId="{55894D5F-7F88-4E44-9CA4-C7F802113EE6}" dt="2026-07-24T09:14:34.999" v="216" actId="14100"/>
      <pc:docMkLst>
        <pc:docMk/>
      </pc:docMkLst>
      <pc:sldChg chg="addSp delSp modSp mod">
        <pc:chgData name="田口博久" userId="c589f882-707f-472b-8546-645385cbe3eb" providerId="ADAL" clId="{55894D5F-7F88-4E44-9CA4-C7F802113EE6}" dt="2026-07-24T09:14:34.999" v="216" actId="14100"/>
        <pc:sldMkLst>
          <pc:docMk/>
          <pc:sldMk cId="1568251901" sldId="258"/>
        </pc:sldMkLst>
        <pc:spChg chg="mod">
          <ac:chgData name="田口博久" userId="c589f882-707f-472b-8546-645385cbe3eb" providerId="ADAL" clId="{55894D5F-7F88-4E44-9CA4-C7F802113EE6}" dt="2026-07-24T08:38:06.037" v="172" actId="14100"/>
          <ac:spMkLst>
            <pc:docMk/>
            <pc:sldMk cId="1568251901" sldId="258"/>
            <ac:spMk id="4" creationId="{04BB1799-E2B5-108C-4F4B-69C504178635}"/>
          </ac:spMkLst>
        </pc:spChg>
        <pc:spChg chg="mod">
          <ac:chgData name="田口博久" userId="c589f882-707f-472b-8546-645385cbe3eb" providerId="ADAL" clId="{55894D5F-7F88-4E44-9CA4-C7F802113EE6}" dt="2026-07-24T09:13:49.348" v="211" actId="1076"/>
          <ac:spMkLst>
            <pc:docMk/>
            <pc:sldMk cId="1568251901" sldId="258"/>
            <ac:spMk id="10" creationId="{00000000-0000-0000-0000-000000000000}"/>
          </ac:spMkLst>
        </pc:spChg>
        <pc:spChg chg="mod">
          <ac:chgData name="田口博久" userId="c589f882-707f-472b-8546-645385cbe3eb" providerId="ADAL" clId="{55894D5F-7F88-4E44-9CA4-C7F802113EE6}" dt="2026-07-24T09:14:23.388" v="215" actId="1076"/>
          <ac:spMkLst>
            <pc:docMk/>
            <pc:sldMk cId="1568251901" sldId="258"/>
            <ac:spMk id="11" creationId="{00000000-0000-0000-0000-000000000000}"/>
          </ac:spMkLst>
        </pc:spChg>
        <pc:spChg chg="mod">
          <ac:chgData name="田口博久" userId="c589f882-707f-472b-8546-645385cbe3eb" providerId="ADAL" clId="{55894D5F-7F88-4E44-9CA4-C7F802113EE6}" dt="2026-07-24T08:37:45.297" v="169" actId="1076"/>
          <ac:spMkLst>
            <pc:docMk/>
            <pc:sldMk cId="1568251901" sldId="258"/>
            <ac:spMk id="15" creationId="{7A523CA2-BA06-8C18-C13E-715C3F413D50}"/>
          </ac:spMkLst>
        </pc:spChg>
        <pc:grpChg chg="mod">
          <ac:chgData name="田口博久" userId="c589f882-707f-472b-8546-645385cbe3eb" providerId="ADAL" clId="{55894D5F-7F88-4E44-9CA4-C7F802113EE6}" dt="2026-07-24T08:36:35.024" v="161" actId="1076"/>
          <ac:grpSpMkLst>
            <pc:docMk/>
            <pc:sldMk cId="1568251901" sldId="258"/>
            <ac:grpSpMk id="8" creationId="{3EE268B1-2C33-A12A-763F-811286AE48FA}"/>
          </ac:grpSpMkLst>
        </pc:grpChg>
        <pc:grpChg chg="mod">
          <ac:chgData name="田口博久" userId="c589f882-707f-472b-8546-645385cbe3eb" providerId="ADAL" clId="{55894D5F-7F88-4E44-9CA4-C7F802113EE6}" dt="2026-07-24T09:13:59.199" v="212" actId="14100"/>
          <ac:grpSpMkLst>
            <pc:docMk/>
            <pc:sldMk cId="1568251901" sldId="258"/>
            <ac:grpSpMk id="29" creationId="{49F5417E-40B1-9D90-CE57-FB586416ED89}"/>
          </ac:grpSpMkLst>
        </pc:grpChg>
        <pc:graphicFrameChg chg="add mod modGraphic">
          <ac:chgData name="田口博久" userId="c589f882-707f-472b-8546-645385cbe3eb" providerId="ADAL" clId="{55894D5F-7F88-4E44-9CA4-C7F802113EE6}" dt="2026-07-24T09:14:34.999" v="216" actId="14100"/>
          <ac:graphicFrameMkLst>
            <pc:docMk/>
            <pc:sldMk cId="1568251901" sldId="258"/>
            <ac:graphicFrameMk id="6" creationId="{C7BA8AE8-B96B-69C5-625B-468D8D9ADA18}"/>
          </ac:graphicFrameMkLst>
        </pc:graphicFrameChg>
        <pc:picChg chg="mod">
          <ac:chgData name="田口博久" userId="c589f882-707f-472b-8546-645385cbe3eb" providerId="ADAL" clId="{55894D5F-7F88-4E44-9CA4-C7F802113EE6}" dt="2026-07-24T08:37:09.038" v="165" actId="14100"/>
          <ac:picMkLst>
            <pc:docMk/>
            <pc:sldMk cId="1568251901" sldId="258"/>
            <ac:picMk id="2" creationId="{0337C2D1-034E-EC1C-40F4-70EF626DDE49}"/>
          </ac:picMkLst>
        </pc:picChg>
        <pc:picChg chg="mod">
          <ac:chgData name="田口博久" userId="c589f882-707f-472b-8546-645385cbe3eb" providerId="ADAL" clId="{55894D5F-7F88-4E44-9CA4-C7F802113EE6}" dt="2026-07-24T09:14:13.699" v="214" actId="1076"/>
          <ac:picMkLst>
            <pc:docMk/>
            <pc:sldMk cId="1568251901" sldId="258"/>
            <ac:picMk id="9" creationId="{00000000-0000-0000-0000-000000000000}"/>
          </ac:picMkLst>
        </pc:picChg>
        <pc:picChg chg="mod">
          <ac:chgData name="田口博久" userId="c589f882-707f-472b-8546-645385cbe3eb" providerId="ADAL" clId="{55894D5F-7F88-4E44-9CA4-C7F802113EE6}" dt="2026-07-24T09:07:21.180" v="210" actId="1076"/>
          <ac:picMkLst>
            <pc:docMk/>
            <pc:sldMk cId="1568251901" sldId="258"/>
            <ac:picMk id="13" creationId="{00000000-0000-0000-0000-000000000000}"/>
          </ac:picMkLst>
        </pc:picChg>
      </pc:sldChg>
      <pc:sldChg chg="addSp delSp modSp mod">
        <pc:chgData name="田口博久" userId="c589f882-707f-472b-8546-645385cbe3eb" providerId="ADAL" clId="{55894D5F-7F88-4E44-9CA4-C7F802113EE6}" dt="2026-07-24T05:20:33.908" v="56" actId="21"/>
        <pc:sldMkLst>
          <pc:docMk/>
          <pc:sldMk cId="3095085557" sldId="259"/>
        </pc:sldMkLst>
        <pc:spChg chg="mod">
          <ac:chgData name="田口博久" userId="c589f882-707f-472b-8546-645385cbe3eb" providerId="ADAL" clId="{55894D5F-7F88-4E44-9CA4-C7F802113EE6}" dt="2026-07-24T05:17:32.570" v="41" actId="1076"/>
          <ac:spMkLst>
            <pc:docMk/>
            <pc:sldMk cId="3095085557" sldId="259"/>
            <ac:spMk id="6" creationId="{00000000-0000-0000-0000-000000000000}"/>
          </ac:spMkLst>
        </pc:spChg>
        <pc:spChg chg="mod">
          <ac:chgData name="田口博久" userId="c589f882-707f-472b-8546-645385cbe3eb" providerId="ADAL" clId="{55894D5F-7F88-4E44-9CA4-C7F802113EE6}" dt="2026-07-24T05:15:23.394" v="14"/>
          <ac:spMkLst>
            <pc:docMk/>
            <pc:sldMk cId="3095085557" sldId="259"/>
            <ac:spMk id="8" creationId="{00000000-0000-0000-0000-000000000000}"/>
          </ac:spMkLst>
        </pc:spChg>
        <pc:spChg chg="mod">
          <ac:chgData name="田口博久" userId="c589f882-707f-472b-8546-645385cbe3eb" providerId="ADAL" clId="{55894D5F-7F88-4E44-9CA4-C7F802113EE6}" dt="2026-07-24T05:19:31.176" v="55" actId="20577"/>
          <ac:spMkLst>
            <pc:docMk/>
            <pc:sldMk cId="3095085557" sldId="259"/>
            <ac:spMk id="61" creationId="{00000000-0000-0000-0000-000000000000}"/>
          </ac:spMkLst>
        </pc:spChg>
        <pc:spChg chg="mod">
          <ac:chgData name="田口博久" userId="c589f882-707f-472b-8546-645385cbe3eb" providerId="ADAL" clId="{55894D5F-7F88-4E44-9CA4-C7F802113EE6}" dt="2026-07-24T05:18:07.554" v="49" actId="20577"/>
          <ac:spMkLst>
            <pc:docMk/>
            <pc:sldMk cId="3095085557" sldId="259"/>
            <ac:spMk id="74" creationId="{00000000-0000-0000-0000-000000000000}"/>
          </ac:spMkLst>
        </pc:spChg>
        <pc:spChg chg="mod">
          <ac:chgData name="田口博久" userId="c589f882-707f-472b-8546-645385cbe3eb" providerId="ADAL" clId="{55894D5F-7F88-4E44-9CA4-C7F802113EE6}" dt="2026-07-24T05:17:18.241" v="40" actId="1076"/>
          <ac:spMkLst>
            <pc:docMk/>
            <pc:sldMk cId="3095085557" sldId="259"/>
            <ac:spMk id="75" creationId="{00000000-0000-0000-0000-000000000000}"/>
          </ac:spMkLst>
        </pc:spChg>
        <pc:grpChg chg="add del">
          <ac:chgData name="田口博久" userId="c589f882-707f-472b-8546-645385cbe3eb" providerId="ADAL" clId="{55894D5F-7F88-4E44-9CA4-C7F802113EE6}" dt="2026-07-24T05:16:04.334" v="27" actId="21"/>
          <ac:grpSpMkLst>
            <pc:docMk/>
            <pc:sldMk cId="3095085557" sldId="259"/>
            <ac:grpSpMk id="98" creationId="{80BB2A10-EDAD-F913-6748-1D4A7491DA64}"/>
          </ac:grpSpMkLst>
        </pc:grpChg>
      </pc:sldChg>
    </pc:docChg>
  </pc:docChgLst>
  <pc:docChgLst>
    <pc:chgData name="洋祐 杉田" userId="72168013-36d5-49a7-b01b-80f79df3ad9b" providerId="ADAL" clId="{17BB6BBC-EBAA-4594-85E2-314FEFAB9DD4}"/>
    <pc:docChg chg="undo custSel modSld">
      <pc:chgData name="洋祐 杉田" userId="72168013-36d5-49a7-b01b-80f79df3ad9b" providerId="ADAL" clId="{17BB6BBC-EBAA-4594-85E2-314FEFAB9DD4}" dt="2026-01-15T07:32:01.046" v="60" actId="14100"/>
      <pc:docMkLst>
        <pc:docMk/>
      </pc:docMkLst>
      <pc:sldChg chg="addSp delSp modSp mod">
        <pc:chgData name="洋祐 杉田" userId="72168013-36d5-49a7-b01b-80f79df3ad9b" providerId="ADAL" clId="{17BB6BBC-EBAA-4594-85E2-314FEFAB9DD4}" dt="2026-01-15T07:32:01.046" v="60" actId="14100"/>
        <pc:sldMkLst>
          <pc:docMk/>
          <pc:sldMk cId="1568251901" sldId="258"/>
        </pc:sldMkLst>
      </pc:sldChg>
      <pc:sldChg chg="modSp mod">
        <pc:chgData name="洋祐 杉田" userId="72168013-36d5-49a7-b01b-80f79df3ad9b" providerId="ADAL" clId="{17BB6BBC-EBAA-4594-85E2-314FEFAB9DD4}" dt="2026-01-15T07:23:43.929" v="2" actId="20577"/>
        <pc:sldMkLst>
          <pc:docMk/>
          <pc:sldMk cId="3095085557" sldId="259"/>
        </pc:sldMkLst>
      </pc:sldChg>
    </pc:docChg>
  </pc:docChgLst>
  <pc:docChgLst>
    <pc:chgData name="石野峻吾" userId="2a1b2006-e1de-403b-938b-3da71bef9a72" providerId="ADAL" clId="{A601B3A5-F2C9-4DC0-8836-85CEDFF755A9}"/>
    <pc:docChg chg="custSel modSld">
      <pc:chgData name="石野峻吾" userId="2a1b2006-e1de-403b-938b-3da71bef9a72" providerId="ADAL" clId="{A601B3A5-F2C9-4DC0-8836-85CEDFF755A9}" dt="2025-09-16T02:48:42.310" v="2" actId="1076"/>
      <pc:docMkLst>
        <pc:docMk/>
      </pc:docMkLst>
      <pc:sldChg chg="addSp delSp modSp mod">
        <pc:chgData name="石野峻吾" userId="2a1b2006-e1de-403b-938b-3da71bef9a72" providerId="ADAL" clId="{A601B3A5-F2C9-4DC0-8836-85CEDFF755A9}" dt="2025-09-16T02:48:42.310" v="2" actId="1076"/>
        <pc:sldMkLst>
          <pc:docMk/>
          <pc:sldMk cId="1568251901" sldId="258"/>
        </pc:sldMkLst>
      </pc:sldChg>
    </pc:docChg>
  </pc:docChgLst>
  <pc:docChgLst>
    <pc:chgData name="田口博久" userId="c589f882-707f-472b-8546-645385cbe3eb" providerId="ADAL" clId="{5D7DC430-0C36-4261-BAE2-6FD2D442196F}"/>
    <pc:docChg chg="modSld">
      <pc:chgData name="田口博久" userId="c589f882-707f-472b-8546-645385cbe3eb" providerId="ADAL" clId="{5D7DC430-0C36-4261-BAE2-6FD2D442196F}" dt="2026-07-29T01:35:18.217" v="19" actId="20577"/>
      <pc:docMkLst>
        <pc:docMk/>
      </pc:docMkLst>
      <pc:sldChg chg="modSp mod">
        <pc:chgData name="田口博久" userId="c589f882-707f-472b-8546-645385cbe3eb" providerId="ADAL" clId="{5D7DC430-0C36-4261-BAE2-6FD2D442196F}" dt="2026-07-29T01:31:45.107" v="11" actId="20577"/>
        <pc:sldMkLst>
          <pc:docMk/>
          <pc:sldMk cId="1568251901" sldId="258"/>
        </pc:sldMkLst>
        <pc:spChg chg="mod">
          <ac:chgData name="田口博久" userId="c589f882-707f-472b-8546-645385cbe3eb" providerId="ADAL" clId="{5D7DC430-0C36-4261-BAE2-6FD2D442196F}" dt="2026-07-29T01:31:05.165" v="5" actId="14100"/>
          <ac:spMkLst>
            <pc:docMk/>
            <pc:sldMk cId="1568251901" sldId="258"/>
            <ac:spMk id="12" creationId="{00000000-0000-0000-0000-000000000000}"/>
          </ac:spMkLst>
        </pc:spChg>
        <pc:graphicFrameChg chg="mod modGraphic">
          <ac:chgData name="田口博久" userId="c589f882-707f-472b-8546-645385cbe3eb" providerId="ADAL" clId="{5D7DC430-0C36-4261-BAE2-6FD2D442196F}" dt="2026-07-29T01:31:45.107" v="11" actId="20577"/>
          <ac:graphicFrameMkLst>
            <pc:docMk/>
            <pc:sldMk cId="1568251901" sldId="258"/>
            <ac:graphicFrameMk id="6" creationId="{C7BA8AE8-B96B-69C5-625B-468D8D9ADA18}"/>
          </ac:graphicFrameMkLst>
        </pc:graphicFrameChg>
        <pc:picChg chg="mod">
          <ac:chgData name="田口博久" userId="c589f882-707f-472b-8546-645385cbe3eb" providerId="ADAL" clId="{5D7DC430-0C36-4261-BAE2-6FD2D442196F}" dt="2026-07-29T01:31:26.882" v="9" actId="14100"/>
          <ac:picMkLst>
            <pc:docMk/>
            <pc:sldMk cId="1568251901" sldId="258"/>
            <ac:picMk id="13" creationId="{00000000-0000-0000-0000-000000000000}"/>
          </ac:picMkLst>
        </pc:picChg>
      </pc:sldChg>
      <pc:sldChg chg="modSp mod">
        <pc:chgData name="田口博久" userId="c589f882-707f-472b-8546-645385cbe3eb" providerId="ADAL" clId="{5D7DC430-0C36-4261-BAE2-6FD2D442196F}" dt="2026-07-29T01:35:18.217" v="19" actId="20577"/>
        <pc:sldMkLst>
          <pc:docMk/>
          <pc:sldMk cId="3095085557" sldId="259"/>
        </pc:sldMkLst>
        <pc:spChg chg="mod">
          <ac:chgData name="田口博久" userId="c589f882-707f-472b-8546-645385cbe3eb" providerId="ADAL" clId="{5D7DC430-0C36-4261-BAE2-6FD2D442196F}" dt="2026-07-29T01:35:18.217" v="19" actId="20577"/>
          <ac:spMkLst>
            <pc:docMk/>
            <pc:sldMk cId="3095085557" sldId="259"/>
            <ac:spMk id="59" creationId="{00000000-0000-0000-0000-000000000000}"/>
          </ac:spMkLst>
        </pc:spChg>
      </pc:sldChg>
    </pc:docChg>
  </pc:docChgLst>
  <pc:docChgLst>
    <pc:chgData name="石野峻吾" userId="2a1b2006-e1de-403b-938b-3da71bef9a72" providerId="ADAL" clId="{ED57C094-BD24-4C6A-B200-0C5C8A5FA87D}"/>
    <pc:docChg chg="modSld">
      <pc:chgData name="石野峻吾" userId="2a1b2006-e1de-403b-938b-3da71bef9a72" providerId="ADAL" clId="{ED57C094-BD24-4C6A-B200-0C5C8A5FA87D}" dt="2026-01-06T08:53:42.932" v="1" actId="20577"/>
      <pc:docMkLst>
        <pc:docMk/>
      </pc:docMkLst>
      <pc:sldChg chg="modSp mod">
        <pc:chgData name="石野峻吾" userId="2a1b2006-e1de-403b-938b-3da71bef9a72" providerId="ADAL" clId="{ED57C094-BD24-4C6A-B200-0C5C8A5FA87D}" dt="2026-01-06T08:53:42.932" v="1" actId="20577"/>
        <pc:sldMkLst>
          <pc:docMk/>
          <pc:sldMk cId="3095085557" sldId="259"/>
        </pc:sldMkLst>
      </pc:sldChg>
    </pc:docChg>
  </pc:docChgLst>
  <pc:docChgLst>
    <pc:chgData name="石野峻吾" userId="S::isadza@kikan-ad.esb.mhlw.go.jp::2a1b2006-e1de-403b-938b-3da71bef9a72" providerId="AD" clId="Web-{7674A9DF-6978-0B71-33E8-909047DF35F0}"/>
    <pc:docChg chg="addSld">
      <pc:chgData name="石野峻吾" userId="S::isadza@kikan-ad.esb.mhlw.go.jp::2a1b2006-e1de-403b-938b-3da71bef9a72" providerId="AD" clId="Web-{7674A9DF-6978-0B71-33E8-909047DF35F0}" dt="2025-08-19T05:29:00.453" v="0"/>
      <pc:docMkLst>
        <pc:docMk/>
      </pc:docMkLst>
      <pc:sldChg chg="add">
        <pc:chgData name="石野峻吾" userId="S::isadza@kikan-ad.esb.mhlw.go.jp::2a1b2006-e1de-403b-938b-3da71bef9a72" providerId="AD" clId="Web-{7674A9DF-6978-0B71-33E8-909047DF35F0}" dt="2025-08-19T05:29:00.453" v="0"/>
        <pc:sldMkLst>
          <pc:docMk/>
          <pc:sldMk cId="1568251901" sldId="258"/>
        </pc:sldMkLst>
      </pc:sldChg>
    </pc:docChg>
  </pc:docChgLst>
  <pc:docChgLst>
    <pc:chgData name="石野峻吾" userId="2a1b2006-e1de-403b-938b-3da71bef9a72" providerId="ADAL" clId="{7131E9FD-34BE-4E06-88E5-A57EB4EFC3F7}"/>
    <pc:docChg chg="custSel modSld">
      <pc:chgData name="石野峻吾" userId="2a1b2006-e1de-403b-938b-3da71bef9a72" providerId="ADAL" clId="{7131E9FD-34BE-4E06-88E5-A57EB4EFC3F7}" dt="2025-09-22T03:56:37.037" v="9" actId="1076"/>
      <pc:docMkLst>
        <pc:docMk/>
      </pc:docMkLst>
      <pc:sldChg chg="addSp delSp modSp mod">
        <pc:chgData name="石野峻吾" userId="2a1b2006-e1de-403b-938b-3da71bef9a72" providerId="ADAL" clId="{7131E9FD-34BE-4E06-88E5-A57EB4EFC3F7}" dt="2025-09-22T03:56:37.037" v="9" actId="1076"/>
        <pc:sldMkLst>
          <pc:docMk/>
          <pc:sldMk cId="1568251901" sldId="258"/>
        </pc:sldMkLst>
      </pc:sldChg>
      <pc:sldChg chg="modSp mod">
        <pc:chgData name="石野峻吾" userId="2a1b2006-e1de-403b-938b-3da71bef9a72" providerId="ADAL" clId="{7131E9FD-34BE-4E06-88E5-A57EB4EFC3F7}" dt="2025-09-22T03:56:02.901" v="3" actId="20577"/>
        <pc:sldMkLst>
          <pc:docMk/>
          <pc:sldMk cId="3095085557" sldId="259"/>
        </pc:sldMkLst>
      </pc:sldChg>
    </pc:docChg>
  </pc:docChgLst>
</pc:chgInfo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87201-A87B-4AB1-969E-3D646EFB72B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94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EDD48-CAB5-4E3B-927B-B85239B14B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826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1" y="2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B5146-754B-499D-A08E-7AA6E17CA7AB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1933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9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1" y="944086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A6F3B-6FF7-4D11-82F8-7E232D15B6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429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3F6B-43C3-4A14-BBA4-34A7C14211FE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457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4EF51-108B-4E36-8ACE-B82DE1D221D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302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37F6-DC79-4C27-BBF5-A25D62F936B1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40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AC39B-003D-4BAF-8ECF-23D114563A07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243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2512-87E2-4F7E-A99B-7C670C959D90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02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A925-FF7D-44A0-B993-A150A500BF42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07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2A16-4AD2-44D6-81DA-21A8A895BFAB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37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CE50D-EFD6-4DFB-9C48-8737F1EC8314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82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45473-F207-43A1-BF28-B0E5EFCC3C82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795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9B2A8-81CF-413A-B55E-61A09782A9A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409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815-8750-46EC-ACC5-54F85995FA5F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4153051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04E5C-B3A0-4574-81FF-A53D4769FCD3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6FBC1-3502-4651-8F61-1307267DD5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49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emf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0CC870B6-9D61-D45D-5727-ED35070A4B06}"/>
              </a:ext>
            </a:extLst>
          </p:cNvPr>
          <p:cNvGrpSpPr/>
          <p:nvPr/>
        </p:nvGrpSpPr>
        <p:grpSpPr>
          <a:xfrm>
            <a:off x="280482" y="-23312"/>
            <a:ext cx="6357781" cy="9963899"/>
            <a:chOff x="280482" y="-23312"/>
            <a:chExt cx="6357781" cy="996389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AA48C4BB-9D29-12F4-685C-DEC53D0A9D2A}"/>
                </a:ext>
              </a:extLst>
            </p:cNvPr>
            <p:cNvSpPr/>
            <p:nvPr/>
          </p:nvSpPr>
          <p:spPr>
            <a:xfrm>
              <a:off x="3760917" y="-22167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95C3F329-A3C1-72B6-F93C-B0DC661F7E7D}"/>
                </a:ext>
              </a:extLst>
            </p:cNvPr>
            <p:cNvSpPr/>
            <p:nvPr/>
          </p:nvSpPr>
          <p:spPr>
            <a:xfrm>
              <a:off x="4923822" y="-9457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078F6B9B-E9F0-9A9D-7CF3-6D1FA8FE9D8D}"/>
                </a:ext>
              </a:extLst>
            </p:cNvPr>
            <p:cNvSpPr/>
            <p:nvPr/>
          </p:nvSpPr>
          <p:spPr>
            <a:xfrm>
              <a:off x="6062263" y="-23312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A027C14F-1566-82EF-40AC-8482B49D5E72}"/>
                </a:ext>
              </a:extLst>
            </p:cNvPr>
            <p:cNvSpPr/>
            <p:nvPr/>
          </p:nvSpPr>
          <p:spPr>
            <a:xfrm>
              <a:off x="1435176" y="-20743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55E798B4-7245-1B7E-5F82-45E036DDF42A}"/>
                </a:ext>
              </a:extLst>
            </p:cNvPr>
            <p:cNvSpPr/>
            <p:nvPr/>
          </p:nvSpPr>
          <p:spPr>
            <a:xfrm>
              <a:off x="280482" y="4587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1D1CF8FF-92FD-1CEE-52C8-BB390BF39FA7}"/>
                </a:ext>
              </a:extLst>
            </p:cNvPr>
            <p:cNvSpPr/>
            <p:nvPr/>
          </p:nvSpPr>
          <p:spPr>
            <a:xfrm>
              <a:off x="2595834" y="-11949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1" name="図 10">
            <a:extLst>
              <a:ext uri="{FF2B5EF4-FFF2-40B4-BE49-F238E27FC236}">
                <a16:creationId xmlns:a16="http://schemas.microsoft.com/office/drawing/2014/main" id="{D0E16425-C478-7784-10D2-52AC3E7A5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932" y="2774819"/>
            <a:ext cx="576000" cy="629169"/>
          </a:xfrm>
          <a:prstGeom prst="rect">
            <a:avLst/>
          </a:prstGeom>
        </p:spPr>
      </p:pic>
      <p:pic>
        <p:nvPicPr>
          <p:cNvPr id="112" name="図 111">
            <a:extLst>
              <a:ext uri="{FF2B5EF4-FFF2-40B4-BE49-F238E27FC236}">
                <a16:creationId xmlns:a16="http://schemas.microsoft.com/office/drawing/2014/main" id="{721D740C-D1FA-C01C-0C93-A82B94F20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24328">
            <a:off x="2232822" y="7081119"/>
            <a:ext cx="798716" cy="1045852"/>
          </a:xfrm>
          <a:prstGeom prst="rect">
            <a:avLst/>
          </a:prstGeom>
        </p:spPr>
      </p:pic>
      <p:pic>
        <p:nvPicPr>
          <p:cNvPr id="111" name="図 110">
            <a:extLst>
              <a:ext uri="{FF2B5EF4-FFF2-40B4-BE49-F238E27FC236}">
                <a16:creationId xmlns:a16="http://schemas.microsoft.com/office/drawing/2014/main" id="{DE5941CF-F683-B8BC-9084-EB28A3ADF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471" y="8478449"/>
            <a:ext cx="554221" cy="834893"/>
          </a:xfrm>
          <a:prstGeom prst="rect">
            <a:avLst/>
          </a:prstGeom>
        </p:spPr>
      </p:pic>
      <p:pic>
        <p:nvPicPr>
          <p:cNvPr id="110" name="図 109">
            <a:extLst>
              <a:ext uri="{FF2B5EF4-FFF2-40B4-BE49-F238E27FC236}">
                <a16:creationId xmlns:a16="http://schemas.microsoft.com/office/drawing/2014/main" id="{4F575B44-F462-AA60-8519-29001B29B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3811" y="5378250"/>
            <a:ext cx="905472" cy="820848"/>
          </a:xfrm>
          <a:prstGeom prst="rect">
            <a:avLst/>
          </a:prstGeom>
        </p:spPr>
      </p:pic>
      <p:pic>
        <p:nvPicPr>
          <p:cNvPr id="109" name="図 108">
            <a:extLst>
              <a:ext uri="{FF2B5EF4-FFF2-40B4-BE49-F238E27FC236}">
                <a16:creationId xmlns:a16="http://schemas.microsoft.com/office/drawing/2014/main" id="{7C3BD445-9FA1-51C1-5595-F43ED8241F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72304">
            <a:off x="4463120" y="1130948"/>
            <a:ext cx="824060" cy="817047"/>
          </a:xfrm>
          <a:prstGeom prst="rect">
            <a:avLst/>
          </a:prstGeom>
        </p:spPr>
      </p:pic>
      <p:sp>
        <p:nvSpPr>
          <p:cNvPr id="108" name="四角形: 角を丸くする 107">
            <a:extLst>
              <a:ext uri="{FF2B5EF4-FFF2-40B4-BE49-F238E27FC236}">
                <a16:creationId xmlns:a16="http://schemas.microsoft.com/office/drawing/2014/main" id="{3D410E4A-D834-C0B0-D8E0-F794F6AC6933}"/>
              </a:ext>
            </a:extLst>
          </p:cNvPr>
          <p:cNvSpPr/>
          <p:nvPr/>
        </p:nvSpPr>
        <p:spPr>
          <a:xfrm>
            <a:off x="725764" y="7669926"/>
            <a:ext cx="5921029" cy="1113743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71F59B4E-062F-C36D-9D4E-E6FEB6B123F3}"/>
              </a:ext>
            </a:extLst>
          </p:cNvPr>
          <p:cNvSpPr/>
          <p:nvPr/>
        </p:nvSpPr>
        <p:spPr>
          <a:xfrm>
            <a:off x="2909575" y="5913227"/>
            <a:ext cx="3729673" cy="1330901"/>
          </a:xfrm>
          <a:prstGeom prst="rect">
            <a:avLst/>
          </a:prstGeom>
          <a:solidFill>
            <a:schemeClr val="bg1"/>
          </a:solidFill>
          <a:ln w="38100">
            <a:solidFill>
              <a:srgbClr val="C9FF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51E4D562-E9A9-BCB9-F738-DEB8CE91A869}"/>
              </a:ext>
            </a:extLst>
          </p:cNvPr>
          <p:cNvSpPr/>
          <p:nvPr/>
        </p:nvSpPr>
        <p:spPr>
          <a:xfrm>
            <a:off x="296656" y="5924570"/>
            <a:ext cx="2090537" cy="1313098"/>
          </a:xfrm>
          <a:prstGeom prst="rect">
            <a:avLst/>
          </a:prstGeom>
          <a:solidFill>
            <a:schemeClr val="bg1"/>
          </a:solidFill>
          <a:ln w="38100">
            <a:solidFill>
              <a:srgbClr val="C9FF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/>
          <p:cNvSpPr/>
          <p:nvPr/>
        </p:nvSpPr>
        <p:spPr>
          <a:xfrm>
            <a:off x="-107576" y="9164192"/>
            <a:ext cx="7010103" cy="7418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-107576" y="-13645"/>
            <a:ext cx="7185155" cy="521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297" y="1301"/>
            <a:ext cx="2578246" cy="506543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3699164" y="48732"/>
            <a:ext cx="31134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ja-JP" altLang="ja-JP" sz="1200" dirty="0">
                <a:ln w="9525" cap="rnd" cmpd="sng" algn="ctr">
                  <a:noFill/>
                  <a:prstDash val="solid"/>
                  <a:bevel/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大阪新卒応援ハローワーク</a:t>
            </a:r>
            <a:r>
              <a:rPr lang="en-US" altLang="ja-JP" sz="1200" dirty="0">
                <a:ln w="9525" cap="rnd" cmpd="sng" algn="ctr">
                  <a:noFill/>
                  <a:prstDash val="solid"/>
                  <a:bevel/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Presents</a:t>
            </a:r>
            <a:r>
              <a:rPr lang="ja-JP" altLang="ja-JP" sz="1200" dirty="0">
                <a:ln w="9525" cap="rnd" cmpd="sng" algn="ctr">
                  <a:noFill/>
                  <a:prstDash val="solid"/>
                  <a:bevel/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（主催）</a:t>
            </a: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ゴシック" panose="020B0600070205080204" pitchFamily="50" charset="-128"/>
              </a:rPr>
              <a:t>　</a:t>
            </a:r>
            <a:endParaRPr lang="ja-JP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7" name="テキスト ボックス 6"/>
          <p:cNvSpPr txBox="1">
            <a:spLocks/>
          </p:cNvSpPr>
          <p:nvPr/>
        </p:nvSpPr>
        <p:spPr>
          <a:xfrm>
            <a:off x="6891365" y="6286290"/>
            <a:ext cx="4173453" cy="93871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rtlCol="0" anchor="ctr" anchorCtr="1">
            <a:spAutoFit/>
          </a:bodyPr>
          <a:lstStyle/>
          <a:p>
            <a:pPr algn="dist">
              <a:spcAft>
                <a:spcPts val="0"/>
              </a:spcAft>
            </a:pPr>
            <a:r>
              <a:rPr lang="ja-JP" sz="5500" b="1" kern="1200" dirty="0">
                <a:ln w="3175" cap="flat" cmpd="sng" algn="ctr">
                  <a:solidFill>
                    <a:schemeClr val="bg1"/>
                  </a:solidFill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就職面接会</a:t>
            </a:r>
            <a:endParaRPr lang="ja-JP" sz="5500" b="1" dirty="0">
              <a:ln w="3175" cap="flat" cmpd="sng" algn="ctr">
                <a:solidFill>
                  <a:schemeClr val="bg1"/>
                </a:solidFill>
                <a:prstDash val="solid"/>
                <a:round/>
              </a:ln>
              <a:solidFill>
                <a:schemeClr val="accent5">
                  <a:lumMod val="75000"/>
                </a:schemeClr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8" name="テキスト ボックス 84"/>
          <p:cNvSpPr txBox="1"/>
          <p:nvPr/>
        </p:nvSpPr>
        <p:spPr>
          <a:xfrm>
            <a:off x="329055" y="924189"/>
            <a:ext cx="3900627" cy="94405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dist">
              <a:spcAft>
                <a:spcPts val="0"/>
              </a:spcAft>
            </a:pPr>
            <a:r>
              <a:rPr lang="ja-JP" altLang="en-US" sz="2800" b="1" kern="100" dirty="0">
                <a:ln w="3175">
                  <a:solidFill>
                    <a:schemeClr val="bg1"/>
                  </a:solidFill>
                </a:ln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目指せ！</a:t>
            </a:r>
            <a:r>
              <a:rPr lang="en-US" altLang="ja-JP" sz="4000" b="1" kern="100" dirty="0">
                <a:ln>
                  <a:solidFill>
                    <a:schemeClr val="bg1"/>
                  </a:solidFill>
                </a:ln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sz="4000" b="1" kern="100" dirty="0">
                <a:ln>
                  <a:solidFill>
                    <a:schemeClr val="bg1"/>
                  </a:solidFill>
                </a:ln>
                <a:solidFill>
                  <a:srgbClr val="FF00FF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月内定</a:t>
            </a:r>
            <a:endParaRPr lang="ja-JP" sz="4400" b="1" kern="100" dirty="0">
              <a:ln>
                <a:solidFill>
                  <a:schemeClr val="bg1"/>
                </a:solidFill>
              </a:ln>
              <a:solidFill>
                <a:srgbClr val="FF00FF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465779" y="2043265"/>
            <a:ext cx="1189624" cy="1359234"/>
          </a:xfrm>
          <a:prstGeom prst="rect">
            <a:avLst/>
          </a:prstGeom>
          <a:ln>
            <a:noFill/>
          </a:ln>
        </p:spPr>
      </p:pic>
      <p:sp>
        <p:nvSpPr>
          <p:cNvPr id="21" name="テキスト ボックス 20"/>
          <p:cNvSpPr txBox="1"/>
          <p:nvPr/>
        </p:nvSpPr>
        <p:spPr>
          <a:xfrm rot="21065079">
            <a:off x="-13361" y="1693212"/>
            <a:ext cx="2246506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40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企業説明</a:t>
            </a:r>
            <a:endParaRPr kumimoji="1" lang="ja-JP" altLang="en-US" sz="3600" b="1" dirty="0">
              <a:ln>
                <a:solidFill>
                  <a:schemeClr val="bg1"/>
                </a:solidFill>
              </a:ln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817911" y="2119505"/>
            <a:ext cx="5932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/>
            <a:r>
              <a:rPr kumimoji="1" lang="ja-JP" altLang="en-US" sz="1400" b="1" dirty="0">
                <a:ln w="3175">
                  <a:solidFill>
                    <a:schemeClr val="bg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付き</a:t>
            </a:r>
            <a:endParaRPr kumimoji="1" lang="ja-JP" altLang="en-US" b="1" dirty="0">
              <a:ln w="3175">
                <a:solidFill>
                  <a:schemeClr val="bg1"/>
                </a:solidFill>
              </a:ln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8" name="図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66" y="9208878"/>
            <a:ext cx="529950" cy="47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グループ化 28"/>
          <p:cNvGrpSpPr/>
          <p:nvPr/>
        </p:nvGrpSpPr>
        <p:grpSpPr bwMode="auto">
          <a:xfrm>
            <a:off x="5281149" y="8963213"/>
            <a:ext cx="1508052" cy="763243"/>
            <a:chOff x="16371" y="-60922"/>
            <a:chExt cx="1700382" cy="856249"/>
          </a:xfrm>
        </p:grpSpPr>
        <p:grpSp>
          <p:nvGrpSpPr>
            <p:cNvPr id="30" name="グループ化 29"/>
            <p:cNvGrpSpPr>
              <a:grpSpLocks/>
            </p:cNvGrpSpPr>
            <p:nvPr/>
          </p:nvGrpSpPr>
          <p:grpSpPr bwMode="auto">
            <a:xfrm>
              <a:off x="16371" y="227066"/>
              <a:ext cx="1281502" cy="568261"/>
              <a:chOff x="13853" y="227044"/>
              <a:chExt cx="1084426" cy="480902"/>
            </a:xfrm>
          </p:grpSpPr>
          <p:sp>
            <p:nvSpPr>
              <p:cNvPr id="32" name="角丸四角形 31"/>
              <p:cNvSpPr/>
              <p:nvPr/>
            </p:nvSpPr>
            <p:spPr>
              <a:xfrm>
                <a:off x="13853" y="227044"/>
                <a:ext cx="1084426" cy="48090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ja-JP" altLang="en-US"/>
              </a:p>
            </p:txBody>
          </p:sp>
          <p:pic>
            <p:nvPicPr>
              <p:cNvPr id="33" name="図 3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522" y="240360"/>
                <a:ext cx="448884" cy="4488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図 33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559" y="240950"/>
                <a:ext cx="453090" cy="4530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1" name="正方形/長方形 30"/>
            <p:cNvSpPr/>
            <p:nvPr/>
          </p:nvSpPr>
          <p:spPr>
            <a:xfrm>
              <a:off x="34658" y="-60922"/>
              <a:ext cx="1682095" cy="304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fontAlgn="base" hangingPunct="0"/>
              <a:endPara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endParaRPr>
            </a:p>
          </p:txBody>
        </p:sp>
      </p:grpSp>
      <p:sp>
        <p:nvSpPr>
          <p:cNvPr id="35" name="テキスト ボックス 34"/>
          <p:cNvSpPr txBox="1"/>
          <p:nvPr/>
        </p:nvSpPr>
        <p:spPr>
          <a:xfrm>
            <a:off x="320358" y="9641893"/>
            <a:ext cx="914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（公式ＨＰ）</a:t>
            </a:r>
          </a:p>
        </p:txBody>
      </p:sp>
      <p:grpSp>
        <p:nvGrpSpPr>
          <p:cNvPr id="50" name="グループ化 49"/>
          <p:cNvGrpSpPr/>
          <p:nvPr/>
        </p:nvGrpSpPr>
        <p:grpSpPr>
          <a:xfrm>
            <a:off x="1002817" y="9114965"/>
            <a:ext cx="4962782" cy="757760"/>
            <a:chOff x="585498" y="9106739"/>
            <a:chExt cx="4962782" cy="757760"/>
          </a:xfrm>
        </p:grpSpPr>
        <p:sp>
          <p:nvSpPr>
            <p:cNvPr id="51" name="正方形/長方形 50"/>
            <p:cNvSpPr/>
            <p:nvPr/>
          </p:nvSpPr>
          <p:spPr>
            <a:xfrm>
              <a:off x="585498" y="9106739"/>
              <a:ext cx="3824702" cy="4597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 anchorCtr="1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ja-JP" altLang="en-US" sz="105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大阪新卒応援ハローワーク</a:t>
              </a:r>
              <a:endParaRPr lang="en-US" altLang="ja-JP" sz="1050" kern="100" spc="200" dirty="0">
                <a:ln w="9525" cap="rnd" cmpd="sng" algn="ctr">
                  <a:noFill/>
                  <a:prstDash val="solid"/>
                  <a:bevel/>
                </a:ln>
                <a:solidFill>
                  <a:sysClr val="windowText" lastClr="000000"/>
                </a:solidFill>
                <a:latin typeface="HGP明朝B" panose="02020800000000000000" pitchFamily="18" charset="-128"/>
                <a:ea typeface="HGP明朝B" panose="02020800000000000000" pitchFamily="18" charset="-128"/>
                <a:cs typeface="Times New Roman"/>
              </a:endParaRPr>
            </a:p>
            <a:p>
              <a:pPr lvl="0">
                <a:lnSpc>
                  <a:spcPts val="1000"/>
                </a:lnSpc>
                <a:defRPr/>
              </a:pP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（大阪市北区角田町８－４７ 阪急グランドビル１８階）</a:t>
              </a:r>
              <a:endParaRPr lang="en-US" altLang="ja-JP" sz="700" kern="100" spc="200" dirty="0">
                <a:ln w="9525" cap="rnd" cmpd="sng" algn="ctr">
                  <a:noFill/>
                  <a:prstDash val="solid"/>
                  <a:bevel/>
                </a:ln>
                <a:solidFill>
                  <a:sysClr val="windowText" lastClr="000000"/>
                </a:solidFill>
                <a:latin typeface="HGP明朝B" panose="02020800000000000000" pitchFamily="18" charset="-128"/>
                <a:ea typeface="HGP明朝B" panose="02020800000000000000" pitchFamily="18" charset="-128"/>
                <a:cs typeface="Times New Roman"/>
              </a:endParaRPr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1146492" y="9492409"/>
              <a:ext cx="4401788" cy="372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開庁時間　</a:t>
              </a: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10:00</a:t>
              </a: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～</a:t>
              </a: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18:30</a:t>
              </a: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（月～金）　</a:t>
              </a: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10:00</a:t>
              </a: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～</a:t>
              </a: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17:00</a:t>
              </a: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（第</a:t>
              </a: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1</a:t>
              </a: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・第</a:t>
              </a: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3</a:t>
              </a: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土）</a:t>
              </a:r>
              <a:endParaRPr lang="en-US" altLang="ja-JP" sz="700" kern="100" spc="200" dirty="0">
                <a:ln w="9525" cap="rnd" cmpd="sng" algn="ctr">
                  <a:noFill/>
                  <a:prstDash val="solid"/>
                  <a:bevel/>
                </a:ln>
                <a:solidFill>
                  <a:sysClr val="windowText" lastClr="000000"/>
                </a:solidFill>
                <a:latin typeface="HGP明朝B" panose="02020800000000000000" pitchFamily="18" charset="-128"/>
                <a:ea typeface="HGP明朝B" panose="02020800000000000000" pitchFamily="18" charset="-128"/>
                <a:cs typeface="Times New Roman"/>
              </a:endParaRPr>
            </a:p>
            <a:p>
              <a:pPr lvl="0">
                <a:lnSpc>
                  <a:spcPts val="1000"/>
                </a:lnSpc>
                <a:defRPr/>
              </a:pP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【</a:t>
              </a:r>
              <a:r>
                <a:rPr lang="ja-JP" altLang="en-US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上記以外の土・日・休祝日休み</a:t>
              </a:r>
              <a:r>
                <a:rPr lang="en-US" altLang="ja-JP" sz="700" kern="100" spc="200" dirty="0">
                  <a:ln w="9525" cap="rnd" cmpd="sng" algn="ctr">
                    <a:noFill/>
                    <a:prstDash val="solid"/>
                    <a:bevel/>
                  </a:ln>
                  <a:solidFill>
                    <a:sysClr val="windowText" lastClr="000000"/>
                  </a:solidFill>
                  <a:latin typeface="HGP明朝B" panose="02020800000000000000" pitchFamily="18" charset="-128"/>
                  <a:ea typeface="HGP明朝B" panose="02020800000000000000" pitchFamily="18" charset="-128"/>
                  <a:cs typeface="Times New Roman"/>
                </a:rPr>
                <a:t>】</a:t>
              </a:r>
              <a:endParaRPr kumimoji="1" lang="ja-JP" altLang="en-US" sz="1200" spc="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6" name="グループ化 55"/>
          <p:cNvGrpSpPr/>
          <p:nvPr/>
        </p:nvGrpSpPr>
        <p:grpSpPr>
          <a:xfrm>
            <a:off x="-1472430" y="1355841"/>
            <a:ext cx="1216540" cy="315253"/>
            <a:chOff x="-1495296" y="859409"/>
            <a:chExt cx="1216540" cy="315253"/>
          </a:xfrm>
        </p:grpSpPr>
        <p:sp>
          <p:nvSpPr>
            <p:cNvPr id="23" name="テキスト ボックス 22"/>
            <p:cNvSpPr txBox="1"/>
            <p:nvPr/>
          </p:nvSpPr>
          <p:spPr>
            <a:xfrm>
              <a:off x="-1478272" y="866885"/>
              <a:ext cx="11995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予約優先</a:t>
              </a: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-1495296" y="859409"/>
              <a:ext cx="11995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予約優先</a:t>
              </a:r>
            </a:p>
          </p:txBody>
        </p:sp>
      </p:grpSp>
      <p:sp>
        <p:nvSpPr>
          <p:cNvPr id="36" name="楕円 35"/>
          <p:cNvSpPr/>
          <p:nvPr/>
        </p:nvSpPr>
        <p:spPr>
          <a:xfrm>
            <a:off x="7069486" y="2442076"/>
            <a:ext cx="3888000" cy="3888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F4B2D8B4-35CD-5E34-14A3-44C182060042}"/>
              </a:ext>
            </a:extLst>
          </p:cNvPr>
          <p:cNvGrpSpPr/>
          <p:nvPr/>
        </p:nvGrpSpPr>
        <p:grpSpPr>
          <a:xfrm>
            <a:off x="68593" y="5590406"/>
            <a:ext cx="2256324" cy="1400600"/>
            <a:chOff x="2979357" y="-104843"/>
            <a:chExt cx="2256324" cy="1400600"/>
          </a:xfrm>
        </p:grpSpPr>
        <p:sp>
          <p:nvSpPr>
            <p:cNvPr id="90" name="七角形 89">
              <a:extLst>
                <a:ext uri="{FF2B5EF4-FFF2-40B4-BE49-F238E27FC236}">
                  <a16:creationId xmlns:a16="http://schemas.microsoft.com/office/drawing/2014/main" id="{84A29367-6494-656B-0790-B262ADC6CA82}"/>
                </a:ext>
              </a:extLst>
            </p:cNvPr>
            <p:cNvSpPr/>
            <p:nvPr/>
          </p:nvSpPr>
          <p:spPr>
            <a:xfrm>
              <a:off x="2979357" y="-104843"/>
              <a:ext cx="872032" cy="678404"/>
            </a:xfrm>
            <a:prstGeom prst="heptagon">
              <a:avLst/>
            </a:prstGeom>
            <a:solidFill>
              <a:srgbClr val="C9FFDB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7" name="グループ化 36"/>
            <p:cNvGrpSpPr/>
            <p:nvPr/>
          </p:nvGrpSpPr>
          <p:grpSpPr>
            <a:xfrm>
              <a:off x="3154726" y="140983"/>
              <a:ext cx="2080955" cy="1154774"/>
              <a:chOff x="3170870" y="70611"/>
              <a:chExt cx="2080955" cy="1154774"/>
            </a:xfrm>
          </p:grpSpPr>
          <p:sp>
            <p:nvSpPr>
              <p:cNvPr id="39" name="テキスト ボックス 38"/>
              <p:cNvSpPr txBox="1"/>
              <p:nvPr/>
            </p:nvSpPr>
            <p:spPr>
              <a:xfrm>
                <a:off x="3170870" y="70611"/>
                <a:ext cx="545943" cy="283496"/>
              </a:xfrm>
              <a:prstGeom prst="rect">
                <a:avLst/>
              </a:prstGeom>
              <a:noFill/>
            </p:spPr>
            <p:txBody>
              <a:bodyPr wrap="square" lIns="36000" rIns="36000" rtlCol="0" anchor="ctr" anchorCtr="1">
                <a:spAutoFit/>
              </a:bodyPr>
              <a:lstStyle/>
              <a:p>
                <a:pPr algn="dist"/>
                <a:r>
                  <a:rPr kumimoji="1" lang="ja-JP" altLang="en-US" sz="1200" b="1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会場</a:t>
                </a:r>
              </a:p>
            </p:txBody>
          </p:sp>
          <p:sp>
            <p:nvSpPr>
              <p:cNvPr id="57" name="正方形/長方形 56"/>
              <p:cNvSpPr/>
              <p:nvPr/>
            </p:nvSpPr>
            <p:spPr>
              <a:xfrm>
                <a:off x="3230467" y="517499"/>
                <a:ext cx="202135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ja-JP" altLang="en-US" sz="2000" b="1" dirty="0">
                    <a:ln w="3175">
                      <a:noFill/>
                    </a:ln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大阪新卒応援</a:t>
                </a:r>
                <a:endParaRPr lang="en-US" altLang="ja-JP" sz="2000" b="1" dirty="0">
                  <a:ln w="3175">
                    <a:noFill/>
                  </a:ln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algn="ctr">
                  <a:spcBef>
                    <a:spcPct val="0"/>
                  </a:spcBef>
                </a:pPr>
                <a:r>
                  <a:rPr lang="ja-JP" altLang="en-US" sz="2000" b="1" dirty="0">
                    <a:ln w="3175">
                      <a:noFill/>
                    </a:ln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ハローワーク</a:t>
                </a:r>
                <a:endParaRPr lang="en-US" altLang="ja-JP" sz="2000" b="1" dirty="0">
                  <a:ln w="3175">
                    <a:noFill/>
                  </a:ln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88B7B788-9663-F6C5-BAD8-4EE087847666}"/>
              </a:ext>
            </a:extLst>
          </p:cNvPr>
          <p:cNvGrpSpPr/>
          <p:nvPr/>
        </p:nvGrpSpPr>
        <p:grpSpPr>
          <a:xfrm>
            <a:off x="2692023" y="5589535"/>
            <a:ext cx="4067647" cy="1515079"/>
            <a:chOff x="6182876" y="837064"/>
            <a:chExt cx="4067647" cy="1515079"/>
          </a:xfrm>
        </p:grpSpPr>
        <p:sp>
          <p:nvSpPr>
            <p:cNvPr id="91" name="七角形 90">
              <a:extLst>
                <a:ext uri="{FF2B5EF4-FFF2-40B4-BE49-F238E27FC236}">
                  <a16:creationId xmlns:a16="http://schemas.microsoft.com/office/drawing/2014/main" id="{60ADAF37-72C2-A75E-F107-EB52719D4D19}"/>
                </a:ext>
              </a:extLst>
            </p:cNvPr>
            <p:cNvSpPr/>
            <p:nvPr/>
          </p:nvSpPr>
          <p:spPr>
            <a:xfrm>
              <a:off x="6182876" y="837064"/>
              <a:ext cx="872032" cy="679275"/>
            </a:xfrm>
            <a:prstGeom prst="heptagon">
              <a:avLst/>
            </a:prstGeom>
            <a:solidFill>
              <a:srgbClr val="C9FFDB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8" name="グループ化 17"/>
            <p:cNvGrpSpPr/>
            <p:nvPr/>
          </p:nvGrpSpPr>
          <p:grpSpPr>
            <a:xfrm>
              <a:off x="6308284" y="1083996"/>
              <a:ext cx="3942239" cy="1268147"/>
              <a:chOff x="6308284" y="1028576"/>
              <a:chExt cx="3942239" cy="1268147"/>
            </a:xfrm>
          </p:grpSpPr>
          <p:sp>
            <p:nvSpPr>
              <p:cNvPr id="42" name="テキスト ボックス 41"/>
              <p:cNvSpPr txBox="1"/>
              <p:nvPr/>
            </p:nvSpPr>
            <p:spPr>
              <a:xfrm>
                <a:off x="6308284" y="1028576"/>
                <a:ext cx="634972" cy="276999"/>
              </a:xfrm>
              <a:prstGeom prst="rect">
                <a:avLst/>
              </a:prstGeom>
              <a:noFill/>
            </p:spPr>
            <p:txBody>
              <a:bodyPr wrap="square" lIns="36000" rIns="36000" rtlCol="0" anchor="ctr" anchorCtr="1">
                <a:spAutoFit/>
              </a:bodyPr>
              <a:lstStyle/>
              <a:p>
                <a:pPr lvl="0" algn="ctr"/>
                <a:r>
                  <a:rPr kumimoji="1" lang="ja-JP" altLang="en-US" sz="1200" b="1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対象者</a:t>
                </a:r>
              </a:p>
            </p:txBody>
          </p:sp>
          <p:sp>
            <p:nvSpPr>
              <p:cNvPr id="59" name="テキスト ボックス 58"/>
              <p:cNvSpPr txBox="1"/>
              <p:nvPr/>
            </p:nvSpPr>
            <p:spPr>
              <a:xfrm>
                <a:off x="6754831" y="1434949"/>
                <a:ext cx="349569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ja-JP" altLang="en-US" sz="16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大学</a:t>
                </a:r>
                <a:r>
                  <a:rPr lang="en-US" altLang="ja-JP" sz="16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(</a:t>
                </a:r>
                <a:r>
                  <a:rPr lang="ja-JP" altLang="en-US" sz="16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院</a:t>
                </a:r>
                <a:r>
                  <a:rPr lang="en-US" altLang="ja-JP" sz="16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)</a:t>
                </a:r>
                <a:r>
                  <a:rPr lang="ja-JP" altLang="en-US" sz="16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・短大・専修学校等</a:t>
                </a:r>
                <a:r>
                  <a:rPr lang="ja-JP" altLang="en-US" sz="14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を</a:t>
                </a:r>
                <a:endParaRPr lang="en-US" altLang="ja-JP" sz="1400" spc="200" dirty="0"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>
                  <a:lnSpc>
                    <a:spcPts val="2000"/>
                  </a:lnSpc>
                </a:pPr>
                <a:r>
                  <a:rPr lang="en-US" altLang="ja-JP" sz="1600" spc="200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2027</a:t>
                </a:r>
                <a:r>
                  <a:rPr lang="ja-JP" altLang="en-US" sz="1600" spc="200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年</a:t>
                </a:r>
                <a:r>
                  <a:rPr lang="en-US" altLang="ja-JP" sz="1600" spc="200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r>
                  <a:rPr lang="ja-JP" altLang="en-US" sz="1600" spc="200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月に卒業予定</a:t>
                </a:r>
                <a:r>
                  <a:rPr lang="ja-JP" altLang="en-US" sz="14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の方、</a:t>
                </a:r>
                <a:endParaRPr lang="en-US" altLang="ja-JP" sz="1400" spc="200" dirty="0"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>
                  <a:lnSpc>
                    <a:spcPts val="2000"/>
                  </a:lnSpc>
                </a:pPr>
                <a:r>
                  <a:rPr lang="ja-JP" altLang="en-US" sz="1600" spc="200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卒業後</a:t>
                </a:r>
                <a:r>
                  <a:rPr lang="en-US" altLang="ja-JP" sz="1600" spc="200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r>
                  <a:rPr lang="ja-JP" altLang="en-US" sz="1600" spc="200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年以内</a:t>
                </a:r>
                <a:r>
                  <a:rPr lang="ja-JP" altLang="en-US" sz="1400" spc="200" dirty="0">
                    <a:solidFill>
                      <a:srgbClr val="58280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の方</a:t>
                </a:r>
                <a:endParaRPr kumimoji="1" lang="ja-JP" altLang="en-US" sz="1400" spc="200" dirty="0"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107" name="グループ化 106">
            <a:extLst>
              <a:ext uri="{FF2B5EF4-FFF2-40B4-BE49-F238E27FC236}">
                <a16:creationId xmlns:a16="http://schemas.microsoft.com/office/drawing/2014/main" id="{030A0B1B-3576-FA13-EE07-187D3A4BBE52}"/>
              </a:ext>
            </a:extLst>
          </p:cNvPr>
          <p:cNvGrpSpPr/>
          <p:nvPr/>
        </p:nvGrpSpPr>
        <p:grpSpPr>
          <a:xfrm rot="20622674">
            <a:off x="118290" y="7377298"/>
            <a:ext cx="1092741" cy="678404"/>
            <a:chOff x="68593" y="7505220"/>
            <a:chExt cx="872032" cy="678404"/>
          </a:xfrm>
        </p:grpSpPr>
        <p:sp>
          <p:nvSpPr>
            <p:cNvPr id="106" name="六角形 105">
              <a:extLst>
                <a:ext uri="{FF2B5EF4-FFF2-40B4-BE49-F238E27FC236}">
                  <a16:creationId xmlns:a16="http://schemas.microsoft.com/office/drawing/2014/main" id="{708D79A1-8BB2-C9DC-6635-32D7746100A7}"/>
                </a:ext>
              </a:extLst>
            </p:cNvPr>
            <p:cNvSpPr/>
            <p:nvPr/>
          </p:nvSpPr>
          <p:spPr>
            <a:xfrm>
              <a:off x="68593" y="7505220"/>
              <a:ext cx="872032" cy="678404"/>
            </a:xfrm>
            <a:prstGeom prst="hexagon">
              <a:avLst/>
            </a:prstGeom>
            <a:solidFill>
              <a:srgbClr val="C5F0FF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183372" y="7620247"/>
              <a:ext cx="647056" cy="461665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dist"/>
              <a:r>
                <a:rPr kumimoji="1" lang="ja-JP" altLang="en-US" sz="1200" b="1" dirty="0"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申込・</a:t>
              </a:r>
              <a:endParaRPr kumimoji="1" lang="en-US" altLang="ja-JP" sz="1200" b="1" dirty="0">
                <a:solidFill>
                  <a:srgbClr val="582808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dist"/>
              <a:r>
                <a:rPr kumimoji="1" lang="ja-JP" altLang="en-US" sz="1200" b="1" dirty="0"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問合せ</a:t>
              </a:r>
            </a:p>
          </p:txBody>
        </p:sp>
      </p:grpSp>
      <p:sp>
        <p:nvSpPr>
          <p:cNvPr id="61" name="正方形/長方形 60"/>
          <p:cNvSpPr/>
          <p:nvPr/>
        </p:nvSpPr>
        <p:spPr>
          <a:xfrm>
            <a:off x="1206103" y="7820173"/>
            <a:ext cx="55567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000"/>
              </a:lnSpc>
              <a:spcBef>
                <a:spcPct val="0"/>
              </a:spcBef>
            </a:pPr>
            <a:r>
              <a:rPr lang="ja-JP" altLang="en-US" sz="120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予約受付：</a:t>
            </a:r>
            <a:r>
              <a:rPr lang="en-US" altLang="ja-JP" sz="140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8</a:t>
            </a:r>
            <a:r>
              <a:rPr lang="ja-JP" altLang="en-US" sz="105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40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sz="105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日（月）</a:t>
            </a:r>
            <a:r>
              <a:rPr lang="en-US" altLang="ja-JP" sz="140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sz="140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40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400" spc="2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0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0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各開催日前日１５時まで</a:t>
            </a:r>
            <a:endParaRPr lang="en-US" altLang="ja-JP" sz="1000" spc="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lvl="0">
              <a:lnSpc>
                <a:spcPts val="2000"/>
              </a:lnSpc>
              <a:spcBef>
                <a:spcPct val="0"/>
              </a:spcBef>
            </a:pPr>
            <a:r>
              <a:rPr lang="ja-JP" altLang="en-US" sz="12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窓口</a:t>
            </a:r>
            <a:r>
              <a:rPr lang="ja-JP" altLang="en-US" sz="9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または</a:t>
            </a:r>
            <a:r>
              <a:rPr lang="ja-JP" altLang="en-US" sz="12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電話</a:t>
            </a:r>
            <a:r>
              <a:rPr lang="ja-JP" altLang="en-US" sz="9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にて受け付けます。</a:t>
            </a:r>
            <a:r>
              <a:rPr lang="en-US" altLang="ja-JP" sz="8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800" spc="2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定員に達した場合は予約受付を締め切ります。</a:t>
            </a:r>
            <a:endParaRPr lang="en-US" altLang="ja-JP" sz="1200" spc="2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>
              <a:lnSpc>
                <a:spcPts val="2000"/>
              </a:lnSpc>
              <a:spcBef>
                <a:spcPct val="0"/>
              </a:spcBef>
            </a:pPr>
            <a:r>
              <a:rPr lang="en-US" altLang="ja-JP" sz="1100" spc="15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</a:t>
            </a:r>
            <a:r>
              <a:rPr lang="en-US" altLang="ja-JP" sz="1100" spc="1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400" spc="15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06-7709-9455</a:t>
            </a:r>
            <a:r>
              <a:rPr lang="ja-JP" altLang="en-US" sz="1600" spc="15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800" spc="15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（おかけ間違いにご注意ください）</a:t>
            </a:r>
            <a:endParaRPr lang="en-US" altLang="ja-JP" sz="800" b="1" spc="15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0" name="図 79">
            <a:extLst>
              <a:ext uri="{FF2B5EF4-FFF2-40B4-BE49-F238E27FC236}">
                <a16:creationId xmlns:a16="http://schemas.microsoft.com/office/drawing/2014/main" id="{044529F2-53F5-8D69-5477-E69F8D35AB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4898455" y="4113197"/>
            <a:ext cx="6858000" cy="105891"/>
          </a:xfrm>
          <a:prstGeom prst="rect">
            <a:avLst/>
          </a:prstGeom>
        </p:spPr>
      </p:pic>
      <p:pic>
        <p:nvPicPr>
          <p:cNvPr id="81" name="図 80">
            <a:extLst>
              <a:ext uri="{FF2B5EF4-FFF2-40B4-BE49-F238E27FC236}">
                <a16:creationId xmlns:a16="http://schemas.microsoft.com/office/drawing/2014/main" id="{309B0AF7-3CF4-9E7A-BF3F-E3489F38F0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5765" y="2544844"/>
            <a:ext cx="5518471" cy="85208"/>
          </a:xfrm>
          <a:prstGeom prst="rect">
            <a:avLst/>
          </a:pr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01768240-4CAF-54A2-3CBF-1EC3DC041D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5764" y="688467"/>
            <a:ext cx="5518471" cy="85208"/>
          </a:xfrm>
          <a:prstGeom prst="rect">
            <a:avLst/>
          </a:prstGeom>
        </p:spPr>
      </p:pic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80BB2A10-EDAD-F913-6748-1D4A7491DA64}"/>
              </a:ext>
            </a:extLst>
          </p:cNvPr>
          <p:cNvGrpSpPr/>
          <p:nvPr/>
        </p:nvGrpSpPr>
        <p:grpSpPr>
          <a:xfrm>
            <a:off x="63922" y="2813353"/>
            <a:ext cx="6582871" cy="2635184"/>
            <a:chOff x="22423" y="3518776"/>
            <a:chExt cx="6582871" cy="2635184"/>
          </a:xfrm>
        </p:grpSpPr>
        <p:sp>
          <p:nvSpPr>
            <p:cNvPr id="92" name="正方形/長方形 91">
              <a:extLst>
                <a:ext uri="{FF2B5EF4-FFF2-40B4-BE49-F238E27FC236}">
                  <a16:creationId xmlns:a16="http://schemas.microsoft.com/office/drawing/2014/main" id="{C9B9DCB5-19C9-E69B-E940-53E98FEC3187}"/>
                </a:ext>
              </a:extLst>
            </p:cNvPr>
            <p:cNvSpPr/>
            <p:nvPr/>
          </p:nvSpPr>
          <p:spPr>
            <a:xfrm>
              <a:off x="247513" y="3866727"/>
              <a:ext cx="6357781" cy="228723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C9FFD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689924" y="4208087"/>
              <a:ext cx="118427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600" b="1" dirty="0">
                  <a:ln w="3175">
                    <a:noFill/>
                  </a:ln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2026</a:t>
              </a:r>
              <a:r>
                <a:rPr lang="ja-JP" altLang="en-US" sz="1600" b="1" dirty="0">
                  <a:ln w="3175">
                    <a:noFill/>
                  </a:ln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年</a:t>
              </a:r>
              <a:endParaRPr lang="ja-JP" altLang="en-US" sz="1600" b="1" dirty="0">
                <a:ln w="3175">
                  <a:noFill/>
                </a:ln>
                <a:solidFill>
                  <a:srgbClr val="582808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正方形/長方形 73"/>
            <p:cNvSpPr/>
            <p:nvPr/>
          </p:nvSpPr>
          <p:spPr>
            <a:xfrm>
              <a:off x="2558362" y="3940450"/>
              <a:ext cx="3867497" cy="646331"/>
            </a:xfrm>
            <a:prstGeom prst="rect">
              <a:avLst/>
            </a:prstGeom>
          </p:spPr>
          <p:txBody>
            <a:bodyPr wrap="square" anchor="ctr" anchorCtr="1">
              <a:spAutoFit/>
            </a:bodyPr>
            <a:lstStyle/>
            <a:p>
              <a:pPr algn="ctr"/>
              <a:r>
                <a:rPr lang="en-US" altLang="ja-JP" sz="36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25</a:t>
              </a:r>
              <a:r>
                <a:rPr lang="ja-JP" altLang="en-US" sz="36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日</a:t>
              </a:r>
              <a:r>
                <a:rPr lang="en-US" altLang="ja-JP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(</a:t>
              </a:r>
              <a:r>
                <a:rPr lang="ja-JP" altLang="en-US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火</a:t>
              </a:r>
              <a:r>
                <a:rPr lang="en-US" altLang="ja-JP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)</a:t>
              </a:r>
              <a:r>
                <a:rPr lang="ja-JP" altLang="en-US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～</a:t>
              </a:r>
              <a:r>
                <a:rPr lang="en-US" altLang="ja-JP" sz="36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28</a:t>
              </a:r>
              <a:r>
                <a:rPr lang="ja-JP" altLang="en-US" sz="36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日</a:t>
              </a:r>
              <a:r>
                <a:rPr lang="en-US" altLang="ja-JP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(</a:t>
              </a:r>
              <a:r>
                <a:rPr lang="ja-JP" altLang="en-US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金</a:t>
              </a:r>
              <a:r>
                <a:rPr lang="en-US" altLang="ja-JP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)</a:t>
              </a:r>
              <a:endParaRPr lang="ja-JP" altLang="en-US" sz="4800" b="1" dirty="0">
                <a:ln w="3175">
                  <a:noFill/>
                </a:ln>
                <a:solidFill>
                  <a:srgbClr val="582808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1680455" y="3941576"/>
              <a:ext cx="1069827" cy="646331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en-US" altLang="ja-JP" sz="36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8</a:t>
              </a:r>
              <a:r>
                <a:rPr lang="ja-JP" altLang="en-US" sz="2000" b="1" dirty="0">
                  <a:ln w="3175">
                    <a:noFill/>
                  </a:ln>
                  <a:solidFill>
                    <a:srgbClr val="582808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Times New Roman" panose="02020603050405020304" pitchFamily="18" charset="0"/>
                </a:rPr>
                <a:t>月</a:t>
              </a:r>
              <a:endParaRPr kumimoji="1" lang="ja-JP" altLang="en-US" sz="1000" b="1" dirty="0">
                <a:ln w="3175">
                  <a:noFill/>
                </a:ln>
                <a:solidFill>
                  <a:srgbClr val="582808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88" name="七角形 87">
              <a:extLst>
                <a:ext uri="{FF2B5EF4-FFF2-40B4-BE49-F238E27FC236}">
                  <a16:creationId xmlns:a16="http://schemas.microsoft.com/office/drawing/2014/main" id="{6CDEAAC7-870A-9596-7507-09ECE5C27084}"/>
                </a:ext>
              </a:extLst>
            </p:cNvPr>
            <p:cNvSpPr/>
            <p:nvPr/>
          </p:nvSpPr>
          <p:spPr>
            <a:xfrm>
              <a:off x="22423" y="3518776"/>
              <a:ext cx="823298" cy="678404"/>
            </a:xfrm>
            <a:prstGeom prst="heptagon">
              <a:avLst/>
            </a:prstGeom>
            <a:solidFill>
              <a:srgbClr val="C9FFDB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33E83BA1-5BF8-D0C6-92F8-E06835201CDC}"/>
                </a:ext>
              </a:extLst>
            </p:cNvPr>
            <p:cNvSpPr txBox="1"/>
            <p:nvPr/>
          </p:nvSpPr>
          <p:spPr>
            <a:xfrm>
              <a:off x="174983" y="3746672"/>
              <a:ext cx="545943" cy="276999"/>
            </a:xfrm>
            <a:prstGeom prst="rect">
              <a:avLst/>
            </a:prstGeom>
            <a:noFill/>
          </p:spPr>
          <p:txBody>
            <a:bodyPr wrap="square" lIns="36000" rIns="36000" rtlCol="0" anchor="ctr" anchorCtr="1">
              <a:spAutoFit/>
            </a:bodyPr>
            <a:lstStyle/>
            <a:p>
              <a:pPr algn="dist"/>
              <a:r>
                <a:rPr kumimoji="1" lang="ja-JP" altLang="en-US" sz="1200" b="1" dirty="0">
                  <a:solidFill>
                    <a:srgbClr val="58280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日時</a:t>
              </a:r>
              <a:endParaRPr kumimoji="1" lang="en-US" altLang="ja-JP" sz="1200" b="1" dirty="0">
                <a:solidFill>
                  <a:srgbClr val="582808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1" name="グループ化 100">
            <a:extLst>
              <a:ext uri="{FF2B5EF4-FFF2-40B4-BE49-F238E27FC236}">
                <a16:creationId xmlns:a16="http://schemas.microsoft.com/office/drawing/2014/main" id="{1EFF8524-5945-D21D-4730-BF9A1F432DC9}"/>
              </a:ext>
            </a:extLst>
          </p:cNvPr>
          <p:cNvGrpSpPr/>
          <p:nvPr/>
        </p:nvGrpSpPr>
        <p:grpSpPr>
          <a:xfrm>
            <a:off x="1937092" y="4156552"/>
            <a:ext cx="2247371" cy="1075204"/>
            <a:chOff x="1870783" y="4168334"/>
            <a:chExt cx="2247371" cy="1075204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20B968CF-958A-A630-EA9D-1FB1222D52B1}"/>
                </a:ext>
              </a:extLst>
            </p:cNvPr>
            <p:cNvSpPr/>
            <p:nvPr/>
          </p:nvSpPr>
          <p:spPr>
            <a:xfrm>
              <a:off x="1931529" y="4168334"/>
              <a:ext cx="2074954" cy="1066354"/>
            </a:xfrm>
            <a:prstGeom prst="roundRect">
              <a:avLst/>
            </a:prstGeom>
            <a:noFill/>
            <a:ln w="28575">
              <a:solidFill>
                <a:srgbClr val="FFE79B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テキスト ボックス 1"/>
            <p:cNvSpPr txBox="1">
              <a:spLocks noChangeArrowheads="1"/>
            </p:cNvSpPr>
            <p:nvPr/>
          </p:nvSpPr>
          <p:spPr bwMode="auto">
            <a:xfrm>
              <a:off x="1870783" y="4410618"/>
              <a:ext cx="2247371" cy="832920"/>
            </a:xfrm>
            <a:prstGeom prst="rect">
              <a:avLst/>
            </a:prstGeom>
            <a:noFill/>
            <a:ln w="15875">
              <a:noFill/>
              <a:prstDash val="sysDot"/>
              <a:miter lim="800000"/>
              <a:headEnd/>
              <a:tailEnd/>
            </a:ln>
          </p:spPr>
          <p:txBody>
            <a:bodyPr wrap="square" spcCol="0" anchor="ctr" anchorCtr="1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150000"/>
                </a:lnSpc>
              </a:pP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受付開始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12:30</a:t>
              </a:r>
              <a:r>
                <a:rPr lang="ja-JP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～</a:t>
              </a:r>
              <a:endParaRPr lang="en-US" altLang="ja-JP" sz="1100" kern="1200" spc="150" dirty="0">
                <a:solidFill>
                  <a:sysClr val="windowText" lastClr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pPr fontAlgn="base">
                <a:lnSpc>
                  <a:spcPct val="150000"/>
                </a:lnSpc>
              </a:pP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企業説明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13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00</a:t>
              </a:r>
              <a:r>
                <a:rPr lang="ja-JP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～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13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30</a:t>
              </a:r>
            </a:p>
            <a:p>
              <a:pPr fontAlgn="base">
                <a:lnSpc>
                  <a:spcPct val="150000"/>
                </a:lnSpc>
              </a:pP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面　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</a:t>
              </a: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接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13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40</a:t>
              </a:r>
              <a:r>
                <a:rPr lang="ja-JP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～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14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50</a:t>
              </a:r>
              <a:endParaRPr lang="en-US" altLang="ja-JP" sz="1100" kern="1200" spc="150" dirty="0">
                <a:solidFill>
                  <a:sysClr val="windowText" lastClr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2" name="テキスト ボックス 61"/>
            <p:cNvSpPr txBox="1"/>
            <p:nvPr/>
          </p:nvSpPr>
          <p:spPr>
            <a:xfrm>
              <a:off x="2286318" y="4202387"/>
              <a:ext cx="1416302" cy="26161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r>
                <a:rPr lang="ja-JP" altLang="ja-JP" sz="1100" spc="6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≪第</a:t>
              </a:r>
              <a:r>
                <a:rPr lang="en-US" altLang="ja-JP" sz="1100" spc="6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</a:t>
              </a:r>
              <a:r>
                <a:rPr lang="ja-JP" altLang="ja-JP" sz="1100" spc="6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部≫</a:t>
              </a:r>
              <a:endParaRPr kumimoji="1" lang="ja-JP" altLang="en-US" sz="1100" dirty="0">
                <a:solidFill>
                  <a:sysClr val="windowText" lastClr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AC496E55-D1F3-2C00-C971-E4758C1E750B}"/>
              </a:ext>
            </a:extLst>
          </p:cNvPr>
          <p:cNvGrpSpPr/>
          <p:nvPr/>
        </p:nvGrpSpPr>
        <p:grpSpPr>
          <a:xfrm>
            <a:off x="4264821" y="4156552"/>
            <a:ext cx="2247371" cy="1067785"/>
            <a:chOff x="4265605" y="4169203"/>
            <a:chExt cx="2247371" cy="1067785"/>
          </a:xfrm>
        </p:grpSpPr>
        <p:sp>
          <p:nvSpPr>
            <p:cNvPr id="38" name="四角形: 角を丸くする 37">
              <a:extLst>
                <a:ext uri="{FF2B5EF4-FFF2-40B4-BE49-F238E27FC236}">
                  <a16:creationId xmlns:a16="http://schemas.microsoft.com/office/drawing/2014/main" id="{968992D4-DBE4-4186-B7EC-FCA6E206EE67}"/>
                </a:ext>
              </a:extLst>
            </p:cNvPr>
            <p:cNvSpPr/>
            <p:nvPr/>
          </p:nvSpPr>
          <p:spPr>
            <a:xfrm>
              <a:off x="4265605" y="4169203"/>
              <a:ext cx="2247371" cy="1066354"/>
            </a:xfrm>
            <a:prstGeom prst="roundRect">
              <a:avLst/>
            </a:prstGeom>
            <a:noFill/>
            <a:ln w="28575">
              <a:solidFill>
                <a:srgbClr val="FFC1F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1"/>
            <p:cNvSpPr txBox="1">
              <a:spLocks noChangeArrowheads="1"/>
            </p:cNvSpPr>
            <p:nvPr/>
          </p:nvSpPr>
          <p:spPr bwMode="auto">
            <a:xfrm>
              <a:off x="4265605" y="4404068"/>
              <a:ext cx="2247371" cy="832920"/>
            </a:xfrm>
            <a:prstGeom prst="rect">
              <a:avLst/>
            </a:prstGeom>
            <a:noFill/>
            <a:ln w="15875">
              <a:noFill/>
              <a:prstDash val="sysDot"/>
              <a:miter lim="800000"/>
              <a:headEnd/>
              <a:tailEnd/>
            </a:ln>
          </p:spPr>
          <p:txBody>
            <a:bodyPr wrap="square" spcCol="0" anchor="ctr" anchorCtr="1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150000"/>
                </a:lnSpc>
              </a:pP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受付開始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14:30</a:t>
              </a:r>
              <a:r>
                <a:rPr lang="ja-JP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～</a:t>
              </a:r>
              <a:endParaRPr lang="en-US" altLang="ja-JP" sz="1100" kern="1200" spc="150" dirty="0">
                <a:solidFill>
                  <a:sysClr val="windowText" lastClr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pPr fontAlgn="base">
                <a:lnSpc>
                  <a:spcPct val="150000"/>
                </a:lnSpc>
              </a:pP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企業説明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15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00</a:t>
              </a:r>
              <a:r>
                <a:rPr lang="ja-JP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～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15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30</a:t>
              </a:r>
            </a:p>
            <a:p>
              <a:pPr fontAlgn="base">
                <a:lnSpc>
                  <a:spcPct val="150000"/>
                </a:lnSpc>
              </a:pP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面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　</a:t>
              </a:r>
              <a:r>
                <a:rPr lang="ja-JP" altLang="ja-JP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接</a:t>
              </a:r>
              <a:r>
                <a:rPr lang="ja-JP" altLang="en-US" sz="11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　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15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40</a:t>
              </a:r>
              <a:r>
                <a:rPr lang="ja-JP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～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16</a:t>
              </a:r>
              <a:r>
                <a:rPr lang="en-US" sz="1100" spc="15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:</a:t>
              </a:r>
              <a:r>
                <a:rPr lang="en-US" sz="1100" kern="1200" spc="150" dirty="0">
                  <a:solidFill>
                    <a:sysClr val="windowText" lastClr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50</a:t>
              </a:r>
              <a:endParaRPr lang="en-US" altLang="ja-JP" sz="1100" kern="1200" spc="150" dirty="0">
                <a:solidFill>
                  <a:sysClr val="windowText" lastClr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" name="テキスト ボックス 2"/>
            <p:cNvSpPr txBox="1"/>
            <p:nvPr/>
          </p:nvSpPr>
          <p:spPr>
            <a:xfrm>
              <a:off x="4697478" y="4196921"/>
              <a:ext cx="1416302" cy="26161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r>
                <a:rPr lang="ja-JP" altLang="ja-JP" sz="1100" spc="6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≪第</a:t>
              </a:r>
              <a:r>
                <a:rPr lang="ja-JP" altLang="en-US" sz="1100" spc="6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２</a:t>
              </a:r>
              <a:r>
                <a:rPr lang="ja-JP" altLang="ja-JP" sz="1100" spc="600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部≫</a:t>
              </a:r>
              <a:endParaRPr kumimoji="1" lang="ja-JP" altLang="en-US" sz="1100" dirty="0">
                <a:solidFill>
                  <a:sysClr val="windowText" lastClr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8" name="テキスト ボックス 67"/>
          <p:cNvSpPr txBox="1"/>
          <p:nvPr/>
        </p:nvSpPr>
        <p:spPr>
          <a:xfrm>
            <a:off x="401062" y="4182788"/>
            <a:ext cx="1491809" cy="276999"/>
          </a:xfrm>
          <a:prstGeom prst="rect">
            <a:avLst/>
          </a:prstGeom>
          <a:noFill/>
        </p:spPr>
        <p:txBody>
          <a:bodyPr wrap="square" lIns="36000" rIns="36000" rtlCol="0" anchor="ctr" anchorCtr="1">
            <a:spAutoFit/>
          </a:bodyPr>
          <a:lstStyle/>
          <a:p>
            <a:pPr algn="dist"/>
            <a:r>
              <a:rPr kumimoji="1" lang="ja-JP" altLang="en-US" sz="1200" b="1" dirty="0">
                <a:solidFill>
                  <a:srgbClr val="58280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タイムスケジュール</a:t>
            </a:r>
          </a:p>
        </p:txBody>
      </p:sp>
      <p:grpSp>
        <p:nvGrpSpPr>
          <p:cNvPr id="10" name="グループ化 9"/>
          <p:cNvGrpSpPr/>
          <p:nvPr/>
        </p:nvGrpSpPr>
        <p:grpSpPr>
          <a:xfrm>
            <a:off x="5404067" y="822902"/>
            <a:ext cx="1063291" cy="756000"/>
            <a:chOff x="5570322" y="3358331"/>
            <a:chExt cx="1063291" cy="756000"/>
          </a:xfrm>
        </p:grpSpPr>
        <p:sp>
          <p:nvSpPr>
            <p:cNvPr id="9" name="楕円 8"/>
            <p:cNvSpPr/>
            <p:nvPr/>
          </p:nvSpPr>
          <p:spPr>
            <a:xfrm>
              <a:off x="5722669" y="3358331"/>
              <a:ext cx="756000" cy="756000"/>
            </a:xfrm>
            <a:prstGeom prst="ellipse">
              <a:avLst/>
            </a:prstGeom>
            <a:solidFill>
              <a:srgbClr val="33CCCC"/>
            </a:solidFill>
            <a:ln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grpSp>
          <p:nvGrpSpPr>
            <p:cNvPr id="24" name="グループ化 23"/>
            <p:cNvGrpSpPr/>
            <p:nvPr/>
          </p:nvGrpSpPr>
          <p:grpSpPr>
            <a:xfrm>
              <a:off x="5570322" y="3429586"/>
              <a:ext cx="1063291" cy="580890"/>
              <a:chOff x="5581616" y="3440658"/>
              <a:chExt cx="1063291" cy="580890"/>
            </a:xfrm>
          </p:grpSpPr>
          <p:sp>
            <p:nvSpPr>
              <p:cNvPr id="25" name="テキスト ボックス 24"/>
              <p:cNvSpPr txBox="1"/>
              <p:nvPr/>
            </p:nvSpPr>
            <p:spPr>
              <a:xfrm>
                <a:off x="5741364" y="3440658"/>
                <a:ext cx="756270" cy="261610"/>
              </a:xfrm>
              <a:prstGeom prst="rect">
                <a:avLst/>
              </a:prstGeom>
              <a:noFill/>
            </p:spPr>
            <p:txBody>
              <a:bodyPr wrap="square" rtlCol="0" anchor="ctr" anchorCtr="1">
                <a:spAutoFit/>
              </a:bodyPr>
              <a:lstStyle/>
              <a:p>
                <a:pPr algn="dist"/>
                <a:r>
                  <a:rPr lang="ja-JP" altLang="ja-JP" sz="1100" dirty="0">
                    <a:solidFill>
                      <a:schemeClr val="bg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参加</a:t>
                </a:r>
                <a:r>
                  <a:rPr lang="ja-JP" altLang="en-US" sz="1100" dirty="0">
                    <a:solidFill>
                      <a:schemeClr val="bg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企業</a:t>
                </a:r>
                <a:endParaRPr kumimoji="1" lang="ja-JP" altLang="en-US" sz="1100" dirty="0"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p:txBody>
          </p:sp>
          <p:sp>
            <p:nvSpPr>
              <p:cNvPr id="26" name="テキスト ボックス 25"/>
              <p:cNvSpPr txBox="1"/>
              <p:nvPr/>
            </p:nvSpPr>
            <p:spPr>
              <a:xfrm>
                <a:off x="5581616" y="3559883"/>
                <a:ext cx="1063291" cy="461665"/>
              </a:xfrm>
              <a:prstGeom prst="rect">
                <a:avLst/>
              </a:prstGeom>
              <a:noFill/>
            </p:spPr>
            <p:txBody>
              <a:bodyPr wrap="square" rtlCol="0" anchor="ctr" anchorCtr="1">
                <a:spAutoFit/>
              </a:bodyPr>
              <a:lstStyle/>
              <a:p>
                <a:pPr lvl="0" algn="ctr"/>
                <a:r>
                  <a:rPr lang="en-US" altLang="ja-JP" sz="2400" dirty="0">
                    <a:solidFill>
                      <a:schemeClr val="bg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20</a:t>
                </a:r>
                <a:r>
                  <a:rPr lang="en-US" altLang="ja-JP" sz="1050" dirty="0">
                    <a:solidFill>
                      <a:schemeClr val="bg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 </a:t>
                </a:r>
                <a:r>
                  <a:rPr lang="ja-JP" altLang="ja-JP" dirty="0">
                    <a:solidFill>
                      <a:schemeClr val="bg1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社</a:t>
                </a:r>
                <a:endParaRPr kumimoji="1" lang="ja-JP" altLang="en-US" dirty="0"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p:txBody>
          </p:sp>
        </p:grpSp>
      </p:grpSp>
      <p:pic>
        <p:nvPicPr>
          <p:cNvPr id="113" name="図 112">
            <a:extLst>
              <a:ext uri="{FF2B5EF4-FFF2-40B4-BE49-F238E27FC236}">
                <a16:creationId xmlns:a16="http://schemas.microsoft.com/office/drawing/2014/main" id="{9D24FD49-B700-B18B-265A-1F1300AE0D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0947" y="1504781"/>
            <a:ext cx="4527647" cy="118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85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EE268B1-2C33-A12A-763F-811286AE48FA}"/>
              </a:ext>
            </a:extLst>
          </p:cNvPr>
          <p:cNvGrpSpPr/>
          <p:nvPr/>
        </p:nvGrpSpPr>
        <p:grpSpPr>
          <a:xfrm>
            <a:off x="280482" y="-23312"/>
            <a:ext cx="6357781" cy="9963899"/>
            <a:chOff x="280482" y="-23312"/>
            <a:chExt cx="6357781" cy="996389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F6A6CF11-5043-C2F1-322B-E561D40249F3}"/>
                </a:ext>
              </a:extLst>
            </p:cNvPr>
            <p:cNvSpPr/>
            <p:nvPr/>
          </p:nvSpPr>
          <p:spPr>
            <a:xfrm>
              <a:off x="3760917" y="-22167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1EC7A232-6DC7-0F4C-8F3B-617230F038D7}"/>
                </a:ext>
              </a:extLst>
            </p:cNvPr>
            <p:cNvSpPr/>
            <p:nvPr/>
          </p:nvSpPr>
          <p:spPr>
            <a:xfrm>
              <a:off x="4923822" y="-9457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25B2CB98-A213-3920-539B-C1408E937F7F}"/>
                </a:ext>
              </a:extLst>
            </p:cNvPr>
            <p:cNvSpPr/>
            <p:nvPr/>
          </p:nvSpPr>
          <p:spPr>
            <a:xfrm>
              <a:off x="6062263" y="-23312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D335FEED-D5B1-869D-14A9-E1ED82D9DC2C}"/>
                </a:ext>
              </a:extLst>
            </p:cNvPr>
            <p:cNvSpPr/>
            <p:nvPr/>
          </p:nvSpPr>
          <p:spPr>
            <a:xfrm>
              <a:off x="1435176" y="-20743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42F7F7C3-2B30-EEAD-54BD-6C8EFC04B5E5}"/>
                </a:ext>
              </a:extLst>
            </p:cNvPr>
            <p:cNvSpPr/>
            <p:nvPr/>
          </p:nvSpPr>
          <p:spPr>
            <a:xfrm>
              <a:off x="280482" y="4587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2D65F1C7-904B-4FFA-4BD5-26A5DBAF30DA}"/>
                </a:ext>
              </a:extLst>
            </p:cNvPr>
            <p:cNvSpPr/>
            <p:nvPr/>
          </p:nvSpPr>
          <p:spPr>
            <a:xfrm>
              <a:off x="2595834" y="-11949"/>
              <a:ext cx="576000" cy="9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" name="正方形/長方形 10"/>
          <p:cNvSpPr/>
          <p:nvPr/>
        </p:nvSpPr>
        <p:spPr>
          <a:xfrm>
            <a:off x="687198" y="1036373"/>
            <a:ext cx="5454006" cy="3261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519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参加企業一覧</a:t>
            </a:r>
            <a:endParaRPr lang="ja-JP" altLang="en-US" sz="1900" dirty="0"/>
          </a:p>
        </p:txBody>
      </p:sp>
      <p:sp>
        <p:nvSpPr>
          <p:cNvPr id="12" name="正方形/長方形 11"/>
          <p:cNvSpPr/>
          <p:nvPr/>
        </p:nvSpPr>
        <p:spPr>
          <a:xfrm>
            <a:off x="215048" y="9401461"/>
            <a:ext cx="4900155" cy="352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760" kern="100" dirty="0">
                <a:ln w="9525" cap="rnd" cmpd="sng" algn="ctr">
                  <a:noFill/>
                  <a:prstDash val="solid"/>
                  <a:bevel/>
                </a:ln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/>
              </a:rPr>
              <a:t>（求人の詳細はハローワークインターネットサービスにて</a:t>
            </a:r>
            <a:r>
              <a:rPr lang="ja-JP" altLang="en-US" sz="76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求職番号を入力の上、</a:t>
            </a:r>
            <a:endParaRPr lang="en-US" altLang="ja-JP" sz="76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defRPr/>
            </a:pPr>
            <a:r>
              <a:rPr lang="en-US" altLang="ja-JP" sz="76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76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求人番号・事業所番号を指定して検索</a:t>
            </a:r>
            <a:r>
              <a:rPr lang="en-US" altLang="ja-JP" sz="76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r>
              <a:rPr lang="ja-JP" altLang="en-US" sz="76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の欄に該当の求人番号を入力し、</a:t>
            </a:r>
            <a:r>
              <a:rPr lang="ja-JP" altLang="en-US" sz="760" kern="100" dirty="0">
                <a:ln w="9525" cap="rnd" cmpd="sng" algn="ctr">
                  <a:noFill/>
                  <a:prstDash val="solid"/>
                  <a:bevel/>
                </a:ln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/>
              </a:rPr>
              <a:t>求人票をご確認ください。）</a:t>
            </a:r>
            <a:endParaRPr lang="en-US" altLang="ja-JP" sz="760" kern="100" dirty="0">
              <a:ln w="9525" cap="rnd" cmpd="sng" algn="ctr">
                <a:noFill/>
                <a:prstDash val="solid"/>
                <a:bevel/>
              </a:ln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597" y="9464054"/>
            <a:ext cx="436181" cy="432953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5518217" y="9325266"/>
            <a:ext cx="1246650" cy="428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55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←</a:t>
            </a:r>
            <a:endParaRPr lang="en-US" altLang="ja-JP" sz="855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665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ハローワーク</a:t>
            </a:r>
            <a:endParaRPr lang="en-US" altLang="ja-JP" sz="665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665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インターネットサービス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5ECFC4-E277-3764-BB5A-582E07F06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482" y="2801977"/>
            <a:ext cx="1957975" cy="473255"/>
          </a:xfrm>
          <a:prstGeom prst="rect">
            <a:avLst/>
          </a:prstGeom>
        </p:spPr>
      </p:pic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49F5417E-40B1-9D90-CE57-FB586416ED89}"/>
              </a:ext>
            </a:extLst>
          </p:cNvPr>
          <p:cNvGrpSpPr/>
          <p:nvPr/>
        </p:nvGrpSpPr>
        <p:grpSpPr>
          <a:xfrm>
            <a:off x="62771" y="-58102"/>
            <a:ext cx="6514746" cy="1061759"/>
            <a:chOff x="127756" y="-373363"/>
            <a:chExt cx="6482155" cy="835957"/>
          </a:xfrm>
        </p:grpSpPr>
        <p:sp>
          <p:nvSpPr>
            <p:cNvPr id="4" name="角丸四角形吹き出し 6">
              <a:extLst>
                <a:ext uri="{FF2B5EF4-FFF2-40B4-BE49-F238E27FC236}">
                  <a16:creationId xmlns:a16="http://schemas.microsoft.com/office/drawing/2014/main" id="{04BB1799-E2B5-108C-4F4B-69C504178635}"/>
                </a:ext>
              </a:extLst>
            </p:cNvPr>
            <p:cNvSpPr/>
            <p:nvPr/>
          </p:nvSpPr>
          <p:spPr>
            <a:xfrm>
              <a:off x="797132" y="-295354"/>
              <a:ext cx="5812779" cy="757948"/>
            </a:xfrm>
            <a:prstGeom prst="wedgeRoundRectCallout">
              <a:avLst>
                <a:gd name="adj1" fmla="val -52565"/>
                <a:gd name="adj2" fmla="val 8821"/>
                <a:gd name="adj3" fmla="val 16667"/>
              </a:avLst>
            </a:prstGeom>
            <a:solidFill>
              <a:srgbClr val="FFFFCC"/>
            </a:solidFill>
            <a:ln w="6350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fontAlgn="base"/>
              <a:r>
                <a:rPr lang="ja-JP" altLang="en-US" sz="1329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ＭＳ Ｐゴシック" panose="020B0600070205080204" pitchFamily="50" charset="-128"/>
                </a:rPr>
                <a:t>　</a:t>
              </a:r>
              <a:endParaRPr lang="en-US" altLang="ja-JP" sz="1329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ゴシック" panose="020B0600070205080204" pitchFamily="50" charset="-128"/>
              </a:endParaRP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7A523CA2-BA06-8C18-C13E-715C3F413D50}"/>
                </a:ext>
              </a:extLst>
            </p:cNvPr>
            <p:cNvSpPr/>
            <p:nvPr/>
          </p:nvSpPr>
          <p:spPr>
            <a:xfrm>
              <a:off x="915203" y="-243849"/>
              <a:ext cx="512159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お電話の際は</a:t>
              </a:r>
              <a:r>
                <a:rPr lang="ja-JP" altLang="ja-JP" sz="1200" b="1" dirty="0">
                  <a:solidFill>
                    <a:schemeClr val="accent5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「求職番号（ハローワークの登録番号）」をご準備</a:t>
              </a:r>
              <a:r>
                <a:rPr lang="ja-JP" alt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の上、</a:t>
              </a:r>
              <a:endParaRPr lang="en-US" altLang="ja-JP" sz="12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  <a:p>
              <a:r>
                <a:rPr lang="ja-JP" altLang="ja-JP" sz="1200" b="1" dirty="0">
                  <a:solidFill>
                    <a:schemeClr val="accent5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『</a:t>
              </a:r>
              <a:r>
                <a:rPr lang="ja-JP" altLang="en-US" sz="1200" b="1" dirty="0">
                  <a:solidFill>
                    <a:schemeClr val="accent5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８</a:t>
              </a:r>
              <a:r>
                <a:rPr lang="ja-JP" altLang="ja-JP" sz="1200" b="1" dirty="0">
                  <a:solidFill>
                    <a:schemeClr val="accent5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月の面接会の参加</a:t>
              </a:r>
              <a:r>
                <a:rPr lang="ja-JP" altLang="en-US" sz="1200" b="1" dirty="0">
                  <a:solidFill>
                    <a:schemeClr val="accent5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予約</a:t>
              </a:r>
              <a:r>
                <a:rPr lang="ja-JP" altLang="ja-JP" sz="1200" b="1" dirty="0">
                  <a:solidFill>
                    <a:schemeClr val="accent5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で電話しました』と伝えて</a:t>
              </a:r>
              <a:r>
                <a:rPr lang="ja-JP" altLang="ja-JP" sz="1200" dirty="0"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いただくとスムーズです。</a:t>
              </a:r>
              <a:endParaRPr lang="en-US" altLang="ja-JP" sz="900" b="1" dirty="0">
                <a:solidFill>
                  <a:srgbClr val="0066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0337C2D1-034E-EC1C-40F4-70EF626DD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756" y="-373363"/>
              <a:ext cx="711194" cy="791793"/>
            </a:xfrm>
            <a:prstGeom prst="rect">
              <a:avLst/>
            </a:prstGeom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3188220" y="90512"/>
              <a:ext cx="2879514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50" b="1" dirty="0">
                  <a:latin typeface="+mn-ea"/>
                </a:rPr>
                <a:t>ハローワークの求職登録がまだの方はこちら⇒</a:t>
              </a:r>
            </a:p>
          </p:txBody>
        </p:sp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93942" y="-139467"/>
              <a:ext cx="590049" cy="479672"/>
            </a:xfrm>
            <a:prstGeom prst="rect">
              <a:avLst/>
            </a:prstGeom>
          </p:spPr>
        </p:pic>
      </p:grp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C7BA8AE8-B96B-69C5-625B-468D8D9AD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701275"/>
              </p:ext>
            </p:extLst>
          </p:nvPr>
        </p:nvGraphicFramePr>
        <p:xfrm>
          <a:off x="276403" y="1372240"/>
          <a:ext cx="6361859" cy="8082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012">
                  <a:extLst>
                    <a:ext uri="{9D8B030D-6E8A-4147-A177-3AD203B41FA5}">
                      <a16:colId xmlns:a16="http://schemas.microsoft.com/office/drawing/2014/main" val="3489720493"/>
                    </a:ext>
                  </a:extLst>
                </a:gridCol>
                <a:gridCol w="1813403">
                  <a:extLst>
                    <a:ext uri="{9D8B030D-6E8A-4147-A177-3AD203B41FA5}">
                      <a16:colId xmlns:a16="http://schemas.microsoft.com/office/drawing/2014/main" val="2371101300"/>
                    </a:ext>
                  </a:extLst>
                </a:gridCol>
                <a:gridCol w="2529188">
                  <a:extLst>
                    <a:ext uri="{9D8B030D-6E8A-4147-A177-3AD203B41FA5}">
                      <a16:colId xmlns:a16="http://schemas.microsoft.com/office/drawing/2014/main" val="2891644639"/>
                    </a:ext>
                  </a:extLst>
                </a:gridCol>
                <a:gridCol w="696937">
                  <a:extLst>
                    <a:ext uri="{9D8B030D-6E8A-4147-A177-3AD203B41FA5}">
                      <a16:colId xmlns:a16="http://schemas.microsoft.com/office/drawing/2014/main" val="1763452237"/>
                    </a:ext>
                  </a:extLst>
                </a:gridCol>
                <a:gridCol w="918319">
                  <a:extLst>
                    <a:ext uri="{9D8B030D-6E8A-4147-A177-3AD203B41FA5}">
                      <a16:colId xmlns:a16="http://schemas.microsoft.com/office/drawing/2014/main" val="1637050545"/>
                    </a:ext>
                  </a:extLst>
                </a:gridCol>
              </a:tblGrid>
              <a:tr h="11751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日程</a:t>
                      </a:r>
                      <a:endParaRPr lang="ja-JP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企業名</a:t>
                      </a:r>
                      <a:endParaRPr lang="ja-JP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職種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就業場所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zh-TW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既卒応募</a:t>
                      </a:r>
                      <a:endParaRPr lang="ja-JP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求人番号</a:t>
                      </a:r>
                      <a:endParaRPr lang="ja-JP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86100"/>
                  </a:ext>
                </a:extLst>
              </a:tr>
              <a:tr h="271837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25</a:t>
                      </a: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（火）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鈴木シャッター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シャッターメーカーの総合職（営業・設計・施工管理・技術</a:t>
                      </a:r>
                      <a:b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開発）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大阪市旭区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13090-24968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552985"/>
                  </a:ext>
                </a:extLst>
              </a:tr>
              <a:tr h="17500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とよす　株式会社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総合職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池田市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zh-TW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27100-15868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606021"/>
                  </a:ext>
                </a:extLst>
              </a:tr>
              <a:tr h="32927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ライフビューティープロダクツ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営業事務・接客販売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27030-225968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37164"/>
                  </a:ext>
                </a:extLst>
              </a:tr>
              <a:tr h="18249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育星会</a:t>
                      </a:r>
                      <a:endParaRPr lang="zh-CN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一般職（医療事務）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主に関西に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33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店舗あり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27020-215968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705195"/>
                  </a:ext>
                </a:extLst>
              </a:tr>
              <a:tr h="22813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関西イシダ　株式会社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フィールドエンジニア職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吹田市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27060-300668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C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16238"/>
                  </a:ext>
                </a:extLst>
              </a:tr>
              <a:tr h="175007"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26</a:t>
                      </a: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（水）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蓬莱</a:t>
                      </a:r>
                      <a:endParaRPr lang="zh-CN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店舗スタッフ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近畿圏に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60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店舗あり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27030-192768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96935"/>
                  </a:ext>
                </a:extLst>
              </a:tr>
              <a:tr h="34619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オーエス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①総合職　　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大阪市西成区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総合事務職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大阪市西成区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zh-TW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27040-47568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27040-48468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685979"/>
                  </a:ext>
                </a:extLst>
              </a:tr>
              <a:tr h="32927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 ビー・アイ・スクエア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</a:t>
                      </a: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MIC</a:t>
                      </a: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グループ）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ソフトウェア開発技術者・制御系ソフトウェア開発技術者</a:t>
                      </a:r>
                      <a:b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大阪市西区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27030-259368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824306"/>
                  </a:ext>
                </a:extLst>
              </a:tr>
              <a:tr h="5398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</a:t>
                      </a: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GSP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</a:t>
                      </a: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MIC</a:t>
                      </a: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グループ）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①現場作業を伴う通信インフラネットワークエンジニア</a:t>
                      </a:r>
                      <a:b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ネットワークエンジニア・ネットワーク設計・サーバー構築</a:t>
                      </a:r>
                      <a:b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27030-196868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27030-183468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459710"/>
                  </a:ext>
                </a:extLst>
              </a:tr>
              <a:tr h="68856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石原ヒーター製造　株式会社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①一般事務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大阪市旭区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製造職　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大阪市旭区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③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営業　　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大阪市旭区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zh-TW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27020-125768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27020-144868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27020-163268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580653"/>
                  </a:ext>
                </a:extLst>
              </a:tr>
              <a:tr h="18249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インター・ラボ　株式会社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プログラマー、システムエンジニア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大阪市中央区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27010-131668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316431"/>
                  </a:ext>
                </a:extLst>
              </a:tr>
              <a:tr h="175007"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（木）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ティ・エヌ・ノムラ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事務職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大阪市中央区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zh-TW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27030-178968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309987"/>
                  </a:ext>
                </a:extLst>
              </a:tr>
              <a:tr h="5398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アルメディア・ネットワーク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①システムエンジニア・プログラマー職</a:t>
                      </a:r>
                      <a:b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Web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・業務・組込開発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/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導入研修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大阪市東住吉区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インフラエンジニア（サーバー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/NW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）</a:t>
                      </a:r>
                      <a:b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設計・構築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/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チーム開発の文化　 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大阪市東住吉区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27040-7668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27040-6768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905198"/>
                  </a:ext>
                </a:extLst>
              </a:tr>
              <a:tr h="36117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テクノーブル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①総合職（営業開発職）　　　　　　　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総合職（ライフサイエンス総合研究所）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大阪市西区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27030-76168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27030-78568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4600"/>
                  </a:ext>
                </a:extLst>
              </a:tr>
              <a:tr h="51737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</a:t>
                      </a:r>
                      <a:br>
                        <a:rPr lang="zh-TW" altLang="en-US" sz="10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zh-TW" altLang="en-US" sz="10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中央電機計器製作所</a:t>
                      </a:r>
                      <a:endParaRPr lang="zh-TW" altLang="en-US" sz="1000" b="1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①技術職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大阪市都島区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事務職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大阪市都島区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③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営業職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大阪市都島区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zh-TW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27020-269268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27020-281968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27020-270468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53109"/>
                  </a:ext>
                </a:extLst>
              </a:tr>
              <a:tr h="17500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茨木精機　株式会社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①ソフト設計職　　　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茨木市</a:t>
                      </a:r>
                      <a:r>
                        <a:rPr lang="en-US" altLang="ja-JP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altLang="ja-JP" sz="10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27150-6368</a:t>
                      </a:r>
                      <a:endParaRPr lang="en-US" altLang="ja-JP" sz="10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965169"/>
                  </a:ext>
                </a:extLst>
              </a:tr>
              <a:tr h="51737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②電気設計職　　　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茨木市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③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機械メンテナンス職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茨木市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④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営業職　　　　　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茨木市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27150-7868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27150-10768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27150-8068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704684"/>
                  </a:ext>
                </a:extLst>
              </a:tr>
              <a:tr h="718533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28</a:t>
                      </a: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（金）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エステートトーワ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①オーナーサポート（ルート営業）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大阪市北区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事務職　　　　　　　　　　　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大阪市北区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③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経理事務職　　　　　　　　　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大阪市北区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④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社内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SE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補助　　　　　　　　　   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大阪市北区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27020-93468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27020-92568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27020-91268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27020-90168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150876"/>
                  </a:ext>
                </a:extLst>
              </a:tr>
              <a:tr h="32927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　エフアンドエイ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ノンウーブンズ　大阪本社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不織布・フェルトの繊維製品を扱う法人営業職</a:t>
                      </a:r>
                      <a:b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大阪市中央区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27010-182668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113768"/>
                  </a:ext>
                </a:extLst>
              </a:tr>
              <a:tr h="36117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ユーテクノソリューションズ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①設備設計開発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大阪市北区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ソフトウェア開発及び家電、工場設備の制御設計開発</a:t>
                      </a:r>
                      <a:b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　　　　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大阪市北区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ja-JP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27020-126668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27020-127968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541677"/>
                  </a:ext>
                </a:extLst>
              </a:tr>
              <a:tr h="36117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錢屋アルミニウム製作所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①総合職（品質管理部門、製造部門）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池田市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b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事務職（製造部門）　　　　　　　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zh-TW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池田市</a:t>
                      </a:r>
                      <a:r>
                        <a:rPr lang="en-US" altLang="zh-TW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  <a:endParaRPr lang="en-US" altLang="zh-TW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可（３年以内）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27100-55968</a:t>
                      </a:r>
                      <a:b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27100-56368</a:t>
                      </a:r>
                      <a:endParaRPr lang="en-US" altLang="ja-JP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439282"/>
                  </a:ext>
                </a:extLst>
              </a:tr>
              <a:tr h="32927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トナミシステムソリュー</a:t>
                      </a:r>
                      <a:b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lang="ja-JP" altLang="en-US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ションズ　株式会社</a:t>
                      </a:r>
                      <a:endParaRPr lang="ja-JP" altLang="en-US" sz="1000" b="1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①システムエンジニア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大阪市中央区</a:t>
                      </a:r>
                      <a:r>
                        <a:rPr lang="en-US" altLang="ja-JP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</a:p>
                    <a:p>
                      <a:pPr algn="l" fontAlgn="ctr">
                        <a:buNone/>
                      </a:pPr>
                      <a:r>
                        <a:rPr lang="ja-JP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②営業　　　　　　　</a:t>
                      </a:r>
                      <a:r>
                        <a:rPr lang="en-US" altLang="ja-JP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《</a:t>
                      </a:r>
                      <a:r>
                        <a:rPr lang="ja-JP" altLang="en-US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大阪市中央区</a:t>
                      </a:r>
                      <a:r>
                        <a:rPr lang="en-US" altLang="ja-JP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》</a:t>
                      </a: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可（</a:t>
                      </a:r>
                      <a:r>
                        <a:rPr lang="en-US" altLang="zh-CN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zh-CN" altLang="en-US" sz="7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年以内）</a:t>
                      </a:r>
                      <a:endParaRPr lang="zh-CN" altLang="en-US" sz="700" b="0" i="0" u="none" strike="noStrike" baseline="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26010-90968</a:t>
                      </a:r>
                    </a:p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u="none" strike="noStrike" baseline="0" dirty="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26010-89468</a:t>
                      </a:r>
                    </a:p>
                  </a:txBody>
                  <a:tcPr marL="3259" marR="3259" marT="325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851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251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C13D5FA7011DD499CA7E19CC2618559" ma:contentTypeVersion="15" ma:contentTypeDescription="新しいドキュメントを作成します。" ma:contentTypeScope="" ma:versionID="9d956b3342ceefce1a45c7451ddc5697">
  <xsd:schema xmlns:xsd="http://www.w3.org/2001/XMLSchema" xmlns:xs="http://www.w3.org/2001/XMLSchema" xmlns:p="http://schemas.microsoft.com/office/2006/metadata/properties" xmlns:ns2="aae39448-783f-4b7e-806e-8f6f4bc69162" xmlns:ns3="44856c1c-163a-4db4-9f2d-e69ab44d016d" targetNamespace="http://schemas.microsoft.com/office/2006/metadata/properties" ma:root="true" ma:fieldsID="3b1dcf431744a2a26f4519992a5dc256" ns2:_="" ns3:_="">
    <xsd:import namespace="aae39448-783f-4b7e-806e-8f6f4bc69162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e39448-783f-4b7e-806e-8f6f4bc69162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7ba26771-b1a8-497a-a30f-9694bf764c4c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e39448-783f-4b7e-806e-8f6f4bc69162">
      <Terms xmlns="http://schemas.microsoft.com/office/infopath/2007/PartnerControls"/>
    </lcf76f155ced4ddcb4097134ff3c332f>
    <TaxCatchAll xmlns="44856c1c-163a-4db4-9f2d-e69ab44d016d" xsi:nil="true"/>
    <Owner xmlns="aae39448-783f-4b7e-806e-8f6f4bc69162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CC7C0DAB-1F69-4E16-8C75-2D44CCA1DA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322027-FA5F-41DD-A22D-545AA70504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e39448-783f-4b7e-806e-8f6f4bc69162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60C9B8-0EC8-4A78-82BB-0B78F8AE9C78}">
  <ds:schemaRefs>
    <ds:schemaRef ds:uri="http://purl.org/dc/terms/"/>
    <ds:schemaRef ds:uri="http://purl.org/dc/dcmitype/"/>
    <ds:schemaRef ds:uri="44856c1c-163a-4db4-9f2d-e69ab44d016d"/>
    <ds:schemaRef ds:uri="http://schemas.microsoft.com/office/infopath/2007/PartnerControls"/>
    <ds:schemaRef ds:uri="aae39448-783f-4b7e-806e-8f6f4bc69162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Words>1009</Words>
  <PresentationFormat>A4 210 x 297 mm</PresentationFormat>
  <Paragraphs>147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HGP創英角ｺﾞｼｯｸUB</vt:lpstr>
      <vt:lpstr>HGP明朝B</vt:lpstr>
      <vt:lpstr>HG丸ｺﾞｼｯｸM-PRO</vt:lpstr>
      <vt:lpstr>ＭＳ Ｐゴシック</vt:lpstr>
      <vt:lpstr>ＭＳ ゴシック</vt:lpstr>
      <vt:lpstr>メイリオ</vt:lpstr>
      <vt:lpstr>游ゴシック</vt:lpstr>
      <vt:lpstr>Arial</vt:lpstr>
      <vt:lpstr>Calibri</vt:lpstr>
      <vt:lpstr>Calibri Light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0x0101006C13D5FA7011DD499CA7E19CC2618559</vt:lpwstr>
  </property>
  <property fmtid="{D5CDD505-2E9C-101B-9397-08002B2CF9AE}" pid="3" name="MediaServiceImageTags">
    <vt:lpwstr/>
  </property>
</Properties>
</file>