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E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72EB-CAAC-4FF7-A2AF-369C63AFDB9A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0669-D23F-4C84-9F6A-FCF608C2E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11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72EB-CAAC-4FF7-A2AF-369C63AFDB9A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0669-D23F-4C84-9F6A-FCF608C2E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78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72EB-CAAC-4FF7-A2AF-369C63AFDB9A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0669-D23F-4C84-9F6A-FCF608C2E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98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72EB-CAAC-4FF7-A2AF-369C63AFDB9A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0669-D23F-4C84-9F6A-FCF608C2E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76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72EB-CAAC-4FF7-A2AF-369C63AFDB9A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0669-D23F-4C84-9F6A-FCF608C2E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2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72EB-CAAC-4FF7-A2AF-369C63AFDB9A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0669-D23F-4C84-9F6A-FCF608C2E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29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72EB-CAAC-4FF7-A2AF-369C63AFDB9A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0669-D23F-4C84-9F6A-FCF608C2E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7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72EB-CAAC-4FF7-A2AF-369C63AFDB9A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0669-D23F-4C84-9F6A-FCF608C2E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84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72EB-CAAC-4FF7-A2AF-369C63AFDB9A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0669-D23F-4C84-9F6A-FCF608C2E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74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72EB-CAAC-4FF7-A2AF-369C63AFDB9A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0669-D23F-4C84-9F6A-FCF608C2E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38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72EB-CAAC-4FF7-A2AF-369C63AFDB9A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0669-D23F-4C84-9F6A-FCF608C2E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82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072EB-CAAC-4FF7-A2AF-369C63AFDB9A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20669-D23F-4C84-9F6A-FCF608C2E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80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グループ化 60"/>
          <p:cNvGrpSpPr>
            <a:grpSpLocks noChangeAspect="1"/>
          </p:cNvGrpSpPr>
          <p:nvPr/>
        </p:nvGrpSpPr>
        <p:grpSpPr>
          <a:xfrm>
            <a:off x="2862780" y="44813"/>
            <a:ext cx="2357004" cy="3566289"/>
            <a:chOff x="3259811" y="40930"/>
            <a:chExt cx="2357004" cy="3566289"/>
          </a:xfrm>
        </p:grpSpPr>
        <p:grpSp>
          <p:nvGrpSpPr>
            <p:cNvPr id="59" name="グループ化 58"/>
            <p:cNvGrpSpPr/>
            <p:nvPr/>
          </p:nvGrpSpPr>
          <p:grpSpPr>
            <a:xfrm>
              <a:off x="3264862" y="403545"/>
              <a:ext cx="2285319" cy="3203674"/>
              <a:chOff x="4707292" y="2011520"/>
              <a:chExt cx="2285319" cy="3203674"/>
            </a:xfrm>
          </p:grpSpPr>
          <p:sp>
            <p:nvSpPr>
              <p:cNvPr id="35" name="円形吹き出し 34"/>
              <p:cNvSpPr/>
              <p:nvPr/>
            </p:nvSpPr>
            <p:spPr>
              <a:xfrm rot="9239324" flipH="1">
                <a:off x="5370424" y="4724080"/>
                <a:ext cx="447620" cy="398720"/>
              </a:xfrm>
              <a:prstGeom prst="wedgeEllipseCallout">
                <a:avLst>
                  <a:gd name="adj1" fmla="val 43068"/>
                  <a:gd name="adj2" fmla="val 198241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>
                    <a:ln w="9525" cap="rnd" cmpd="sng" algn="ctr">
                      <a:solidFill>
                        <a:srgbClr val="000000"/>
                      </a:solidFill>
                      <a:prstDash val="solid"/>
                      <a:bevel/>
                    </a:ln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楕円 35"/>
              <p:cNvSpPr/>
              <p:nvPr/>
            </p:nvSpPr>
            <p:spPr>
              <a:xfrm rot="4044238">
                <a:off x="5306355" y="4703208"/>
                <a:ext cx="577946" cy="44602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7" name="円形吹き出し 36"/>
              <p:cNvSpPr/>
              <p:nvPr/>
            </p:nvSpPr>
            <p:spPr>
              <a:xfrm rot="12724945" flipH="1">
                <a:off x="5986300" y="4700081"/>
                <a:ext cx="355531" cy="439844"/>
              </a:xfrm>
              <a:prstGeom prst="wedgeEllipseCallout">
                <a:avLst>
                  <a:gd name="adj1" fmla="val -78080"/>
                  <a:gd name="adj2" fmla="val 187380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>
                    <a:ln w="9525" cap="rnd" cmpd="sng" algn="ctr">
                      <a:solidFill>
                        <a:srgbClr val="000000"/>
                      </a:solidFill>
                      <a:prstDash val="solid"/>
                      <a:bevel/>
                    </a:ln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円/楕円 1"/>
              <p:cNvSpPr/>
              <p:nvPr/>
            </p:nvSpPr>
            <p:spPr>
              <a:xfrm rot="56272">
                <a:off x="4707292" y="2011520"/>
                <a:ext cx="2285319" cy="2618352"/>
              </a:xfrm>
              <a:prstGeom prst="ellipse">
                <a:avLst/>
              </a:prstGeom>
              <a:gradFill>
                <a:gsLst>
                  <a:gs pos="44000">
                    <a:schemeClr val="bg1"/>
                  </a:gs>
                  <a:gs pos="61000">
                    <a:schemeClr val="bg1"/>
                  </a:gs>
                  <a:gs pos="64000">
                    <a:srgbClr val="FFCCFF"/>
                  </a:gs>
                  <a:gs pos="76000">
                    <a:srgbClr val="FFFF99"/>
                  </a:gs>
                  <a:gs pos="96000">
                    <a:srgbClr val="0070C0"/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9" name="円形吹き出し 38"/>
              <p:cNvSpPr/>
              <p:nvPr/>
            </p:nvSpPr>
            <p:spPr>
              <a:xfrm rot="7702802" flipH="1">
                <a:off x="5458794" y="3810386"/>
                <a:ext cx="346479" cy="331572"/>
              </a:xfrm>
              <a:prstGeom prst="wedgeEllipseCallout">
                <a:avLst>
                  <a:gd name="adj1" fmla="val -16185"/>
                  <a:gd name="adj2" fmla="val 204318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 dirty="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円形吹き出し 39"/>
              <p:cNvSpPr/>
              <p:nvPr/>
            </p:nvSpPr>
            <p:spPr>
              <a:xfrm rot="15520590">
                <a:off x="5840687" y="3824813"/>
                <a:ext cx="447608" cy="398731"/>
              </a:xfrm>
              <a:prstGeom prst="wedgeEllipseCallout">
                <a:avLst>
                  <a:gd name="adj1" fmla="val 73973"/>
                  <a:gd name="adj2" fmla="val 147060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1" name="グループ化 40"/>
              <p:cNvGrpSpPr/>
              <p:nvPr/>
            </p:nvGrpSpPr>
            <p:grpSpPr>
              <a:xfrm>
                <a:off x="5814509" y="3759591"/>
                <a:ext cx="488046" cy="496022"/>
                <a:chOff x="11499297" y="4055721"/>
                <a:chExt cx="488046" cy="496022"/>
              </a:xfrm>
            </p:grpSpPr>
            <p:sp>
              <p:nvSpPr>
                <p:cNvPr id="42" name="円/楕円 33"/>
                <p:cNvSpPr/>
                <p:nvPr/>
              </p:nvSpPr>
              <p:spPr>
                <a:xfrm rot="874496">
                  <a:off x="11808517" y="4269108"/>
                  <a:ext cx="161797" cy="24379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3" name="円/楕円 34"/>
                <p:cNvSpPr/>
                <p:nvPr/>
              </p:nvSpPr>
              <p:spPr>
                <a:xfrm rot="21525826">
                  <a:off x="11726886" y="4307569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4" name="円/楕円 35"/>
                <p:cNvSpPr/>
                <p:nvPr/>
              </p:nvSpPr>
              <p:spPr>
                <a:xfrm rot="21525826">
                  <a:off x="11625289" y="4306504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5" name="円/楕円 36"/>
                <p:cNvSpPr/>
                <p:nvPr/>
              </p:nvSpPr>
              <p:spPr>
                <a:xfrm rot="21525826">
                  <a:off x="11537299" y="4262728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6" name="円/楕円 38"/>
                <p:cNvSpPr/>
                <p:nvPr/>
              </p:nvSpPr>
              <p:spPr>
                <a:xfrm rot="2621265">
                  <a:off x="11499297" y="4062472"/>
                  <a:ext cx="191736" cy="24491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7" name="円/楕円 42"/>
                <p:cNvSpPr/>
                <p:nvPr/>
              </p:nvSpPr>
              <p:spPr>
                <a:xfrm rot="19285539">
                  <a:off x="11598700" y="4055721"/>
                  <a:ext cx="388643" cy="42250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48" name="グループ化 47"/>
              <p:cNvGrpSpPr/>
              <p:nvPr/>
            </p:nvGrpSpPr>
            <p:grpSpPr>
              <a:xfrm flipH="1">
                <a:off x="5446566" y="3780850"/>
                <a:ext cx="514636" cy="496022"/>
                <a:chOff x="11472707" y="4055721"/>
                <a:chExt cx="514636" cy="496022"/>
              </a:xfrm>
            </p:grpSpPr>
            <p:sp>
              <p:nvSpPr>
                <p:cNvPr id="49" name="円/楕円 33"/>
                <p:cNvSpPr/>
                <p:nvPr/>
              </p:nvSpPr>
              <p:spPr>
                <a:xfrm rot="874496">
                  <a:off x="11808517" y="4269108"/>
                  <a:ext cx="161797" cy="24379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0" name="円/楕円 34"/>
                <p:cNvSpPr/>
                <p:nvPr/>
              </p:nvSpPr>
              <p:spPr>
                <a:xfrm rot="21525826">
                  <a:off x="11726886" y="4307569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1" name="円/楕円 35"/>
                <p:cNvSpPr/>
                <p:nvPr/>
              </p:nvSpPr>
              <p:spPr>
                <a:xfrm rot="21525826">
                  <a:off x="11625289" y="4306504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2" name="円/楕円 36"/>
                <p:cNvSpPr/>
                <p:nvPr/>
              </p:nvSpPr>
              <p:spPr>
                <a:xfrm rot="21525826">
                  <a:off x="11537299" y="4262728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3" name="円/楕円 38"/>
                <p:cNvSpPr/>
                <p:nvPr/>
              </p:nvSpPr>
              <p:spPr>
                <a:xfrm rot="3376637">
                  <a:off x="11499297" y="4075474"/>
                  <a:ext cx="191736" cy="24491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4" name="円/楕円 42"/>
                <p:cNvSpPr/>
                <p:nvPr/>
              </p:nvSpPr>
              <p:spPr>
                <a:xfrm rot="19285539">
                  <a:off x="11598700" y="4055721"/>
                  <a:ext cx="388643" cy="42250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55" name="円弧 54"/>
              <p:cNvSpPr/>
              <p:nvPr/>
            </p:nvSpPr>
            <p:spPr>
              <a:xfrm rot="7813315">
                <a:off x="5978307" y="2917166"/>
                <a:ext cx="421260" cy="450998"/>
              </a:xfrm>
              <a:prstGeom prst="arc">
                <a:avLst>
                  <a:gd name="adj1" fmla="val 15540781"/>
                  <a:gd name="adj2" fmla="val 942735"/>
                </a:avLst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56" name="円弧 55"/>
              <p:cNvSpPr/>
              <p:nvPr/>
            </p:nvSpPr>
            <p:spPr>
              <a:xfrm rot="7813315">
                <a:off x="5271047" y="2916415"/>
                <a:ext cx="421260" cy="450998"/>
              </a:xfrm>
              <a:prstGeom prst="arc">
                <a:avLst>
                  <a:gd name="adj1" fmla="val 15540781"/>
                  <a:gd name="adj2" fmla="val 942735"/>
                </a:avLst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57" name="弦 56"/>
              <p:cNvSpPr/>
              <p:nvPr/>
            </p:nvSpPr>
            <p:spPr>
              <a:xfrm rot="17460000">
                <a:off x="5751234" y="3456302"/>
                <a:ext cx="231531" cy="237511"/>
              </a:xfrm>
              <a:prstGeom prst="chord">
                <a:avLst/>
              </a:prstGeom>
              <a:solidFill>
                <a:srgbClr val="FF99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58" name="楕円 57"/>
              <p:cNvSpPr/>
              <p:nvPr/>
            </p:nvSpPr>
            <p:spPr>
              <a:xfrm rot="17131820" flipH="1">
                <a:off x="5870959" y="4689892"/>
                <a:ext cx="577946" cy="44602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60" name="テキスト ボックス 10"/>
            <p:cNvSpPr txBox="1"/>
            <p:nvPr/>
          </p:nvSpPr>
          <p:spPr>
            <a:xfrm rot="21589437">
              <a:off x="3259811" y="40930"/>
              <a:ext cx="2357004" cy="101003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1" vert="horz" wrap="square" lIns="74295" tIns="8890" rIns="74295" bIns="8890" numCol="1" spcCol="0" rtlCol="0" fromWordArt="0" anchor="t" anchorCtr="0" forceAA="0" compatLnSpc="1">
              <a:prstTxWarp prst="textArchDown">
                <a:avLst/>
              </a:prstTxWarp>
              <a:noAutofit/>
              <a:scene3d>
                <a:camera prst="orthographicFront">
                  <a:rot lat="298855" lon="21298860" rev="21573786"/>
                </a:camera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spcAft>
                  <a:spcPts val="0"/>
                </a:spcAft>
              </a:pPr>
              <a:r>
                <a:rPr lang="en-US" altLang="ja-JP" sz="3000" b="1" kern="100" dirty="0" smtClean="0">
                  <a:ln>
                    <a:noFill/>
                  </a:ln>
                  <a:gradFill>
                    <a:gsLst>
                      <a:gs pos="0">
                        <a:srgbClr val="FFA260"/>
                      </a:gs>
                      <a:gs pos="25000">
                        <a:srgbClr val="FF9E55"/>
                      </a:gs>
                      <a:gs pos="50000">
                        <a:srgbClr val="F38D3A"/>
                      </a:gs>
                      <a:gs pos="75000">
                        <a:srgbClr val="FF9E55"/>
                      </a:gs>
                      <a:gs pos="100000">
                        <a:srgbClr val="FFA260"/>
                      </a:gs>
                    </a:gsLst>
                    <a:lin ang="5400000" scaled="0"/>
                  </a:gradFill>
                  <a:effectLst>
                    <a:outerShdw blurRad="79997" dist="40005" dir="5040000" algn="tl">
                      <a:srgbClr val="000000">
                        <a:alpha val="30000"/>
                      </a:srgbClr>
                    </a:outerShdw>
                  </a:effectLst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PLEASE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105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5" name="グループ化 64"/>
          <p:cNvGrpSpPr>
            <a:grpSpLocks noChangeAspect="1"/>
          </p:cNvGrpSpPr>
          <p:nvPr/>
        </p:nvGrpSpPr>
        <p:grpSpPr>
          <a:xfrm>
            <a:off x="398008" y="-14487"/>
            <a:ext cx="2389690" cy="3651691"/>
            <a:chOff x="529188" y="-134480"/>
            <a:chExt cx="2389690" cy="3651691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529188" y="365600"/>
              <a:ext cx="2285319" cy="3151611"/>
              <a:chOff x="4707292" y="2011520"/>
              <a:chExt cx="2285319" cy="3151611"/>
            </a:xfrm>
          </p:grpSpPr>
          <p:sp>
            <p:nvSpPr>
              <p:cNvPr id="3" name="円形吹き出し 2"/>
              <p:cNvSpPr/>
              <p:nvPr/>
            </p:nvSpPr>
            <p:spPr>
              <a:xfrm rot="9239324" flipH="1">
                <a:off x="5370424" y="4724080"/>
                <a:ext cx="447620" cy="398720"/>
              </a:xfrm>
              <a:prstGeom prst="wedgeEllipseCallout">
                <a:avLst>
                  <a:gd name="adj1" fmla="val 43068"/>
                  <a:gd name="adj2" fmla="val 198241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>
                    <a:ln w="9525" cap="rnd" cmpd="sng" algn="ctr">
                      <a:solidFill>
                        <a:srgbClr val="000000"/>
                      </a:solidFill>
                      <a:prstDash val="solid"/>
                      <a:bevel/>
                    </a:ln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" name="楕円 3"/>
              <p:cNvSpPr/>
              <p:nvPr/>
            </p:nvSpPr>
            <p:spPr>
              <a:xfrm rot="1876633">
                <a:off x="5273544" y="4710576"/>
                <a:ext cx="619807" cy="44722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5" name="円形吹き出し 4"/>
              <p:cNvSpPr/>
              <p:nvPr/>
            </p:nvSpPr>
            <p:spPr>
              <a:xfrm rot="12724945" flipH="1">
                <a:off x="5990190" y="4727677"/>
                <a:ext cx="447620" cy="398720"/>
              </a:xfrm>
              <a:prstGeom prst="wedgeEllipseCallout">
                <a:avLst>
                  <a:gd name="adj1" fmla="val -78080"/>
                  <a:gd name="adj2" fmla="val 187380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>
                    <a:ln w="9525" cap="rnd" cmpd="sng" algn="ctr">
                      <a:solidFill>
                        <a:srgbClr val="000000"/>
                      </a:solidFill>
                      <a:prstDash val="solid"/>
                      <a:bevel/>
                    </a:ln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楕円 5"/>
              <p:cNvSpPr/>
              <p:nvPr/>
            </p:nvSpPr>
            <p:spPr>
              <a:xfrm rot="19785688">
                <a:off x="5887222" y="4709708"/>
                <a:ext cx="621306" cy="45342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7" name="円/楕円 1"/>
              <p:cNvSpPr/>
              <p:nvPr/>
            </p:nvSpPr>
            <p:spPr>
              <a:xfrm rot="56272">
                <a:off x="4707292" y="2011520"/>
                <a:ext cx="2285319" cy="2618352"/>
              </a:xfrm>
              <a:prstGeom prst="ellipse">
                <a:avLst/>
              </a:prstGeom>
              <a:gradFill>
                <a:gsLst>
                  <a:gs pos="2000">
                    <a:schemeClr val="bg1"/>
                  </a:gs>
                  <a:gs pos="54000">
                    <a:schemeClr val="bg1"/>
                  </a:gs>
                  <a:gs pos="64000">
                    <a:srgbClr val="FFCCFF"/>
                  </a:gs>
                  <a:gs pos="76000">
                    <a:srgbClr val="FFFF99"/>
                  </a:gs>
                  <a:gs pos="92000">
                    <a:srgbClr val="0070C0"/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8" name="グループ化 7"/>
              <p:cNvGrpSpPr/>
              <p:nvPr/>
            </p:nvGrpSpPr>
            <p:grpSpPr>
              <a:xfrm rot="21002492">
                <a:off x="6001467" y="2867388"/>
                <a:ext cx="406319" cy="474190"/>
                <a:chOff x="-20577" y="-225"/>
                <a:chExt cx="406440" cy="474343"/>
              </a:xfrm>
            </p:grpSpPr>
            <p:sp>
              <p:nvSpPr>
                <p:cNvPr id="32" name="円/楕円 3"/>
                <p:cNvSpPr/>
                <p:nvPr/>
              </p:nvSpPr>
              <p:spPr>
                <a:xfrm>
                  <a:off x="-20577" y="-225"/>
                  <a:ext cx="406440" cy="47434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3" name="フローチャート : 結合子 5"/>
                <p:cNvSpPr/>
                <p:nvPr/>
              </p:nvSpPr>
              <p:spPr>
                <a:xfrm>
                  <a:off x="43132" y="51758"/>
                  <a:ext cx="249555" cy="301625"/>
                </a:xfrm>
                <a:prstGeom prst="flowChartConnector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4" name="フローチャート : 結合子 8"/>
                <p:cNvSpPr/>
                <p:nvPr/>
              </p:nvSpPr>
              <p:spPr>
                <a:xfrm>
                  <a:off x="43132" y="189781"/>
                  <a:ext cx="163901" cy="167595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9" name="グループ化 8"/>
              <p:cNvGrpSpPr/>
              <p:nvPr/>
            </p:nvGrpSpPr>
            <p:grpSpPr>
              <a:xfrm>
                <a:off x="5315186" y="2856267"/>
                <a:ext cx="394218" cy="474192"/>
                <a:chOff x="8173859" y="2676874"/>
                <a:chExt cx="394218" cy="474192"/>
              </a:xfrm>
            </p:grpSpPr>
            <p:sp>
              <p:nvSpPr>
                <p:cNvPr id="29" name="円/楕円 2"/>
                <p:cNvSpPr/>
                <p:nvPr/>
              </p:nvSpPr>
              <p:spPr>
                <a:xfrm rot="794593">
                  <a:off x="8173859" y="2676874"/>
                  <a:ext cx="394218" cy="47419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0" name="フローチャート : 結合子 6"/>
                <p:cNvSpPr/>
                <p:nvPr/>
              </p:nvSpPr>
              <p:spPr>
                <a:xfrm rot="963119">
                  <a:off x="8255397" y="2735232"/>
                  <a:ext cx="249481" cy="301528"/>
                </a:xfrm>
                <a:prstGeom prst="flowChartConnector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1" name="フローチャート : 結合子 7"/>
                <p:cNvSpPr/>
                <p:nvPr/>
              </p:nvSpPr>
              <p:spPr>
                <a:xfrm rot="21002492">
                  <a:off x="8214371" y="2871505"/>
                  <a:ext cx="163852" cy="167541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10" name="円形吹き出し 9"/>
              <p:cNvSpPr/>
              <p:nvPr/>
            </p:nvSpPr>
            <p:spPr>
              <a:xfrm rot="7702802" flipH="1">
                <a:off x="5430658" y="3754114"/>
                <a:ext cx="346479" cy="331572"/>
              </a:xfrm>
              <a:prstGeom prst="wedgeEllipseCallout">
                <a:avLst>
                  <a:gd name="adj1" fmla="val -16185"/>
                  <a:gd name="adj2" fmla="val 204318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 dirty="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円形吹き出し 10"/>
              <p:cNvSpPr/>
              <p:nvPr/>
            </p:nvSpPr>
            <p:spPr>
              <a:xfrm rot="15520590">
                <a:off x="5840687" y="3768541"/>
                <a:ext cx="447608" cy="398731"/>
              </a:xfrm>
              <a:prstGeom prst="wedgeEllipseCallout">
                <a:avLst>
                  <a:gd name="adj1" fmla="val 73973"/>
                  <a:gd name="adj2" fmla="val 147060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2" name="グループ化 11"/>
              <p:cNvGrpSpPr/>
              <p:nvPr/>
            </p:nvGrpSpPr>
            <p:grpSpPr>
              <a:xfrm>
                <a:off x="5814509" y="3703319"/>
                <a:ext cx="488046" cy="496022"/>
                <a:chOff x="11499297" y="4055721"/>
                <a:chExt cx="488046" cy="496022"/>
              </a:xfrm>
            </p:grpSpPr>
            <p:sp>
              <p:nvSpPr>
                <p:cNvPr id="23" name="円/楕円 33"/>
                <p:cNvSpPr/>
                <p:nvPr/>
              </p:nvSpPr>
              <p:spPr>
                <a:xfrm rot="874496">
                  <a:off x="11808517" y="4269108"/>
                  <a:ext cx="161797" cy="24379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4" name="円/楕円 34"/>
                <p:cNvSpPr/>
                <p:nvPr/>
              </p:nvSpPr>
              <p:spPr>
                <a:xfrm rot="21525826">
                  <a:off x="11726886" y="4307569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5" name="円/楕円 35"/>
                <p:cNvSpPr/>
                <p:nvPr/>
              </p:nvSpPr>
              <p:spPr>
                <a:xfrm rot="21525826">
                  <a:off x="11625289" y="4306504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6" name="円/楕円 36"/>
                <p:cNvSpPr/>
                <p:nvPr/>
              </p:nvSpPr>
              <p:spPr>
                <a:xfrm rot="21525826">
                  <a:off x="11537299" y="4262728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7" name="円/楕円 38"/>
                <p:cNvSpPr/>
                <p:nvPr/>
              </p:nvSpPr>
              <p:spPr>
                <a:xfrm rot="2621265">
                  <a:off x="11499297" y="4062472"/>
                  <a:ext cx="191736" cy="24491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8" name="円/楕円 42"/>
                <p:cNvSpPr/>
                <p:nvPr/>
              </p:nvSpPr>
              <p:spPr>
                <a:xfrm rot="19285539">
                  <a:off x="11598700" y="4055721"/>
                  <a:ext cx="388643" cy="42250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" name="グループ化 12"/>
              <p:cNvGrpSpPr/>
              <p:nvPr/>
            </p:nvGrpSpPr>
            <p:grpSpPr>
              <a:xfrm flipH="1">
                <a:off x="5389126" y="3696312"/>
                <a:ext cx="514636" cy="496022"/>
                <a:chOff x="11472707" y="4055721"/>
                <a:chExt cx="514636" cy="496022"/>
              </a:xfrm>
            </p:grpSpPr>
            <p:sp>
              <p:nvSpPr>
                <p:cNvPr id="17" name="円/楕円 33"/>
                <p:cNvSpPr/>
                <p:nvPr/>
              </p:nvSpPr>
              <p:spPr>
                <a:xfrm rot="874496">
                  <a:off x="11808517" y="4269108"/>
                  <a:ext cx="161797" cy="24379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8" name="円/楕円 34"/>
                <p:cNvSpPr/>
                <p:nvPr/>
              </p:nvSpPr>
              <p:spPr>
                <a:xfrm rot="21525826">
                  <a:off x="11726886" y="4307569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9" name="円/楕円 35"/>
                <p:cNvSpPr/>
                <p:nvPr/>
              </p:nvSpPr>
              <p:spPr>
                <a:xfrm rot="21525826">
                  <a:off x="11625289" y="4306504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0" name="円/楕円 36"/>
                <p:cNvSpPr/>
                <p:nvPr/>
              </p:nvSpPr>
              <p:spPr>
                <a:xfrm rot="21525826">
                  <a:off x="11537299" y="4262728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1" name="円/楕円 38"/>
                <p:cNvSpPr/>
                <p:nvPr/>
              </p:nvSpPr>
              <p:spPr>
                <a:xfrm rot="3376637">
                  <a:off x="11499297" y="4075474"/>
                  <a:ext cx="191736" cy="24491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2" name="円/楕円 42"/>
                <p:cNvSpPr/>
                <p:nvPr/>
              </p:nvSpPr>
              <p:spPr>
                <a:xfrm rot="19285539">
                  <a:off x="11598700" y="4055721"/>
                  <a:ext cx="388643" cy="42250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14" name="円弧 13"/>
              <p:cNvSpPr/>
              <p:nvPr/>
            </p:nvSpPr>
            <p:spPr>
              <a:xfrm rot="13786685" flipV="1">
                <a:off x="5640366" y="3385021"/>
                <a:ext cx="421260" cy="450998"/>
              </a:xfrm>
              <a:prstGeom prst="arc">
                <a:avLst>
                  <a:gd name="adj1" fmla="val 15540781"/>
                  <a:gd name="adj2" fmla="val 942735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5" name="楕円 14"/>
              <p:cNvSpPr/>
              <p:nvPr/>
            </p:nvSpPr>
            <p:spPr>
              <a:xfrm>
                <a:off x="5118401" y="3180639"/>
                <a:ext cx="295422" cy="19217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5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5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5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楕円 15"/>
              <p:cNvSpPr/>
              <p:nvPr/>
            </p:nvSpPr>
            <p:spPr>
              <a:xfrm>
                <a:off x="6298016" y="3163978"/>
                <a:ext cx="295422" cy="19217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5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5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5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4" name="テキスト ボックス 10"/>
            <p:cNvSpPr txBox="1"/>
            <p:nvPr/>
          </p:nvSpPr>
          <p:spPr>
            <a:xfrm rot="21589437">
              <a:off x="561874" y="-134480"/>
              <a:ext cx="2357004" cy="101003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1" vert="horz" wrap="square" lIns="74295" tIns="8890" rIns="74295" bIns="8890" numCol="1" spcCol="0" rtlCol="0" fromWordArt="0" anchor="t" anchorCtr="0" forceAA="0" compatLnSpc="1">
              <a:prstTxWarp prst="textArchDown">
                <a:avLst/>
              </a:prstTxWarp>
              <a:noAutofit/>
              <a:scene3d>
                <a:camera prst="orthographicFront">
                  <a:rot lat="298855" lon="21298860" rev="21573786"/>
                </a:camera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spcAft>
                  <a:spcPts val="0"/>
                </a:spcAft>
              </a:pPr>
              <a:r>
                <a:rPr lang="en-US" altLang="ja-JP" sz="3000" b="1" kern="100" dirty="0" smtClean="0">
                  <a:ln>
                    <a:noFill/>
                  </a:ln>
                  <a:gradFill>
                    <a:gsLst>
                      <a:gs pos="0">
                        <a:srgbClr val="FFA260"/>
                      </a:gs>
                      <a:gs pos="25000">
                        <a:srgbClr val="FF9E55"/>
                      </a:gs>
                      <a:gs pos="50000">
                        <a:srgbClr val="F38D3A"/>
                      </a:gs>
                      <a:gs pos="75000">
                        <a:srgbClr val="FF9E55"/>
                      </a:gs>
                      <a:gs pos="100000">
                        <a:srgbClr val="FFA260"/>
                      </a:gs>
                    </a:gsLst>
                    <a:lin ang="5400000" scaled="0"/>
                  </a:gradFill>
                  <a:effectLst>
                    <a:outerShdw blurRad="79997" dist="40005" dir="5040000" algn="tl">
                      <a:srgbClr val="000000">
                        <a:alpha val="30000"/>
                      </a:srgbClr>
                    </a:outerShdw>
                  </a:effectLst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SORRY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105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7" name="グループ化 106"/>
          <p:cNvGrpSpPr>
            <a:grpSpLocks noChangeAspect="1"/>
          </p:cNvGrpSpPr>
          <p:nvPr/>
        </p:nvGrpSpPr>
        <p:grpSpPr>
          <a:xfrm>
            <a:off x="5661893" y="-19688"/>
            <a:ext cx="3485444" cy="3800887"/>
            <a:chOff x="8054386" y="2622360"/>
            <a:chExt cx="3485444" cy="3800887"/>
          </a:xfrm>
        </p:grpSpPr>
        <p:sp>
          <p:nvSpPr>
            <p:cNvPr id="66" name="円/楕円 4"/>
            <p:cNvSpPr/>
            <p:nvPr/>
          </p:nvSpPr>
          <p:spPr>
            <a:xfrm>
              <a:off x="8636782" y="2852763"/>
              <a:ext cx="2233508" cy="2668800"/>
            </a:xfrm>
            <a:prstGeom prst="ellipse">
              <a:avLst/>
            </a:prstGeom>
            <a:gradFill flip="none" rotWithShape="0">
              <a:gsLst>
                <a:gs pos="0">
                  <a:schemeClr val="bg1"/>
                </a:gs>
                <a:gs pos="41000">
                  <a:schemeClr val="bg1"/>
                </a:gs>
                <a:gs pos="55000">
                  <a:srgbClr val="FBDFD3"/>
                </a:gs>
                <a:gs pos="80000">
                  <a:srgbClr val="C0DDC6"/>
                </a:gs>
                <a:gs pos="65000">
                  <a:srgbClr val="F4E470"/>
                </a:gs>
                <a:gs pos="100000">
                  <a:srgbClr val="00B0F0"/>
                </a:gs>
              </a:gsLst>
              <a:lin ang="5400000" scaled="0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67" name="グループ化 66"/>
            <p:cNvGrpSpPr/>
            <p:nvPr/>
          </p:nvGrpSpPr>
          <p:grpSpPr>
            <a:xfrm rot="20220700">
              <a:off x="8144040" y="5387781"/>
              <a:ext cx="1314540" cy="853678"/>
              <a:chOff x="8026008" y="5098322"/>
              <a:chExt cx="1314540" cy="853678"/>
            </a:xfrm>
          </p:grpSpPr>
          <p:sp>
            <p:nvSpPr>
              <p:cNvPr id="68" name="月 67"/>
              <p:cNvSpPr/>
              <p:nvPr/>
            </p:nvSpPr>
            <p:spPr>
              <a:xfrm rot="3499145">
                <a:off x="8786955" y="4916167"/>
                <a:ext cx="371437" cy="735748"/>
              </a:xfrm>
              <a:prstGeom prst="moon">
                <a:avLst>
                  <a:gd name="adj" fmla="val 2232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69" name="円/楕円 14"/>
              <p:cNvSpPr/>
              <p:nvPr/>
            </p:nvSpPr>
            <p:spPr>
              <a:xfrm rot="18650328">
                <a:off x="8163916" y="5197473"/>
                <a:ext cx="616619" cy="892436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70" name="テキスト ボックス 1"/>
            <p:cNvSpPr txBox="1"/>
            <p:nvPr/>
          </p:nvSpPr>
          <p:spPr>
            <a:xfrm>
              <a:off x="9081097" y="2622360"/>
              <a:ext cx="1528171" cy="54426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74295" tIns="8890" rIns="74295" bIns="889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spcAft>
                  <a:spcPts val="0"/>
                </a:spcAft>
              </a:pPr>
              <a:r>
                <a:rPr lang="en-US" altLang="ja-JP" sz="2400" b="1" kern="100" dirty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79997" dist="40005" dir="5040000" algn="tl">
                      <a:srgbClr val="000000">
                        <a:alpha val="30000"/>
                      </a:srgbClr>
                    </a:outerShdw>
                  </a:effectLst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FIGHT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71" name="グループ化 70"/>
            <p:cNvGrpSpPr/>
            <p:nvPr/>
          </p:nvGrpSpPr>
          <p:grpSpPr>
            <a:xfrm>
              <a:off x="9330886" y="3392070"/>
              <a:ext cx="609512" cy="104745"/>
              <a:chOff x="209550" y="228600"/>
              <a:chExt cx="609575" cy="104756"/>
            </a:xfrm>
          </p:grpSpPr>
          <p:sp>
            <p:nvSpPr>
              <p:cNvPr id="72" name="円/楕円 6"/>
              <p:cNvSpPr/>
              <p:nvPr/>
            </p:nvSpPr>
            <p:spPr>
              <a:xfrm>
                <a:off x="723900" y="228600"/>
                <a:ext cx="95225" cy="952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73" name="円/楕円 8"/>
              <p:cNvSpPr/>
              <p:nvPr/>
            </p:nvSpPr>
            <p:spPr>
              <a:xfrm>
                <a:off x="209550" y="238125"/>
                <a:ext cx="95225" cy="952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74" name="グループ化 73"/>
            <p:cNvGrpSpPr/>
            <p:nvPr/>
          </p:nvGrpSpPr>
          <p:grpSpPr>
            <a:xfrm>
              <a:off x="8054386" y="3264268"/>
              <a:ext cx="539067" cy="979609"/>
              <a:chOff x="8054668" y="3134922"/>
              <a:chExt cx="539067" cy="979609"/>
            </a:xfrm>
          </p:grpSpPr>
          <p:sp>
            <p:nvSpPr>
              <p:cNvPr id="75" name="月 74"/>
              <p:cNvSpPr/>
              <p:nvPr/>
            </p:nvSpPr>
            <p:spPr>
              <a:xfrm rot="19956738">
                <a:off x="8121336" y="3477786"/>
                <a:ext cx="387225" cy="636745"/>
              </a:xfrm>
              <a:prstGeom prst="moon">
                <a:avLst>
                  <a:gd name="adj" fmla="val 2232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76" name="グループ化 75"/>
              <p:cNvGrpSpPr/>
              <p:nvPr/>
            </p:nvGrpSpPr>
            <p:grpSpPr>
              <a:xfrm rot="445485">
                <a:off x="8054668" y="3134922"/>
                <a:ext cx="539067" cy="554376"/>
                <a:chOff x="0" y="0"/>
                <a:chExt cx="539123" cy="554432"/>
              </a:xfrm>
            </p:grpSpPr>
            <p:sp>
              <p:nvSpPr>
                <p:cNvPr id="77" name="円/楕円 2"/>
                <p:cNvSpPr/>
                <p:nvPr/>
              </p:nvSpPr>
              <p:spPr>
                <a:xfrm>
                  <a:off x="0" y="116282"/>
                  <a:ext cx="430848" cy="438150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78" name="円/楕円 9"/>
                <p:cNvSpPr/>
                <p:nvPr/>
              </p:nvSpPr>
              <p:spPr>
                <a:xfrm rot="1327905">
                  <a:off x="359418" y="137424"/>
                  <a:ext cx="179705" cy="258445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79" name="円/楕円 10"/>
                <p:cNvSpPr/>
                <p:nvPr/>
              </p:nvSpPr>
              <p:spPr>
                <a:xfrm rot="1327905">
                  <a:off x="280134" y="52855"/>
                  <a:ext cx="179705" cy="258445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80" name="円/楕円 17"/>
                <p:cNvSpPr/>
                <p:nvPr/>
              </p:nvSpPr>
              <p:spPr>
                <a:xfrm rot="1327905">
                  <a:off x="169138" y="0"/>
                  <a:ext cx="179971" cy="258992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81" name="円/楕円 18"/>
                <p:cNvSpPr/>
                <p:nvPr/>
              </p:nvSpPr>
              <p:spPr>
                <a:xfrm rot="1327905">
                  <a:off x="42285" y="0"/>
                  <a:ext cx="179971" cy="258992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82" name="円/楕円 23"/>
                <p:cNvSpPr/>
                <p:nvPr/>
              </p:nvSpPr>
              <p:spPr>
                <a:xfrm rot="8339816">
                  <a:off x="301277" y="274848"/>
                  <a:ext cx="179971" cy="258992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83" name="グループ化 82"/>
            <p:cNvGrpSpPr/>
            <p:nvPr/>
          </p:nvGrpSpPr>
          <p:grpSpPr>
            <a:xfrm rot="1070371" flipH="1">
              <a:off x="11000763" y="3285600"/>
              <a:ext cx="539067" cy="979609"/>
              <a:chOff x="8054668" y="3134922"/>
              <a:chExt cx="539067" cy="979609"/>
            </a:xfrm>
          </p:grpSpPr>
          <p:sp>
            <p:nvSpPr>
              <p:cNvPr id="84" name="月 83"/>
              <p:cNvSpPr/>
              <p:nvPr/>
            </p:nvSpPr>
            <p:spPr>
              <a:xfrm rot="19956738">
                <a:off x="8121336" y="3477786"/>
                <a:ext cx="387225" cy="636745"/>
              </a:xfrm>
              <a:prstGeom prst="moon">
                <a:avLst>
                  <a:gd name="adj" fmla="val 2232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85" name="グループ化 84"/>
              <p:cNvGrpSpPr/>
              <p:nvPr/>
            </p:nvGrpSpPr>
            <p:grpSpPr>
              <a:xfrm rot="445485">
                <a:off x="8054668" y="3134922"/>
                <a:ext cx="539067" cy="554376"/>
                <a:chOff x="0" y="0"/>
                <a:chExt cx="539123" cy="554432"/>
              </a:xfrm>
            </p:grpSpPr>
            <p:sp>
              <p:nvSpPr>
                <p:cNvPr id="86" name="円/楕円 2"/>
                <p:cNvSpPr/>
                <p:nvPr/>
              </p:nvSpPr>
              <p:spPr>
                <a:xfrm>
                  <a:off x="0" y="116282"/>
                  <a:ext cx="430848" cy="438150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87" name="円/楕円 9"/>
                <p:cNvSpPr/>
                <p:nvPr/>
              </p:nvSpPr>
              <p:spPr>
                <a:xfrm rot="1327905">
                  <a:off x="359418" y="137424"/>
                  <a:ext cx="179705" cy="258445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88" name="円/楕円 10"/>
                <p:cNvSpPr/>
                <p:nvPr/>
              </p:nvSpPr>
              <p:spPr>
                <a:xfrm rot="1327905">
                  <a:off x="280134" y="52855"/>
                  <a:ext cx="179705" cy="258445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89" name="円/楕円 17"/>
                <p:cNvSpPr/>
                <p:nvPr/>
              </p:nvSpPr>
              <p:spPr>
                <a:xfrm rot="1327905">
                  <a:off x="169138" y="0"/>
                  <a:ext cx="179971" cy="258992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90" name="円/楕円 18"/>
                <p:cNvSpPr/>
                <p:nvPr/>
              </p:nvSpPr>
              <p:spPr>
                <a:xfrm rot="1327905">
                  <a:off x="42285" y="0"/>
                  <a:ext cx="179971" cy="258992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91" name="円/楕円 23"/>
                <p:cNvSpPr/>
                <p:nvPr/>
              </p:nvSpPr>
              <p:spPr>
                <a:xfrm rot="8339816">
                  <a:off x="301277" y="274848"/>
                  <a:ext cx="179971" cy="258992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92" name="グループ化 91"/>
            <p:cNvGrpSpPr/>
            <p:nvPr/>
          </p:nvGrpSpPr>
          <p:grpSpPr>
            <a:xfrm rot="2157027" flipH="1">
              <a:off x="10081289" y="5408197"/>
              <a:ext cx="1267894" cy="1015050"/>
              <a:chOff x="7864188" y="5040926"/>
              <a:chExt cx="1267894" cy="1015050"/>
            </a:xfrm>
          </p:grpSpPr>
          <p:sp>
            <p:nvSpPr>
              <p:cNvPr id="93" name="月 92"/>
              <p:cNvSpPr/>
              <p:nvPr/>
            </p:nvSpPr>
            <p:spPr>
              <a:xfrm rot="4208302">
                <a:off x="8578489" y="4858771"/>
                <a:ext cx="371437" cy="735748"/>
              </a:xfrm>
              <a:prstGeom prst="moon">
                <a:avLst>
                  <a:gd name="adj" fmla="val 2232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94" name="円/楕円 14"/>
              <p:cNvSpPr/>
              <p:nvPr/>
            </p:nvSpPr>
            <p:spPr>
              <a:xfrm rot="20174030">
                <a:off x="7864188" y="5163540"/>
                <a:ext cx="616619" cy="892436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5" name="グループ化 94"/>
            <p:cNvGrpSpPr/>
            <p:nvPr/>
          </p:nvGrpSpPr>
          <p:grpSpPr>
            <a:xfrm rot="21002492">
              <a:off x="9931681" y="3444452"/>
              <a:ext cx="406319" cy="474190"/>
              <a:chOff x="-20577" y="-225"/>
              <a:chExt cx="406440" cy="474343"/>
            </a:xfrm>
          </p:grpSpPr>
          <p:sp>
            <p:nvSpPr>
              <p:cNvPr id="96" name="円/楕円 3"/>
              <p:cNvSpPr/>
              <p:nvPr/>
            </p:nvSpPr>
            <p:spPr>
              <a:xfrm>
                <a:off x="-20577" y="-225"/>
                <a:ext cx="406440" cy="47434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97" name="フローチャート : 結合子 5"/>
              <p:cNvSpPr/>
              <p:nvPr/>
            </p:nvSpPr>
            <p:spPr>
              <a:xfrm>
                <a:off x="43132" y="51758"/>
                <a:ext cx="249555" cy="301625"/>
              </a:xfrm>
              <a:prstGeom prst="flowChartConnector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98" name="フローチャート : 結合子 8"/>
              <p:cNvSpPr/>
              <p:nvPr/>
            </p:nvSpPr>
            <p:spPr>
              <a:xfrm>
                <a:off x="43132" y="189781"/>
                <a:ext cx="163901" cy="167595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9" name="グループ化 98"/>
            <p:cNvGrpSpPr/>
            <p:nvPr/>
          </p:nvGrpSpPr>
          <p:grpSpPr>
            <a:xfrm rot="20856319">
              <a:off x="9237738" y="3420701"/>
              <a:ext cx="394218" cy="474192"/>
              <a:chOff x="8173859" y="2676874"/>
              <a:chExt cx="394218" cy="474192"/>
            </a:xfrm>
          </p:grpSpPr>
          <p:sp>
            <p:nvSpPr>
              <p:cNvPr id="100" name="円/楕円 2"/>
              <p:cNvSpPr/>
              <p:nvPr/>
            </p:nvSpPr>
            <p:spPr>
              <a:xfrm rot="794593">
                <a:off x="8173859" y="2676874"/>
                <a:ext cx="394218" cy="47419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01" name="フローチャート : 結合子 6"/>
              <p:cNvSpPr/>
              <p:nvPr/>
            </p:nvSpPr>
            <p:spPr>
              <a:xfrm rot="963119">
                <a:off x="8255397" y="2735232"/>
                <a:ext cx="249481" cy="301528"/>
              </a:xfrm>
              <a:prstGeom prst="flowChartConnector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02" name="フローチャート : 結合子 7"/>
              <p:cNvSpPr/>
              <p:nvPr/>
            </p:nvSpPr>
            <p:spPr>
              <a:xfrm rot="21002492">
                <a:off x="8214371" y="2871505"/>
                <a:ext cx="163852" cy="167541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cxnSp>
          <p:nvCxnSpPr>
            <p:cNvPr id="103" name="直線コネクタ 102"/>
            <p:cNvCxnSpPr/>
            <p:nvPr/>
          </p:nvCxnSpPr>
          <p:spPr>
            <a:xfrm>
              <a:off x="9343436" y="3286447"/>
              <a:ext cx="303562" cy="16610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/>
            <p:nvPr/>
          </p:nvCxnSpPr>
          <p:spPr>
            <a:xfrm flipH="1">
              <a:off x="9926510" y="3307497"/>
              <a:ext cx="325154" cy="16060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/>
            <p:nvPr/>
          </p:nvCxnSpPr>
          <p:spPr>
            <a:xfrm flipV="1">
              <a:off x="9634847" y="3416901"/>
              <a:ext cx="69783" cy="36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6" name="弦 105"/>
            <p:cNvSpPr/>
            <p:nvPr/>
          </p:nvSpPr>
          <p:spPr>
            <a:xfrm rot="4140000" flipV="1">
              <a:off x="9681666" y="3864264"/>
              <a:ext cx="231531" cy="237511"/>
            </a:xfrm>
            <a:prstGeom prst="chord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110" name="グループ化 109"/>
          <p:cNvGrpSpPr>
            <a:grpSpLocks noChangeAspect="1"/>
          </p:cNvGrpSpPr>
          <p:nvPr/>
        </p:nvGrpSpPr>
        <p:grpSpPr>
          <a:xfrm>
            <a:off x="9207532" y="494596"/>
            <a:ext cx="2858289" cy="4327178"/>
            <a:chOff x="4086746" y="84268"/>
            <a:chExt cx="2858289" cy="4327178"/>
          </a:xfrm>
        </p:grpSpPr>
        <p:grpSp>
          <p:nvGrpSpPr>
            <p:cNvPr id="111" name="グループ化 110"/>
            <p:cNvGrpSpPr/>
            <p:nvPr/>
          </p:nvGrpSpPr>
          <p:grpSpPr>
            <a:xfrm rot="21002492">
              <a:off x="4342837" y="84268"/>
              <a:ext cx="2602198" cy="3702775"/>
              <a:chOff x="68259" y="-519386"/>
              <a:chExt cx="2602971" cy="3703966"/>
            </a:xfrm>
          </p:grpSpPr>
          <p:sp>
            <p:nvSpPr>
              <p:cNvPr id="142" name="円/楕円 1"/>
              <p:cNvSpPr/>
              <p:nvPr/>
            </p:nvSpPr>
            <p:spPr>
              <a:xfrm rot="653780">
                <a:off x="68259" y="437569"/>
                <a:ext cx="2285999" cy="2747011"/>
              </a:xfrm>
              <a:prstGeom prst="ellipse">
                <a:avLst/>
              </a:prstGeom>
              <a:gradFill>
                <a:gsLst>
                  <a:gs pos="2000">
                    <a:schemeClr val="bg1"/>
                  </a:gs>
                  <a:gs pos="54000">
                    <a:schemeClr val="bg1"/>
                  </a:gs>
                  <a:gs pos="64000">
                    <a:srgbClr val="FFCCFF"/>
                  </a:gs>
                  <a:gs pos="76000">
                    <a:srgbClr val="FFFF99"/>
                  </a:gs>
                  <a:gs pos="92000">
                    <a:srgbClr val="0070C0"/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143" name="グループ化 142"/>
              <p:cNvGrpSpPr/>
              <p:nvPr/>
            </p:nvGrpSpPr>
            <p:grpSpPr>
              <a:xfrm>
                <a:off x="313525" y="-519386"/>
                <a:ext cx="2357705" cy="1976915"/>
                <a:chOff x="-342083" y="-666035"/>
                <a:chExt cx="2357705" cy="1976915"/>
              </a:xfrm>
            </p:grpSpPr>
            <p:sp>
              <p:nvSpPr>
                <p:cNvPr id="144" name="円/楕円 3"/>
                <p:cNvSpPr/>
                <p:nvPr/>
              </p:nvSpPr>
              <p:spPr>
                <a:xfrm>
                  <a:off x="824812" y="836537"/>
                  <a:ext cx="406440" cy="47434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grpSp>
              <p:nvGrpSpPr>
                <p:cNvPr id="145" name="グループ化 144"/>
                <p:cNvGrpSpPr/>
                <p:nvPr/>
              </p:nvGrpSpPr>
              <p:grpSpPr>
                <a:xfrm>
                  <a:off x="-342083" y="-666035"/>
                  <a:ext cx="2357705" cy="1847746"/>
                  <a:chOff x="-342083" y="-666035"/>
                  <a:chExt cx="2357705" cy="1847746"/>
                </a:xfrm>
              </p:grpSpPr>
              <p:sp>
                <p:nvSpPr>
                  <p:cNvPr id="146" name="円/楕円 2"/>
                  <p:cNvSpPr/>
                  <p:nvPr/>
                </p:nvSpPr>
                <p:spPr>
                  <a:xfrm rot="1392101">
                    <a:off x="138023" y="707366"/>
                    <a:ext cx="394335" cy="474345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147" name="テキスト ボックス 10"/>
                  <p:cNvSpPr txBox="1"/>
                  <p:nvPr/>
                </p:nvSpPr>
                <p:spPr>
                  <a:xfrm rot="586945">
                    <a:off x="-342083" y="-666035"/>
                    <a:ext cx="2357705" cy="101036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 rot="0" spcFirstLastPara="1" vert="horz" wrap="square" lIns="74295" tIns="8890" rIns="74295" bIns="8890" numCol="1" spcCol="0" rtlCol="0" fromWordArt="0" anchor="t" anchorCtr="0" forceAA="0" compatLnSpc="1">
                    <a:prstTxWarp prst="textArchDown">
                      <a:avLst/>
                    </a:prstTxWarp>
                    <a:noAutofit/>
                    <a:scene3d>
                      <a:camera prst="orthographicFront">
                        <a:rot lat="298855" lon="21298860" rev="21573786"/>
                      </a:camera>
                      <a:lightRig rig="glow" dir="tl">
                        <a:rot lat="0" lon="0" rev="5400000"/>
                      </a:lightRig>
                    </a:scene3d>
                    <a:sp3d contourW="12700">
                      <a:bevelT w="25400" h="25400"/>
                      <a:contourClr>
                        <a:schemeClr val="accent6">
                          <a:shade val="73000"/>
                        </a:schemeClr>
                      </a:contourClr>
                    </a:sp3d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ja-JP" altLang="en-US" sz="3000" b="1" kern="100" dirty="0" smtClean="0">
                        <a:ln>
                          <a:noFill/>
                        </a:ln>
                        <a:gradFill>
                          <a:gsLst>
                            <a:gs pos="83000">
                              <a:srgbClr val="E15661"/>
                            </a:gs>
                            <a:gs pos="24000">
                              <a:srgbClr val="FF0000"/>
                            </a:gs>
                            <a:gs pos="100000">
                              <a:schemeClr val="accent1">
                                <a:lumMod val="45000"/>
                                <a:lumOff val="55000"/>
                              </a:schemeClr>
                            </a:gs>
                            <a:gs pos="100000">
                              <a:srgbClr val="C00000"/>
                            </a:gs>
                            <a:gs pos="100000">
                              <a:schemeClr val="accent1">
                                <a:lumMod val="30000"/>
                                <a:lumOff val="70000"/>
                              </a:schemeClr>
                            </a:gs>
                          </a:gsLst>
                          <a:lin ang="5400000" scaled="1"/>
                        </a:gradFill>
                        <a:effectLst>
                          <a:outerShdw blurRad="79997" dist="40005" dir="504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a:t>ＳＨＯＣＫ</a:t>
                    </a:r>
                    <a:endParaRPr lang="ja-JP" sz="1050" kern="100" dirty="0">
                      <a:gradFill>
                        <a:gsLst>
                          <a:gs pos="83000">
                            <a:srgbClr val="E15661"/>
                          </a:gs>
                          <a:gs pos="24000">
                            <a:srgbClr val="FF0000"/>
                          </a:gs>
                          <a:gs pos="100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rgbClr val="C00000"/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  <a:effectLst/>
                      <a:latin typeface="Century" panose="020406040505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endParaRPr>
                  </a:p>
                  <a:p>
                    <a:pPr algn="just">
                      <a:spcAft>
                        <a:spcPts val="0"/>
                      </a:spcAft>
                    </a:pPr>
                    <a:r>
                      <a:rPr lang="en-US" sz="1050" kern="100" dirty="0">
                        <a:gradFill>
                          <a:gsLst>
                            <a:gs pos="83000">
                              <a:srgbClr val="E15661"/>
                            </a:gs>
                            <a:gs pos="24000">
                              <a:srgbClr val="FF0000"/>
                            </a:gs>
                            <a:gs pos="100000">
                              <a:schemeClr val="accent1">
                                <a:lumMod val="45000"/>
                                <a:lumOff val="55000"/>
                              </a:schemeClr>
                            </a:gs>
                            <a:gs pos="100000">
                              <a:srgbClr val="C00000"/>
                            </a:gs>
                            <a:gs pos="100000">
                              <a:schemeClr val="accent1">
                                <a:lumMod val="30000"/>
                                <a:lumOff val="70000"/>
                              </a:schemeClr>
                            </a:gs>
                          </a:gsLst>
                          <a:lin ang="5400000" scaled="1"/>
                        </a:gra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a:t> </a:t>
                    </a:r>
                    <a:endParaRPr lang="ja-JP" sz="1050" kern="100" dirty="0">
                      <a:gradFill>
                        <a:gsLst>
                          <a:gs pos="83000">
                            <a:srgbClr val="E15661"/>
                          </a:gs>
                          <a:gs pos="24000">
                            <a:srgbClr val="FF0000"/>
                          </a:gs>
                          <a:gs pos="100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rgbClr val="C00000"/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  <a:effectLst/>
                      <a:latin typeface="Century" panose="020406040505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  <p:grpSp>
          <p:nvGrpSpPr>
            <p:cNvPr id="112" name="グループ化 111"/>
            <p:cNvGrpSpPr/>
            <p:nvPr/>
          </p:nvGrpSpPr>
          <p:grpSpPr>
            <a:xfrm>
              <a:off x="4086746" y="1436348"/>
              <a:ext cx="2711294" cy="2975098"/>
              <a:chOff x="4086746" y="1436348"/>
              <a:chExt cx="2711294" cy="2975098"/>
            </a:xfrm>
          </p:grpSpPr>
          <p:sp>
            <p:nvSpPr>
              <p:cNvPr id="113" name="楕円 112"/>
              <p:cNvSpPr/>
              <p:nvPr/>
            </p:nvSpPr>
            <p:spPr>
              <a:xfrm>
                <a:off x="4158401" y="2192352"/>
                <a:ext cx="354934" cy="31259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14" name="グループ化 113"/>
              <p:cNvGrpSpPr/>
              <p:nvPr/>
            </p:nvGrpSpPr>
            <p:grpSpPr>
              <a:xfrm>
                <a:off x="4624572" y="3971410"/>
                <a:ext cx="803506" cy="428560"/>
                <a:chOff x="49736" y="-79619"/>
                <a:chExt cx="803604" cy="428625"/>
              </a:xfrm>
            </p:grpSpPr>
            <p:sp>
              <p:nvSpPr>
                <p:cNvPr id="140" name="円形吹き出し 139"/>
                <p:cNvSpPr/>
                <p:nvPr/>
              </p:nvSpPr>
              <p:spPr>
                <a:xfrm rot="12049887">
                  <a:off x="266700" y="-79017"/>
                  <a:ext cx="447675" cy="398780"/>
                </a:xfrm>
                <a:prstGeom prst="wedgeEllipseCallout">
                  <a:avLst>
                    <a:gd name="adj1" fmla="val 13006"/>
                    <a:gd name="adj2" fmla="val 139036"/>
                  </a:avLst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ln w="9525" cap="rnd" cmpd="sng" algn="ctr">
                        <a:solidFill>
                          <a:srgbClr val="000000"/>
                        </a:solidFill>
                        <a:prstDash val="solid"/>
                        <a:bevel/>
                      </a:ln>
                      <a:effectLst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1" name="楕円 140"/>
                <p:cNvSpPr/>
                <p:nvPr/>
              </p:nvSpPr>
              <p:spPr>
                <a:xfrm>
                  <a:off x="49736" y="-79619"/>
                  <a:ext cx="803604" cy="4286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15" name="グループ化 114"/>
              <p:cNvGrpSpPr/>
              <p:nvPr/>
            </p:nvGrpSpPr>
            <p:grpSpPr>
              <a:xfrm>
                <a:off x="5659750" y="3982885"/>
                <a:ext cx="803506" cy="428561"/>
                <a:chOff x="-424367" y="-124913"/>
                <a:chExt cx="803604" cy="428625"/>
              </a:xfrm>
            </p:grpSpPr>
            <p:sp>
              <p:nvSpPr>
                <p:cNvPr id="138" name="円形吹き出し 137"/>
                <p:cNvSpPr/>
                <p:nvPr/>
              </p:nvSpPr>
              <p:spPr>
                <a:xfrm rot="8875055">
                  <a:off x="-198823" y="-101315"/>
                  <a:ext cx="447675" cy="398780"/>
                </a:xfrm>
                <a:prstGeom prst="wedgeEllipseCallout">
                  <a:avLst>
                    <a:gd name="adj1" fmla="val -37506"/>
                    <a:gd name="adj2" fmla="val 140801"/>
                  </a:avLst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ln w="9525" cap="rnd" cmpd="sng" algn="ctr">
                        <a:solidFill>
                          <a:srgbClr val="000000"/>
                        </a:solidFill>
                        <a:prstDash val="solid"/>
                        <a:bevel/>
                      </a:ln>
                      <a:effectLst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9" name="楕円 138"/>
                <p:cNvSpPr/>
                <p:nvPr/>
              </p:nvSpPr>
              <p:spPr>
                <a:xfrm>
                  <a:off x="-424367" y="-124913"/>
                  <a:ext cx="803604" cy="4286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116" name="涙形 115"/>
              <p:cNvSpPr/>
              <p:nvPr/>
            </p:nvSpPr>
            <p:spPr>
              <a:xfrm rot="219631">
                <a:off x="4218946" y="1488074"/>
                <a:ext cx="538609" cy="828194"/>
              </a:xfrm>
              <a:prstGeom prst="teardrop">
                <a:avLst>
                  <a:gd name="adj" fmla="val 160983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楕円 116"/>
              <p:cNvSpPr/>
              <p:nvPr/>
            </p:nvSpPr>
            <p:spPr>
              <a:xfrm rot="2080212">
                <a:off x="4280142" y="1436348"/>
                <a:ext cx="327628" cy="716471"/>
              </a:xfrm>
              <a:prstGeom prst="ellipse">
                <a:avLst/>
              </a:prstGeom>
              <a:solidFill>
                <a:srgbClr val="FEC2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" name="月 117"/>
              <p:cNvSpPr/>
              <p:nvPr/>
            </p:nvSpPr>
            <p:spPr>
              <a:xfrm rot="19288377">
                <a:off x="4289543" y="2353677"/>
                <a:ext cx="332371" cy="564847"/>
              </a:xfrm>
              <a:prstGeom prst="moon">
                <a:avLst>
                  <a:gd name="adj" fmla="val 2232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119" name="グループ化 118"/>
              <p:cNvGrpSpPr/>
              <p:nvPr/>
            </p:nvGrpSpPr>
            <p:grpSpPr>
              <a:xfrm rot="6299244" flipH="1">
                <a:off x="4121402" y="1873159"/>
                <a:ext cx="566399" cy="635712"/>
                <a:chOff x="8710" y="96258"/>
                <a:chExt cx="566468" cy="635806"/>
              </a:xfrm>
            </p:grpSpPr>
            <p:sp>
              <p:nvSpPr>
                <p:cNvPr id="132" name="楕円 131"/>
                <p:cNvSpPr/>
                <p:nvPr/>
              </p:nvSpPr>
              <p:spPr>
                <a:xfrm>
                  <a:off x="255164" y="264389"/>
                  <a:ext cx="295275" cy="1619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33" name="楕円 132"/>
                <p:cNvSpPr/>
                <p:nvPr/>
              </p:nvSpPr>
              <p:spPr>
                <a:xfrm rot="577502">
                  <a:off x="279903" y="411410"/>
                  <a:ext cx="295275" cy="1619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34" name="楕円 133"/>
                <p:cNvSpPr/>
                <p:nvPr/>
              </p:nvSpPr>
              <p:spPr>
                <a:xfrm rot="1559244">
                  <a:off x="228600" y="530061"/>
                  <a:ext cx="295275" cy="1619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35" name="楕円 134"/>
                <p:cNvSpPr/>
                <p:nvPr/>
              </p:nvSpPr>
              <p:spPr>
                <a:xfrm rot="1875061">
                  <a:off x="50553" y="569287"/>
                  <a:ext cx="304791" cy="16277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36" name="楕円 135"/>
                <p:cNvSpPr/>
                <p:nvPr/>
              </p:nvSpPr>
              <p:spPr>
                <a:xfrm rot="18885142">
                  <a:off x="109128" y="150069"/>
                  <a:ext cx="295275" cy="18765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37" name="楕円 136"/>
                <p:cNvSpPr/>
                <p:nvPr/>
              </p:nvSpPr>
              <p:spPr>
                <a:xfrm>
                  <a:off x="8710" y="230224"/>
                  <a:ext cx="390525" cy="3987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120" name="円形吹き出し 119"/>
              <p:cNvSpPr/>
              <p:nvPr/>
            </p:nvSpPr>
            <p:spPr>
              <a:xfrm rot="20471899" flipH="1">
                <a:off x="6450637" y="1646400"/>
                <a:ext cx="346479" cy="331572"/>
              </a:xfrm>
              <a:prstGeom prst="wedgeEllipseCallout">
                <a:avLst>
                  <a:gd name="adj1" fmla="val -20456"/>
                  <a:gd name="adj2" fmla="val 44844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 dirty="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月 120"/>
              <p:cNvSpPr/>
              <p:nvPr/>
            </p:nvSpPr>
            <p:spPr>
              <a:xfrm rot="1740000" flipH="1">
                <a:off x="6486763" y="1896066"/>
                <a:ext cx="205271" cy="513588"/>
              </a:xfrm>
              <a:prstGeom prst="moon">
                <a:avLst>
                  <a:gd name="adj" fmla="val 2232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122" name="グループ化 121"/>
              <p:cNvGrpSpPr/>
              <p:nvPr/>
            </p:nvGrpSpPr>
            <p:grpSpPr>
              <a:xfrm rot="10168734" flipH="1">
                <a:off x="6300433" y="1484790"/>
                <a:ext cx="497607" cy="489878"/>
                <a:chOff x="11472707" y="4061865"/>
                <a:chExt cx="497607" cy="489878"/>
              </a:xfrm>
            </p:grpSpPr>
            <p:sp>
              <p:nvSpPr>
                <p:cNvPr id="126" name="円/楕円 33"/>
                <p:cNvSpPr/>
                <p:nvPr/>
              </p:nvSpPr>
              <p:spPr>
                <a:xfrm rot="874496">
                  <a:off x="11808517" y="4269108"/>
                  <a:ext cx="161797" cy="24379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27" name="円/楕円 34"/>
                <p:cNvSpPr/>
                <p:nvPr/>
              </p:nvSpPr>
              <p:spPr>
                <a:xfrm rot="21525826">
                  <a:off x="11726886" y="4307569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28" name="円/楕円 35"/>
                <p:cNvSpPr/>
                <p:nvPr/>
              </p:nvSpPr>
              <p:spPr>
                <a:xfrm rot="21525826">
                  <a:off x="11625289" y="4306504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29" name="円/楕円 36"/>
                <p:cNvSpPr/>
                <p:nvPr/>
              </p:nvSpPr>
              <p:spPr>
                <a:xfrm rot="21525826">
                  <a:off x="11534096" y="4312400"/>
                  <a:ext cx="136405" cy="236307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30" name="円/楕円 38"/>
                <p:cNvSpPr/>
                <p:nvPr/>
              </p:nvSpPr>
              <p:spPr>
                <a:xfrm rot="3376637">
                  <a:off x="11499297" y="4075474"/>
                  <a:ext cx="191736" cy="24491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31" name="円/楕円 42"/>
                <p:cNvSpPr/>
                <p:nvPr/>
              </p:nvSpPr>
              <p:spPr>
                <a:xfrm rot="19285539">
                  <a:off x="11575577" y="4061865"/>
                  <a:ext cx="388643" cy="42250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123" name="台形 122"/>
              <p:cNvSpPr/>
              <p:nvPr/>
            </p:nvSpPr>
            <p:spPr>
              <a:xfrm>
                <a:off x="5345397" y="2084243"/>
                <a:ext cx="489368" cy="339496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フリーフォーム 123"/>
              <p:cNvSpPr>
                <a:spLocks noChangeAspect="1"/>
              </p:cNvSpPr>
              <p:nvPr/>
            </p:nvSpPr>
            <p:spPr>
              <a:xfrm rot="16200000">
                <a:off x="5050340" y="1616667"/>
                <a:ext cx="367417" cy="288000"/>
              </a:xfrm>
              <a:custGeom>
                <a:avLst/>
                <a:gdLst>
                  <a:gd name="connsiteX0" fmla="*/ 1010675 w 2302313"/>
                  <a:gd name="connsiteY0" fmla="*/ 0 h 1853201"/>
                  <a:gd name="connsiteX1" fmla="*/ 23 w 2302313"/>
                  <a:gd name="connsiteY1" fmla="*/ 926432 h 1853201"/>
                  <a:gd name="connsiteX2" fmla="*/ 1034738 w 2302313"/>
                  <a:gd name="connsiteY2" fmla="*/ 1852863 h 1853201"/>
                  <a:gd name="connsiteX3" fmla="*/ 2298054 w 2302313"/>
                  <a:gd name="connsiteY3" fmla="*/ 1022684 h 1853201"/>
                  <a:gd name="connsiteX4" fmla="*/ 1407717 w 2302313"/>
                  <a:gd name="connsiteY4" fmla="*/ 120316 h 1853201"/>
                  <a:gd name="connsiteX5" fmla="*/ 385033 w 2302313"/>
                  <a:gd name="connsiteY5" fmla="*/ 866274 h 1853201"/>
                  <a:gd name="connsiteX6" fmla="*/ 1058802 w 2302313"/>
                  <a:gd name="connsiteY6" fmla="*/ 1528011 h 1853201"/>
                  <a:gd name="connsiteX7" fmla="*/ 1876949 w 2302313"/>
                  <a:gd name="connsiteY7" fmla="*/ 1022684 h 1853201"/>
                  <a:gd name="connsiteX8" fmla="*/ 1419749 w 2302313"/>
                  <a:gd name="connsiteY8" fmla="*/ 445168 h 1853201"/>
                  <a:gd name="connsiteX9" fmla="*/ 830202 w 2302313"/>
                  <a:gd name="connsiteY9" fmla="*/ 878305 h 1853201"/>
                  <a:gd name="connsiteX10" fmla="*/ 1034738 w 2302313"/>
                  <a:gd name="connsiteY10" fmla="*/ 1263316 h 1853201"/>
                  <a:gd name="connsiteX11" fmla="*/ 1419749 w 2302313"/>
                  <a:gd name="connsiteY11" fmla="*/ 902368 h 1853201"/>
                  <a:gd name="connsiteX0" fmla="*/ 998645 w 2290283"/>
                  <a:gd name="connsiteY0" fmla="*/ 0 h 1853731"/>
                  <a:gd name="connsiteX1" fmla="*/ 25 w 2290283"/>
                  <a:gd name="connsiteY1" fmla="*/ 866274 h 1853731"/>
                  <a:gd name="connsiteX2" fmla="*/ 1022708 w 2290283"/>
                  <a:gd name="connsiteY2" fmla="*/ 1852863 h 1853731"/>
                  <a:gd name="connsiteX3" fmla="*/ 2286024 w 2290283"/>
                  <a:gd name="connsiteY3" fmla="*/ 1022684 h 1853731"/>
                  <a:gd name="connsiteX4" fmla="*/ 1395687 w 2290283"/>
                  <a:gd name="connsiteY4" fmla="*/ 120316 h 1853731"/>
                  <a:gd name="connsiteX5" fmla="*/ 373003 w 2290283"/>
                  <a:gd name="connsiteY5" fmla="*/ 866274 h 1853731"/>
                  <a:gd name="connsiteX6" fmla="*/ 1046772 w 2290283"/>
                  <a:gd name="connsiteY6" fmla="*/ 1528011 h 1853731"/>
                  <a:gd name="connsiteX7" fmla="*/ 1864919 w 2290283"/>
                  <a:gd name="connsiteY7" fmla="*/ 1022684 h 1853731"/>
                  <a:gd name="connsiteX8" fmla="*/ 1407719 w 2290283"/>
                  <a:gd name="connsiteY8" fmla="*/ 445168 h 1853731"/>
                  <a:gd name="connsiteX9" fmla="*/ 818172 w 2290283"/>
                  <a:gd name="connsiteY9" fmla="*/ 878305 h 1853731"/>
                  <a:gd name="connsiteX10" fmla="*/ 1022708 w 2290283"/>
                  <a:gd name="connsiteY10" fmla="*/ 1263316 h 1853731"/>
                  <a:gd name="connsiteX11" fmla="*/ 1407719 w 2290283"/>
                  <a:gd name="connsiteY11" fmla="*/ 902368 h 1853731"/>
                  <a:gd name="connsiteX0" fmla="*/ 998715 w 2289860"/>
                  <a:gd name="connsiteY0" fmla="*/ 0 h 1781639"/>
                  <a:gd name="connsiteX1" fmla="*/ 95 w 2289860"/>
                  <a:gd name="connsiteY1" fmla="*/ 866274 h 1781639"/>
                  <a:gd name="connsiteX2" fmla="*/ 1046841 w 2289860"/>
                  <a:gd name="connsiteY2" fmla="*/ 1780673 h 1781639"/>
                  <a:gd name="connsiteX3" fmla="*/ 2286094 w 2289860"/>
                  <a:gd name="connsiteY3" fmla="*/ 1022684 h 1781639"/>
                  <a:gd name="connsiteX4" fmla="*/ 1395757 w 2289860"/>
                  <a:gd name="connsiteY4" fmla="*/ 120316 h 1781639"/>
                  <a:gd name="connsiteX5" fmla="*/ 373073 w 2289860"/>
                  <a:gd name="connsiteY5" fmla="*/ 866274 h 1781639"/>
                  <a:gd name="connsiteX6" fmla="*/ 1046842 w 2289860"/>
                  <a:gd name="connsiteY6" fmla="*/ 1528011 h 1781639"/>
                  <a:gd name="connsiteX7" fmla="*/ 1864989 w 2289860"/>
                  <a:gd name="connsiteY7" fmla="*/ 1022684 h 1781639"/>
                  <a:gd name="connsiteX8" fmla="*/ 1407789 w 2289860"/>
                  <a:gd name="connsiteY8" fmla="*/ 445168 h 1781639"/>
                  <a:gd name="connsiteX9" fmla="*/ 818242 w 2289860"/>
                  <a:gd name="connsiteY9" fmla="*/ 878305 h 1781639"/>
                  <a:gd name="connsiteX10" fmla="*/ 1022778 w 2289860"/>
                  <a:gd name="connsiteY10" fmla="*/ 1263316 h 1781639"/>
                  <a:gd name="connsiteX11" fmla="*/ 1407789 w 2289860"/>
                  <a:gd name="connsiteY11" fmla="*/ 902368 h 1781639"/>
                  <a:gd name="connsiteX0" fmla="*/ 998715 w 2289860"/>
                  <a:gd name="connsiteY0" fmla="*/ 0 h 1781639"/>
                  <a:gd name="connsiteX1" fmla="*/ 95 w 2289860"/>
                  <a:gd name="connsiteY1" fmla="*/ 866274 h 1781639"/>
                  <a:gd name="connsiteX2" fmla="*/ 1046841 w 2289860"/>
                  <a:gd name="connsiteY2" fmla="*/ 1780673 h 1781639"/>
                  <a:gd name="connsiteX3" fmla="*/ 2286094 w 2289860"/>
                  <a:gd name="connsiteY3" fmla="*/ 1022684 h 1781639"/>
                  <a:gd name="connsiteX4" fmla="*/ 1395757 w 2289860"/>
                  <a:gd name="connsiteY4" fmla="*/ 120316 h 1781639"/>
                  <a:gd name="connsiteX5" fmla="*/ 373073 w 2289860"/>
                  <a:gd name="connsiteY5" fmla="*/ 866274 h 1781639"/>
                  <a:gd name="connsiteX6" fmla="*/ 1046842 w 2289860"/>
                  <a:gd name="connsiteY6" fmla="*/ 1528011 h 1781639"/>
                  <a:gd name="connsiteX7" fmla="*/ 1925147 w 2289860"/>
                  <a:gd name="connsiteY7" fmla="*/ 998621 h 1781639"/>
                  <a:gd name="connsiteX8" fmla="*/ 1407789 w 2289860"/>
                  <a:gd name="connsiteY8" fmla="*/ 445168 h 1781639"/>
                  <a:gd name="connsiteX9" fmla="*/ 818242 w 2289860"/>
                  <a:gd name="connsiteY9" fmla="*/ 878305 h 1781639"/>
                  <a:gd name="connsiteX10" fmla="*/ 1022778 w 2289860"/>
                  <a:gd name="connsiteY10" fmla="*/ 1263316 h 1781639"/>
                  <a:gd name="connsiteX11" fmla="*/ 1407789 w 2289860"/>
                  <a:gd name="connsiteY11" fmla="*/ 902368 h 1781639"/>
                  <a:gd name="connsiteX0" fmla="*/ 998715 w 2289860"/>
                  <a:gd name="connsiteY0" fmla="*/ 0 h 1781639"/>
                  <a:gd name="connsiteX1" fmla="*/ 95 w 2289860"/>
                  <a:gd name="connsiteY1" fmla="*/ 866274 h 1781639"/>
                  <a:gd name="connsiteX2" fmla="*/ 1046841 w 2289860"/>
                  <a:gd name="connsiteY2" fmla="*/ 1780673 h 1781639"/>
                  <a:gd name="connsiteX3" fmla="*/ 2286094 w 2289860"/>
                  <a:gd name="connsiteY3" fmla="*/ 1022684 h 1781639"/>
                  <a:gd name="connsiteX4" fmla="*/ 1395757 w 2289860"/>
                  <a:gd name="connsiteY4" fmla="*/ 120316 h 1781639"/>
                  <a:gd name="connsiteX5" fmla="*/ 373073 w 2289860"/>
                  <a:gd name="connsiteY5" fmla="*/ 866274 h 1781639"/>
                  <a:gd name="connsiteX6" fmla="*/ 1046842 w 2289860"/>
                  <a:gd name="connsiteY6" fmla="*/ 1528011 h 1781639"/>
                  <a:gd name="connsiteX7" fmla="*/ 1925147 w 2289860"/>
                  <a:gd name="connsiteY7" fmla="*/ 998621 h 1781639"/>
                  <a:gd name="connsiteX8" fmla="*/ 1407789 w 2289860"/>
                  <a:gd name="connsiteY8" fmla="*/ 445168 h 1781639"/>
                  <a:gd name="connsiteX9" fmla="*/ 818242 w 2289860"/>
                  <a:gd name="connsiteY9" fmla="*/ 878305 h 1781639"/>
                  <a:gd name="connsiteX10" fmla="*/ 1070904 w 2289860"/>
                  <a:gd name="connsiteY10" fmla="*/ 1227221 h 1781639"/>
                  <a:gd name="connsiteX11" fmla="*/ 1407789 w 2289860"/>
                  <a:gd name="connsiteY11" fmla="*/ 902368 h 1781639"/>
                  <a:gd name="connsiteX0" fmla="*/ 998715 w 2289754"/>
                  <a:gd name="connsiteY0" fmla="*/ 0 h 1781639"/>
                  <a:gd name="connsiteX1" fmla="*/ 95 w 2289754"/>
                  <a:gd name="connsiteY1" fmla="*/ 866274 h 1781639"/>
                  <a:gd name="connsiteX2" fmla="*/ 1046841 w 2289754"/>
                  <a:gd name="connsiteY2" fmla="*/ 1780673 h 1781639"/>
                  <a:gd name="connsiteX3" fmla="*/ 2286094 w 2289754"/>
                  <a:gd name="connsiteY3" fmla="*/ 1022684 h 1781639"/>
                  <a:gd name="connsiteX4" fmla="*/ 1395757 w 2289754"/>
                  <a:gd name="connsiteY4" fmla="*/ 120316 h 1781639"/>
                  <a:gd name="connsiteX5" fmla="*/ 493388 w 2289754"/>
                  <a:gd name="connsiteY5" fmla="*/ 818147 h 1781639"/>
                  <a:gd name="connsiteX6" fmla="*/ 1046842 w 2289754"/>
                  <a:gd name="connsiteY6" fmla="*/ 1528011 h 1781639"/>
                  <a:gd name="connsiteX7" fmla="*/ 1925147 w 2289754"/>
                  <a:gd name="connsiteY7" fmla="*/ 998621 h 1781639"/>
                  <a:gd name="connsiteX8" fmla="*/ 1407789 w 2289754"/>
                  <a:gd name="connsiteY8" fmla="*/ 445168 h 1781639"/>
                  <a:gd name="connsiteX9" fmla="*/ 818242 w 2289754"/>
                  <a:gd name="connsiteY9" fmla="*/ 878305 h 1781639"/>
                  <a:gd name="connsiteX10" fmla="*/ 1070904 w 2289754"/>
                  <a:gd name="connsiteY10" fmla="*/ 1227221 h 1781639"/>
                  <a:gd name="connsiteX11" fmla="*/ 1407789 w 2289754"/>
                  <a:gd name="connsiteY11" fmla="*/ 902368 h 1781639"/>
                  <a:gd name="connsiteX0" fmla="*/ 878429 w 2169468"/>
                  <a:gd name="connsiteY0" fmla="*/ 0 h 1781502"/>
                  <a:gd name="connsiteX1" fmla="*/ 125 w 2169468"/>
                  <a:gd name="connsiteY1" fmla="*/ 878306 h 1781502"/>
                  <a:gd name="connsiteX2" fmla="*/ 926555 w 2169468"/>
                  <a:gd name="connsiteY2" fmla="*/ 1780673 h 1781502"/>
                  <a:gd name="connsiteX3" fmla="*/ 2165808 w 2169468"/>
                  <a:gd name="connsiteY3" fmla="*/ 1022684 h 1781502"/>
                  <a:gd name="connsiteX4" fmla="*/ 1275471 w 2169468"/>
                  <a:gd name="connsiteY4" fmla="*/ 120316 h 1781502"/>
                  <a:gd name="connsiteX5" fmla="*/ 373102 w 2169468"/>
                  <a:gd name="connsiteY5" fmla="*/ 818147 h 1781502"/>
                  <a:gd name="connsiteX6" fmla="*/ 926556 w 2169468"/>
                  <a:gd name="connsiteY6" fmla="*/ 1528011 h 1781502"/>
                  <a:gd name="connsiteX7" fmla="*/ 1804861 w 2169468"/>
                  <a:gd name="connsiteY7" fmla="*/ 998621 h 1781502"/>
                  <a:gd name="connsiteX8" fmla="*/ 1287503 w 2169468"/>
                  <a:gd name="connsiteY8" fmla="*/ 445168 h 1781502"/>
                  <a:gd name="connsiteX9" fmla="*/ 697956 w 2169468"/>
                  <a:gd name="connsiteY9" fmla="*/ 878305 h 1781502"/>
                  <a:gd name="connsiteX10" fmla="*/ 950618 w 2169468"/>
                  <a:gd name="connsiteY10" fmla="*/ 1227221 h 1781502"/>
                  <a:gd name="connsiteX11" fmla="*/ 1287503 w 2169468"/>
                  <a:gd name="connsiteY11" fmla="*/ 902368 h 1781502"/>
                  <a:gd name="connsiteX0" fmla="*/ 878429 w 2169468"/>
                  <a:gd name="connsiteY0" fmla="*/ 0 h 1733445"/>
                  <a:gd name="connsiteX1" fmla="*/ 125 w 2169468"/>
                  <a:gd name="connsiteY1" fmla="*/ 878306 h 1733445"/>
                  <a:gd name="connsiteX2" fmla="*/ 926555 w 2169468"/>
                  <a:gd name="connsiteY2" fmla="*/ 1732547 h 1733445"/>
                  <a:gd name="connsiteX3" fmla="*/ 2165808 w 2169468"/>
                  <a:gd name="connsiteY3" fmla="*/ 1022684 h 1733445"/>
                  <a:gd name="connsiteX4" fmla="*/ 1275471 w 2169468"/>
                  <a:gd name="connsiteY4" fmla="*/ 120316 h 1733445"/>
                  <a:gd name="connsiteX5" fmla="*/ 373102 w 2169468"/>
                  <a:gd name="connsiteY5" fmla="*/ 818147 h 1733445"/>
                  <a:gd name="connsiteX6" fmla="*/ 926556 w 2169468"/>
                  <a:gd name="connsiteY6" fmla="*/ 1528011 h 1733445"/>
                  <a:gd name="connsiteX7" fmla="*/ 1804861 w 2169468"/>
                  <a:gd name="connsiteY7" fmla="*/ 998621 h 1733445"/>
                  <a:gd name="connsiteX8" fmla="*/ 1287503 w 2169468"/>
                  <a:gd name="connsiteY8" fmla="*/ 445168 h 1733445"/>
                  <a:gd name="connsiteX9" fmla="*/ 697956 w 2169468"/>
                  <a:gd name="connsiteY9" fmla="*/ 878305 h 1733445"/>
                  <a:gd name="connsiteX10" fmla="*/ 950618 w 2169468"/>
                  <a:gd name="connsiteY10" fmla="*/ 1227221 h 1733445"/>
                  <a:gd name="connsiteX11" fmla="*/ 1287503 w 2169468"/>
                  <a:gd name="connsiteY11" fmla="*/ 902368 h 1733445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287503 w 2169773"/>
                  <a:gd name="connsiteY8" fmla="*/ 445168 h 1733427"/>
                  <a:gd name="connsiteX9" fmla="*/ 697956 w 2169773"/>
                  <a:gd name="connsiteY9" fmla="*/ 878305 h 1733427"/>
                  <a:gd name="connsiteX10" fmla="*/ 950618 w 2169773"/>
                  <a:gd name="connsiteY10" fmla="*/ 1227221 h 1733427"/>
                  <a:gd name="connsiteX11" fmla="*/ 1287503 w 2169773"/>
                  <a:gd name="connsiteY11" fmla="*/ 902368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50618 w 2169773"/>
                  <a:gd name="connsiteY10" fmla="*/ 1227221 h 1733427"/>
                  <a:gd name="connsiteX11" fmla="*/ 1287503 w 2169773"/>
                  <a:gd name="connsiteY11" fmla="*/ 902368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74681 w 2169773"/>
                  <a:gd name="connsiteY10" fmla="*/ 1167064 h 1733427"/>
                  <a:gd name="connsiteX11" fmla="*/ 1287503 w 2169773"/>
                  <a:gd name="connsiteY11" fmla="*/ 902368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74681 w 2169773"/>
                  <a:gd name="connsiteY10" fmla="*/ 1167064 h 1733427"/>
                  <a:gd name="connsiteX11" fmla="*/ 1359693 w 2169773"/>
                  <a:gd name="connsiteY11" fmla="*/ 914400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74681 w 2169773"/>
                  <a:gd name="connsiteY10" fmla="*/ 1167064 h 1733427"/>
                  <a:gd name="connsiteX11" fmla="*/ 1359693 w 2169773"/>
                  <a:gd name="connsiteY11" fmla="*/ 902368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1082966 w 2169773"/>
                  <a:gd name="connsiteY6" fmla="*/ 1455822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74681 w 2169773"/>
                  <a:gd name="connsiteY10" fmla="*/ 1167064 h 1733427"/>
                  <a:gd name="connsiteX11" fmla="*/ 1359693 w 2169773"/>
                  <a:gd name="connsiteY11" fmla="*/ 902368 h 1733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69773" h="1733427">
                    <a:moveTo>
                      <a:pt x="878429" y="0"/>
                    </a:moveTo>
                    <a:cubicBezTo>
                      <a:pt x="371098" y="308811"/>
                      <a:pt x="-7896" y="589548"/>
                      <a:pt x="125" y="878306"/>
                    </a:cubicBezTo>
                    <a:cubicBezTo>
                      <a:pt x="8146" y="1167064"/>
                      <a:pt x="565608" y="1708484"/>
                      <a:pt x="926555" y="1732547"/>
                    </a:cubicBezTo>
                    <a:cubicBezTo>
                      <a:pt x="1287502" y="1756610"/>
                      <a:pt x="2105650" y="1281363"/>
                      <a:pt x="2165808" y="1022684"/>
                    </a:cubicBezTo>
                    <a:cubicBezTo>
                      <a:pt x="2225966" y="764005"/>
                      <a:pt x="1586287" y="214564"/>
                      <a:pt x="1287503" y="180474"/>
                    </a:cubicBezTo>
                    <a:cubicBezTo>
                      <a:pt x="988719" y="146385"/>
                      <a:pt x="407191" y="605589"/>
                      <a:pt x="373102" y="818147"/>
                    </a:cubicBezTo>
                    <a:cubicBezTo>
                      <a:pt x="339013" y="1030705"/>
                      <a:pt x="844339" y="1425743"/>
                      <a:pt x="1082966" y="1455822"/>
                    </a:cubicBezTo>
                    <a:cubicBezTo>
                      <a:pt x="1321593" y="1485901"/>
                      <a:pt x="1762751" y="1151021"/>
                      <a:pt x="1804861" y="998621"/>
                    </a:cubicBezTo>
                    <a:cubicBezTo>
                      <a:pt x="1846971" y="846221"/>
                      <a:pt x="1520113" y="561473"/>
                      <a:pt x="1335629" y="541420"/>
                    </a:cubicBezTo>
                    <a:cubicBezTo>
                      <a:pt x="1151145" y="521367"/>
                      <a:pt x="758114" y="774031"/>
                      <a:pt x="697956" y="878305"/>
                    </a:cubicBezTo>
                    <a:cubicBezTo>
                      <a:pt x="637798" y="982579"/>
                      <a:pt x="864392" y="1163054"/>
                      <a:pt x="974681" y="1167064"/>
                    </a:cubicBezTo>
                    <a:cubicBezTo>
                      <a:pt x="1084970" y="1171074"/>
                      <a:pt x="1216316" y="1084847"/>
                      <a:pt x="1359693" y="902368"/>
                    </a:cubicBezTo>
                  </a:path>
                </a:pathLst>
              </a:cu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" name="フリーフォーム 124"/>
              <p:cNvSpPr>
                <a:spLocks noChangeAspect="1"/>
              </p:cNvSpPr>
              <p:nvPr/>
            </p:nvSpPr>
            <p:spPr>
              <a:xfrm rot="5400000">
                <a:off x="5730811" y="1621070"/>
                <a:ext cx="367417" cy="288000"/>
              </a:xfrm>
              <a:custGeom>
                <a:avLst/>
                <a:gdLst>
                  <a:gd name="connsiteX0" fmla="*/ 1010675 w 2302313"/>
                  <a:gd name="connsiteY0" fmla="*/ 0 h 1853201"/>
                  <a:gd name="connsiteX1" fmla="*/ 23 w 2302313"/>
                  <a:gd name="connsiteY1" fmla="*/ 926432 h 1853201"/>
                  <a:gd name="connsiteX2" fmla="*/ 1034738 w 2302313"/>
                  <a:gd name="connsiteY2" fmla="*/ 1852863 h 1853201"/>
                  <a:gd name="connsiteX3" fmla="*/ 2298054 w 2302313"/>
                  <a:gd name="connsiteY3" fmla="*/ 1022684 h 1853201"/>
                  <a:gd name="connsiteX4" fmla="*/ 1407717 w 2302313"/>
                  <a:gd name="connsiteY4" fmla="*/ 120316 h 1853201"/>
                  <a:gd name="connsiteX5" fmla="*/ 385033 w 2302313"/>
                  <a:gd name="connsiteY5" fmla="*/ 866274 h 1853201"/>
                  <a:gd name="connsiteX6" fmla="*/ 1058802 w 2302313"/>
                  <a:gd name="connsiteY6" fmla="*/ 1528011 h 1853201"/>
                  <a:gd name="connsiteX7" fmla="*/ 1876949 w 2302313"/>
                  <a:gd name="connsiteY7" fmla="*/ 1022684 h 1853201"/>
                  <a:gd name="connsiteX8" fmla="*/ 1419749 w 2302313"/>
                  <a:gd name="connsiteY8" fmla="*/ 445168 h 1853201"/>
                  <a:gd name="connsiteX9" fmla="*/ 830202 w 2302313"/>
                  <a:gd name="connsiteY9" fmla="*/ 878305 h 1853201"/>
                  <a:gd name="connsiteX10" fmla="*/ 1034738 w 2302313"/>
                  <a:gd name="connsiteY10" fmla="*/ 1263316 h 1853201"/>
                  <a:gd name="connsiteX11" fmla="*/ 1419749 w 2302313"/>
                  <a:gd name="connsiteY11" fmla="*/ 902368 h 1853201"/>
                  <a:gd name="connsiteX0" fmla="*/ 998645 w 2290283"/>
                  <a:gd name="connsiteY0" fmla="*/ 0 h 1853731"/>
                  <a:gd name="connsiteX1" fmla="*/ 25 w 2290283"/>
                  <a:gd name="connsiteY1" fmla="*/ 866274 h 1853731"/>
                  <a:gd name="connsiteX2" fmla="*/ 1022708 w 2290283"/>
                  <a:gd name="connsiteY2" fmla="*/ 1852863 h 1853731"/>
                  <a:gd name="connsiteX3" fmla="*/ 2286024 w 2290283"/>
                  <a:gd name="connsiteY3" fmla="*/ 1022684 h 1853731"/>
                  <a:gd name="connsiteX4" fmla="*/ 1395687 w 2290283"/>
                  <a:gd name="connsiteY4" fmla="*/ 120316 h 1853731"/>
                  <a:gd name="connsiteX5" fmla="*/ 373003 w 2290283"/>
                  <a:gd name="connsiteY5" fmla="*/ 866274 h 1853731"/>
                  <a:gd name="connsiteX6" fmla="*/ 1046772 w 2290283"/>
                  <a:gd name="connsiteY6" fmla="*/ 1528011 h 1853731"/>
                  <a:gd name="connsiteX7" fmla="*/ 1864919 w 2290283"/>
                  <a:gd name="connsiteY7" fmla="*/ 1022684 h 1853731"/>
                  <a:gd name="connsiteX8" fmla="*/ 1407719 w 2290283"/>
                  <a:gd name="connsiteY8" fmla="*/ 445168 h 1853731"/>
                  <a:gd name="connsiteX9" fmla="*/ 818172 w 2290283"/>
                  <a:gd name="connsiteY9" fmla="*/ 878305 h 1853731"/>
                  <a:gd name="connsiteX10" fmla="*/ 1022708 w 2290283"/>
                  <a:gd name="connsiteY10" fmla="*/ 1263316 h 1853731"/>
                  <a:gd name="connsiteX11" fmla="*/ 1407719 w 2290283"/>
                  <a:gd name="connsiteY11" fmla="*/ 902368 h 1853731"/>
                  <a:gd name="connsiteX0" fmla="*/ 998715 w 2289860"/>
                  <a:gd name="connsiteY0" fmla="*/ 0 h 1781639"/>
                  <a:gd name="connsiteX1" fmla="*/ 95 w 2289860"/>
                  <a:gd name="connsiteY1" fmla="*/ 866274 h 1781639"/>
                  <a:gd name="connsiteX2" fmla="*/ 1046841 w 2289860"/>
                  <a:gd name="connsiteY2" fmla="*/ 1780673 h 1781639"/>
                  <a:gd name="connsiteX3" fmla="*/ 2286094 w 2289860"/>
                  <a:gd name="connsiteY3" fmla="*/ 1022684 h 1781639"/>
                  <a:gd name="connsiteX4" fmla="*/ 1395757 w 2289860"/>
                  <a:gd name="connsiteY4" fmla="*/ 120316 h 1781639"/>
                  <a:gd name="connsiteX5" fmla="*/ 373073 w 2289860"/>
                  <a:gd name="connsiteY5" fmla="*/ 866274 h 1781639"/>
                  <a:gd name="connsiteX6" fmla="*/ 1046842 w 2289860"/>
                  <a:gd name="connsiteY6" fmla="*/ 1528011 h 1781639"/>
                  <a:gd name="connsiteX7" fmla="*/ 1864989 w 2289860"/>
                  <a:gd name="connsiteY7" fmla="*/ 1022684 h 1781639"/>
                  <a:gd name="connsiteX8" fmla="*/ 1407789 w 2289860"/>
                  <a:gd name="connsiteY8" fmla="*/ 445168 h 1781639"/>
                  <a:gd name="connsiteX9" fmla="*/ 818242 w 2289860"/>
                  <a:gd name="connsiteY9" fmla="*/ 878305 h 1781639"/>
                  <a:gd name="connsiteX10" fmla="*/ 1022778 w 2289860"/>
                  <a:gd name="connsiteY10" fmla="*/ 1263316 h 1781639"/>
                  <a:gd name="connsiteX11" fmla="*/ 1407789 w 2289860"/>
                  <a:gd name="connsiteY11" fmla="*/ 902368 h 1781639"/>
                  <a:gd name="connsiteX0" fmla="*/ 998715 w 2289860"/>
                  <a:gd name="connsiteY0" fmla="*/ 0 h 1781639"/>
                  <a:gd name="connsiteX1" fmla="*/ 95 w 2289860"/>
                  <a:gd name="connsiteY1" fmla="*/ 866274 h 1781639"/>
                  <a:gd name="connsiteX2" fmla="*/ 1046841 w 2289860"/>
                  <a:gd name="connsiteY2" fmla="*/ 1780673 h 1781639"/>
                  <a:gd name="connsiteX3" fmla="*/ 2286094 w 2289860"/>
                  <a:gd name="connsiteY3" fmla="*/ 1022684 h 1781639"/>
                  <a:gd name="connsiteX4" fmla="*/ 1395757 w 2289860"/>
                  <a:gd name="connsiteY4" fmla="*/ 120316 h 1781639"/>
                  <a:gd name="connsiteX5" fmla="*/ 373073 w 2289860"/>
                  <a:gd name="connsiteY5" fmla="*/ 866274 h 1781639"/>
                  <a:gd name="connsiteX6" fmla="*/ 1046842 w 2289860"/>
                  <a:gd name="connsiteY6" fmla="*/ 1528011 h 1781639"/>
                  <a:gd name="connsiteX7" fmla="*/ 1925147 w 2289860"/>
                  <a:gd name="connsiteY7" fmla="*/ 998621 h 1781639"/>
                  <a:gd name="connsiteX8" fmla="*/ 1407789 w 2289860"/>
                  <a:gd name="connsiteY8" fmla="*/ 445168 h 1781639"/>
                  <a:gd name="connsiteX9" fmla="*/ 818242 w 2289860"/>
                  <a:gd name="connsiteY9" fmla="*/ 878305 h 1781639"/>
                  <a:gd name="connsiteX10" fmla="*/ 1022778 w 2289860"/>
                  <a:gd name="connsiteY10" fmla="*/ 1263316 h 1781639"/>
                  <a:gd name="connsiteX11" fmla="*/ 1407789 w 2289860"/>
                  <a:gd name="connsiteY11" fmla="*/ 902368 h 1781639"/>
                  <a:gd name="connsiteX0" fmla="*/ 998715 w 2289860"/>
                  <a:gd name="connsiteY0" fmla="*/ 0 h 1781639"/>
                  <a:gd name="connsiteX1" fmla="*/ 95 w 2289860"/>
                  <a:gd name="connsiteY1" fmla="*/ 866274 h 1781639"/>
                  <a:gd name="connsiteX2" fmla="*/ 1046841 w 2289860"/>
                  <a:gd name="connsiteY2" fmla="*/ 1780673 h 1781639"/>
                  <a:gd name="connsiteX3" fmla="*/ 2286094 w 2289860"/>
                  <a:gd name="connsiteY3" fmla="*/ 1022684 h 1781639"/>
                  <a:gd name="connsiteX4" fmla="*/ 1395757 w 2289860"/>
                  <a:gd name="connsiteY4" fmla="*/ 120316 h 1781639"/>
                  <a:gd name="connsiteX5" fmla="*/ 373073 w 2289860"/>
                  <a:gd name="connsiteY5" fmla="*/ 866274 h 1781639"/>
                  <a:gd name="connsiteX6" fmla="*/ 1046842 w 2289860"/>
                  <a:gd name="connsiteY6" fmla="*/ 1528011 h 1781639"/>
                  <a:gd name="connsiteX7" fmla="*/ 1925147 w 2289860"/>
                  <a:gd name="connsiteY7" fmla="*/ 998621 h 1781639"/>
                  <a:gd name="connsiteX8" fmla="*/ 1407789 w 2289860"/>
                  <a:gd name="connsiteY8" fmla="*/ 445168 h 1781639"/>
                  <a:gd name="connsiteX9" fmla="*/ 818242 w 2289860"/>
                  <a:gd name="connsiteY9" fmla="*/ 878305 h 1781639"/>
                  <a:gd name="connsiteX10" fmla="*/ 1070904 w 2289860"/>
                  <a:gd name="connsiteY10" fmla="*/ 1227221 h 1781639"/>
                  <a:gd name="connsiteX11" fmla="*/ 1407789 w 2289860"/>
                  <a:gd name="connsiteY11" fmla="*/ 902368 h 1781639"/>
                  <a:gd name="connsiteX0" fmla="*/ 998715 w 2289754"/>
                  <a:gd name="connsiteY0" fmla="*/ 0 h 1781639"/>
                  <a:gd name="connsiteX1" fmla="*/ 95 w 2289754"/>
                  <a:gd name="connsiteY1" fmla="*/ 866274 h 1781639"/>
                  <a:gd name="connsiteX2" fmla="*/ 1046841 w 2289754"/>
                  <a:gd name="connsiteY2" fmla="*/ 1780673 h 1781639"/>
                  <a:gd name="connsiteX3" fmla="*/ 2286094 w 2289754"/>
                  <a:gd name="connsiteY3" fmla="*/ 1022684 h 1781639"/>
                  <a:gd name="connsiteX4" fmla="*/ 1395757 w 2289754"/>
                  <a:gd name="connsiteY4" fmla="*/ 120316 h 1781639"/>
                  <a:gd name="connsiteX5" fmla="*/ 493388 w 2289754"/>
                  <a:gd name="connsiteY5" fmla="*/ 818147 h 1781639"/>
                  <a:gd name="connsiteX6" fmla="*/ 1046842 w 2289754"/>
                  <a:gd name="connsiteY6" fmla="*/ 1528011 h 1781639"/>
                  <a:gd name="connsiteX7" fmla="*/ 1925147 w 2289754"/>
                  <a:gd name="connsiteY7" fmla="*/ 998621 h 1781639"/>
                  <a:gd name="connsiteX8" fmla="*/ 1407789 w 2289754"/>
                  <a:gd name="connsiteY8" fmla="*/ 445168 h 1781639"/>
                  <a:gd name="connsiteX9" fmla="*/ 818242 w 2289754"/>
                  <a:gd name="connsiteY9" fmla="*/ 878305 h 1781639"/>
                  <a:gd name="connsiteX10" fmla="*/ 1070904 w 2289754"/>
                  <a:gd name="connsiteY10" fmla="*/ 1227221 h 1781639"/>
                  <a:gd name="connsiteX11" fmla="*/ 1407789 w 2289754"/>
                  <a:gd name="connsiteY11" fmla="*/ 902368 h 1781639"/>
                  <a:gd name="connsiteX0" fmla="*/ 878429 w 2169468"/>
                  <a:gd name="connsiteY0" fmla="*/ 0 h 1781502"/>
                  <a:gd name="connsiteX1" fmla="*/ 125 w 2169468"/>
                  <a:gd name="connsiteY1" fmla="*/ 878306 h 1781502"/>
                  <a:gd name="connsiteX2" fmla="*/ 926555 w 2169468"/>
                  <a:gd name="connsiteY2" fmla="*/ 1780673 h 1781502"/>
                  <a:gd name="connsiteX3" fmla="*/ 2165808 w 2169468"/>
                  <a:gd name="connsiteY3" fmla="*/ 1022684 h 1781502"/>
                  <a:gd name="connsiteX4" fmla="*/ 1275471 w 2169468"/>
                  <a:gd name="connsiteY4" fmla="*/ 120316 h 1781502"/>
                  <a:gd name="connsiteX5" fmla="*/ 373102 w 2169468"/>
                  <a:gd name="connsiteY5" fmla="*/ 818147 h 1781502"/>
                  <a:gd name="connsiteX6" fmla="*/ 926556 w 2169468"/>
                  <a:gd name="connsiteY6" fmla="*/ 1528011 h 1781502"/>
                  <a:gd name="connsiteX7" fmla="*/ 1804861 w 2169468"/>
                  <a:gd name="connsiteY7" fmla="*/ 998621 h 1781502"/>
                  <a:gd name="connsiteX8" fmla="*/ 1287503 w 2169468"/>
                  <a:gd name="connsiteY8" fmla="*/ 445168 h 1781502"/>
                  <a:gd name="connsiteX9" fmla="*/ 697956 w 2169468"/>
                  <a:gd name="connsiteY9" fmla="*/ 878305 h 1781502"/>
                  <a:gd name="connsiteX10" fmla="*/ 950618 w 2169468"/>
                  <a:gd name="connsiteY10" fmla="*/ 1227221 h 1781502"/>
                  <a:gd name="connsiteX11" fmla="*/ 1287503 w 2169468"/>
                  <a:gd name="connsiteY11" fmla="*/ 902368 h 1781502"/>
                  <a:gd name="connsiteX0" fmla="*/ 878429 w 2169468"/>
                  <a:gd name="connsiteY0" fmla="*/ 0 h 1733445"/>
                  <a:gd name="connsiteX1" fmla="*/ 125 w 2169468"/>
                  <a:gd name="connsiteY1" fmla="*/ 878306 h 1733445"/>
                  <a:gd name="connsiteX2" fmla="*/ 926555 w 2169468"/>
                  <a:gd name="connsiteY2" fmla="*/ 1732547 h 1733445"/>
                  <a:gd name="connsiteX3" fmla="*/ 2165808 w 2169468"/>
                  <a:gd name="connsiteY3" fmla="*/ 1022684 h 1733445"/>
                  <a:gd name="connsiteX4" fmla="*/ 1275471 w 2169468"/>
                  <a:gd name="connsiteY4" fmla="*/ 120316 h 1733445"/>
                  <a:gd name="connsiteX5" fmla="*/ 373102 w 2169468"/>
                  <a:gd name="connsiteY5" fmla="*/ 818147 h 1733445"/>
                  <a:gd name="connsiteX6" fmla="*/ 926556 w 2169468"/>
                  <a:gd name="connsiteY6" fmla="*/ 1528011 h 1733445"/>
                  <a:gd name="connsiteX7" fmla="*/ 1804861 w 2169468"/>
                  <a:gd name="connsiteY7" fmla="*/ 998621 h 1733445"/>
                  <a:gd name="connsiteX8" fmla="*/ 1287503 w 2169468"/>
                  <a:gd name="connsiteY8" fmla="*/ 445168 h 1733445"/>
                  <a:gd name="connsiteX9" fmla="*/ 697956 w 2169468"/>
                  <a:gd name="connsiteY9" fmla="*/ 878305 h 1733445"/>
                  <a:gd name="connsiteX10" fmla="*/ 950618 w 2169468"/>
                  <a:gd name="connsiteY10" fmla="*/ 1227221 h 1733445"/>
                  <a:gd name="connsiteX11" fmla="*/ 1287503 w 2169468"/>
                  <a:gd name="connsiteY11" fmla="*/ 902368 h 1733445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287503 w 2169773"/>
                  <a:gd name="connsiteY8" fmla="*/ 445168 h 1733427"/>
                  <a:gd name="connsiteX9" fmla="*/ 697956 w 2169773"/>
                  <a:gd name="connsiteY9" fmla="*/ 878305 h 1733427"/>
                  <a:gd name="connsiteX10" fmla="*/ 950618 w 2169773"/>
                  <a:gd name="connsiteY10" fmla="*/ 1227221 h 1733427"/>
                  <a:gd name="connsiteX11" fmla="*/ 1287503 w 2169773"/>
                  <a:gd name="connsiteY11" fmla="*/ 902368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50618 w 2169773"/>
                  <a:gd name="connsiteY10" fmla="*/ 1227221 h 1733427"/>
                  <a:gd name="connsiteX11" fmla="*/ 1287503 w 2169773"/>
                  <a:gd name="connsiteY11" fmla="*/ 902368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74681 w 2169773"/>
                  <a:gd name="connsiteY10" fmla="*/ 1167064 h 1733427"/>
                  <a:gd name="connsiteX11" fmla="*/ 1287503 w 2169773"/>
                  <a:gd name="connsiteY11" fmla="*/ 902368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74681 w 2169773"/>
                  <a:gd name="connsiteY10" fmla="*/ 1167064 h 1733427"/>
                  <a:gd name="connsiteX11" fmla="*/ 1359693 w 2169773"/>
                  <a:gd name="connsiteY11" fmla="*/ 914400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74681 w 2169773"/>
                  <a:gd name="connsiteY10" fmla="*/ 1167064 h 1733427"/>
                  <a:gd name="connsiteX11" fmla="*/ 1359693 w 2169773"/>
                  <a:gd name="connsiteY11" fmla="*/ 902368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1082966 w 2169773"/>
                  <a:gd name="connsiteY6" fmla="*/ 1455822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74681 w 2169773"/>
                  <a:gd name="connsiteY10" fmla="*/ 1167064 h 1733427"/>
                  <a:gd name="connsiteX11" fmla="*/ 1359693 w 2169773"/>
                  <a:gd name="connsiteY11" fmla="*/ 902368 h 1733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69773" h="1733427">
                    <a:moveTo>
                      <a:pt x="878429" y="0"/>
                    </a:moveTo>
                    <a:cubicBezTo>
                      <a:pt x="371098" y="308811"/>
                      <a:pt x="-7896" y="589548"/>
                      <a:pt x="125" y="878306"/>
                    </a:cubicBezTo>
                    <a:cubicBezTo>
                      <a:pt x="8146" y="1167064"/>
                      <a:pt x="565608" y="1708484"/>
                      <a:pt x="926555" y="1732547"/>
                    </a:cubicBezTo>
                    <a:cubicBezTo>
                      <a:pt x="1287502" y="1756610"/>
                      <a:pt x="2105650" y="1281363"/>
                      <a:pt x="2165808" y="1022684"/>
                    </a:cubicBezTo>
                    <a:cubicBezTo>
                      <a:pt x="2225966" y="764005"/>
                      <a:pt x="1586287" y="214564"/>
                      <a:pt x="1287503" y="180474"/>
                    </a:cubicBezTo>
                    <a:cubicBezTo>
                      <a:pt x="988719" y="146385"/>
                      <a:pt x="407191" y="605589"/>
                      <a:pt x="373102" y="818147"/>
                    </a:cubicBezTo>
                    <a:cubicBezTo>
                      <a:pt x="339013" y="1030705"/>
                      <a:pt x="844339" y="1425743"/>
                      <a:pt x="1082966" y="1455822"/>
                    </a:cubicBezTo>
                    <a:cubicBezTo>
                      <a:pt x="1321593" y="1485901"/>
                      <a:pt x="1762751" y="1151021"/>
                      <a:pt x="1804861" y="998621"/>
                    </a:cubicBezTo>
                    <a:cubicBezTo>
                      <a:pt x="1846971" y="846221"/>
                      <a:pt x="1520113" y="561473"/>
                      <a:pt x="1335629" y="541420"/>
                    </a:cubicBezTo>
                    <a:cubicBezTo>
                      <a:pt x="1151145" y="521367"/>
                      <a:pt x="758114" y="774031"/>
                      <a:pt x="697956" y="878305"/>
                    </a:cubicBezTo>
                    <a:cubicBezTo>
                      <a:pt x="637798" y="982579"/>
                      <a:pt x="864392" y="1163054"/>
                      <a:pt x="974681" y="1167064"/>
                    </a:cubicBezTo>
                    <a:cubicBezTo>
                      <a:pt x="1084970" y="1171074"/>
                      <a:pt x="1216316" y="1084847"/>
                      <a:pt x="1359693" y="902368"/>
                    </a:cubicBezTo>
                  </a:path>
                </a:pathLst>
              </a:cu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48" name="グループ化 147"/>
          <p:cNvGrpSpPr/>
          <p:nvPr/>
        </p:nvGrpSpPr>
        <p:grpSpPr>
          <a:xfrm>
            <a:off x="-1904165" y="156096"/>
            <a:ext cx="2714625" cy="926465"/>
            <a:chOff x="4738687" y="2965768"/>
            <a:chExt cx="2714625" cy="926465"/>
          </a:xfrm>
        </p:grpSpPr>
        <p:sp>
          <p:nvSpPr>
            <p:cNvPr id="149" name="正方形/長方形 148"/>
            <p:cNvSpPr/>
            <p:nvPr/>
          </p:nvSpPr>
          <p:spPr>
            <a:xfrm>
              <a:off x="5424487" y="3089593"/>
              <a:ext cx="1333500" cy="8026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cxnSp>
          <p:nvCxnSpPr>
            <p:cNvPr id="150" name="直線コネクタ 149"/>
            <p:cNvCxnSpPr/>
            <p:nvPr/>
          </p:nvCxnSpPr>
          <p:spPr>
            <a:xfrm flipV="1">
              <a:off x="6748462" y="2984818"/>
              <a:ext cx="704850" cy="12001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直線コネクタ 150"/>
            <p:cNvCxnSpPr/>
            <p:nvPr/>
          </p:nvCxnSpPr>
          <p:spPr>
            <a:xfrm>
              <a:off x="4738687" y="2965768"/>
              <a:ext cx="695325" cy="13906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6738937" y="3527743"/>
              <a:ext cx="542925" cy="36449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直線コネクタ 152"/>
            <p:cNvCxnSpPr/>
            <p:nvPr/>
          </p:nvCxnSpPr>
          <p:spPr>
            <a:xfrm>
              <a:off x="4900612" y="3499168"/>
              <a:ext cx="523875" cy="38100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H="1">
              <a:off x="5519737" y="3089593"/>
              <a:ext cx="0" cy="7905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直線コネクタ 154"/>
            <p:cNvCxnSpPr/>
            <p:nvPr/>
          </p:nvCxnSpPr>
          <p:spPr>
            <a:xfrm flipH="1">
              <a:off x="6643687" y="3089593"/>
              <a:ext cx="0" cy="7905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0" name="グループ化 179"/>
          <p:cNvGrpSpPr>
            <a:grpSpLocks noChangeAspect="1"/>
          </p:cNvGrpSpPr>
          <p:nvPr/>
        </p:nvGrpSpPr>
        <p:grpSpPr>
          <a:xfrm>
            <a:off x="428186" y="3779159"/>
            <a:ext cx="6569596" cy="3046875"/>
            <a:chOff x="2914815" y="393349"/>
            <a:chExt cx="6569596" cy="3046875"/>
          </a:xfrm>
        </p:grpSpPr>
        <p:sp>
          <p:nvSpPr>
            <p:cNvPr id="181" name="月 180"/>
            <p:cNvSpPr/>
            <p:nvPr/>
          </p:nvSpPr>
          <p:spPr>
            <a:xfrm rot="14385080">
              <a:off x="6595498" y="2348103"/>
              <a:ext cx="330315" cy="599242"/>
            </a:xfrm>
            <a:prstGeom prst="moon">
              <a:avLst>
                <a:gd name="adj" fmla="val 22329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82" name="月 181"/>
            <p:cNvSpPr/>
            <p:nvPr/>
          </p:nvSpPr>
          <p:spPr>
            <a:xfrm rot="14385080">
              <a:off x="6419850" y="996034"/>
              <a:ext cx="371437" cy="666046"/>
            </a:xfrm>
            <a:prstGeom prst="moon">
              <a:avLst>
                <a:gd name="adj" fmla="val 22329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183" name="グループ化 182"/>
            <p:cNvGrpSpPr/>
            <p:nvPr/>
          </p:nvGrpSpPr>
          <p:grpSpPr>
            <a:xfrm>
              <a:off x="2914815" y="393349"/>
              <a:ext cx="6569596" cy="3046875"/>
              <a:chOff x="2914815" y="393349"/>
              <a:chExt cx="6569596" cy="3046875"/>
            </a:xfrm>
          </p:grpSpPr>
          <p:sp>
            <p:nvSpPr>
              <p:cNvPr id="184" name="爆発 1 183"/>
              <p:cNvSpPr/>
              <p:nvPr/>
            </p:nvSpPr>
            <p:spPr>
              <a:xfrm rot="646934">
                <a:off x="2914815" y="2674362"/>
                <a:ext cx="994175" cy="765862"/>
              </a:xfrm>
              <a:prstGeom prst="irregularSeal1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85" name="図 18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5295118">
                <a:off x="4217053" y="643733"/>
                <a:ext cx="2255716" cy="2688569"/>
              </a:xfrm>
              <a:prstGeom prst="rect">
                <a:avLst/>
              </a:prstGeom>
            </p:spPr>
          </p:pic>
          <p:sp>
            <p:nvSpPr>
              <p:cNvPr id="186" name="円/楕円 16"/>
              <p:cNvSpPr/>
              <p:nvPr/>
            </p:nvSpPr>
            <p:spPr>
              <a:xfrm rot="19248351">
                <a:off x="6811314" y="2282102"/>
                <a:ext cx="523789" cy="726883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87" name="円/楕円 16"/>
              <p:cNvSpPr/>
              <p:nvPr/>
            </p:nvSpPr>
            <p:spPr>
              <a:xfrm rot="13689849">
                <a:off x="6710795" y="641334"/>
                <a:ext cx="538671" cy="780366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188" name="グループ化 187"/>
              <p:cNvGrpSpPr/>
              <p:nvPr/>
            </p:nvGrpSpPr>
            <p:grpSpPr>
              <a:xfrm rot="6745887">
                <a:off x="3448567" y="2542074"/>
                <a:ext cx="556063" cy="502129"/>
                <a:chOff x="7510312" y="3756210"/>
                <a:chExt cx="727226" cy="597142"/>
              </a:xfrm>
            </p:grpSpPr>
            <p:sp>
              <p:nvSpPr>
                <p:cNvPr id="200" name="円形吹き出し 199"/>
                <p:cNvSpPr/>
                <p:nvPr/>
              </p:nvSpPr>
              <p:spPr>
                <a:xfrm rot="8116562">
                  <a:off x="7592929" y="3756210"/>
                  <a:ext cx="447666" cy="421975"/>
                </a:xfrm>
                <a:prstGeom prst="wedgeEllipseCallout">
                  <a:avLst>
                    <a:gd name="adj1" fmla="val 6859"/>
                    <a:gd name="adj2" fmla="val 109577"/>
                  </a:avLst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ln w="9525" cap="rnd" cmpd="sng" algn="ctr">
                        <a:solidFill>
                          <a:srgbClr val="000000"/>
                        </a:solidFill>
                        <a:prstDash val="solid"/>
                        <a:bevel/>
                      </a:ln>
                      <a:effectLst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1" name="楕円 200"/>
                <p:cNvSpPr/>
                <p:nvPr/>
              </p:nvSpPr>
              <p:spPr>
                <a:xfrm rot="2477874">
                  <a:off x="7827970" y="4056757"/>
                  <a:ext cx="295269" cy="16190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02" name="楕円 201"/>
                <p:cNvSpPr/>
                <p:nvPr/>
              </p:nvSpPr>
              <p:spPr>
                <a:xfrm>
                  <a:off x="7921829" y="3817526"/>
                  <a:ext cx="295269" cy="16190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03" name="楕円 202"/>
                <p:cNvSpPr/>
                <p:nvPr/>
              </p:nvSpPr>
              <p:spPr>
                <a:xfrm rot="1516320">
                  <a:off x="7942269" y="3969532"/>
                  <a:ext cx="295269" cy="16190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04" name="楕円 203"/>
                <p:cNvSpPr/>
                <p:nvPr/>
              </p:nvSpPr>
              <p:spPr>
                <a:xfrm rot="3163251">
                  <a:off x="7685114" y="4119585"/>
                  <a:ext cx="304764" cy="1627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05" name="楕円 204"/>
                <p:cNvSpPr/>
                <p:nvPr/>
              </p:nvSpPr>
              <p:spPr>
                <a:xfrm rot="18885142">
                  <a:off x="7456517" y="3961509"/>
                  <a:ext cx="295240" cy="18764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06" name="楕円 205"/>
                <p:cNvSpPr/>
                <p:nvPr/>
              </p:nvSpPr>
              <p:spPr>
                <a:xfrm>
                  <a:off x="7633061" y="3764412"/>
                  <a:ext cx="390517" cy="39873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89" name="グループ化 188"/>
              <p:cNvGrpSpPr/>
              <p:nvPr/>
            </p:nvGrpSpPr>
            <p:grpSpPr>
              <a:xfrm rot="15280594" flipV="1">
                <a:off x="3220743" y="1495403"/>
                <a:ext cx="727226" cy="597142"/>
                <a:chOff x="7510312" y="3756210"/>
                <a:chExt cx="727226" cy="597142"/>
              </a:xfrm>
            </p:grpSpPr>
            <p:sp>
              <p:nvSpPr>
                <p:cNvPr id="193" name="円形吹き出し 192"/>
                <p:cNvSpPr/>
                <p:nvPr/>
              </p:nvSpPr>
              <p:spPr>
                <a:xfrm rot="8116562">
                  <a:off x="7592929" y="3756210"/>
                  <a:ext cx="447666" cy="421975"/>
                </a:xfrm>
                <a:prstGeom prst="wedgeEllipseCallout">
                  <a:avLst>
                    <a:gd name="adj1" fmla="val -15071"/>
                    <a:gd name="adj2" fmla="val 162100"/>
                  </a:avLst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ln w="9525" cap="rnd" cmpd="sng" algn="ctr">
                        <a:solidFill>
                          <a:srgbClr val="000000"/>
                        </a:solidFill>
                        <a:prstDash val="solid"/>
                        <a:bevel/>
                      </a:ln>
                      <a:effectLst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4" name="楕円 193"/>
                <p:cNvSpPr/>
                <p:nvPr/>
              </p:nvSpPr>
              <p:spPr>
                <a:xfrm rot="2477874">
                  <a:off x="7827970" y="4056757"/>
                  <a:ext cx="295269" cy="16190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95" name="楕円 194"/>
                <p:cNvSpPr/>
                <p:nvPr/>
              </p:nvSpPr>
              <p:spPr>
                <a:xfrm>
                  <a:off x="7921829" y="3817526"/>
                  <a:ext cx="295269" cy="16190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96" name="楕円 195"/>
                <p:cNvSpPr/>
                <p:nvPr/>
              </p:nvSpPr>
              <p:spPr>
                <a:xfrm rot="1516320">
                  <a:off x="7942269" y="3969532"/>
                  <a:ext cx="295269" cy="16190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97" name="楕円 196"/>
                <p:cNvSpPr/>
                <p:nvPr/>
              </p:nvSpPr>
              <p:spPr>
                <a:xfrm rot="3163251">
                  <a:off x="7685114" y="4119585"/>
                  <a:ext cx="304764" cy="1627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98" name="楕円 197"/>
                <p:cNvSpPr/>
                <p:nvPr/>
              </p:nvSpPr>
              <p:spPr>
                <a:xfrm rot="18885142">
                  <a:off x="7456517" y="3961509"/>
                  <a:ext cx="295240" cy="18764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99" name="楕円 198"/>
                <p:cNvSpPr/>
                <p:nvPr/>
              </p:nvSpPr>
              <p:spPr>
                <a:xfrm>
                  <a:off x="7633061" y="3764412"/>
                  <a:ext cx="390517" cy="39873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190" name="円弧 189"/>
              <p:cNvSpPr/>
              <p:nvPr/>
            </p:nvSpPr>
            <p:spPr>
              <a:xfrm rot="17604150">
                <a:off x="7240982" y="612361"/>
                <a:ext cx="2050297" cy="1612274"/>
              </a:xfrm>
              <a:prstGeom prst="arc">
                <a:avLst>
                  <a:gd name="adj1" fmla="val 15466613"/>
                  <a:gd name="adj2" fmla="val 20855969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円弧 190"/>
              <p:cNvSpPr/>
              <p:nvPr/>
            </p:nvSpPr>
            <p:spPr>
              <a:xfrm rot="18137217">
                <a:off x="7512598" y="762816"/>
                <a:ext cx="2050297" cy="1612274"/>
              </a:xfrm>
              <a:prstGeom prst="arc">
                <a:avLst>
                  <a:gd name="adj1" fmla="val 15466613"/>
                  <a:gd name="adj2" fmla="val 20855969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" name="円弧 191"/>
              <p:cNvSpPr/>
              <p:nvPr/>
            </p:nvSpPr>
            <p:spPr>
              <a:xfrm rot="18576184">
                <a:off x="7653125" y="1079692"/>
                <a:ext cx="2050297" cy="1612274"/>
              </a:xfrm>
              <a:prstGeom prst="arc">
                <a:avLst>
                  <a:gd name="adj1" fmla="val 15466613"/>
                  <a:gd name="adj2" fmla="val 20855969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79" name="グループ化 178"/>
          <p:cNvGrpSpPr/>
          <p:nvPr/>
        </p:nvGrpSpPr>
        <p:grpSpPr>
          <a:xfrm>
            <a:off x="6390232" y="3663097"/>
            <a:ext cx="3457136" cy="3165135"/>
            <a:chOff x="3591102" y="472571"/>
            <a:chExt cx="3457136" cy="3165135"/>
          </a:xfrm>
        </p:grpSpPr>
        <p:sp>
          <p:nvSpPr>
            <p:cNvPr id="207" name="円/楕円 1"/>
            <p:cNvSpPr/>
            <p:nvPr/>
          </p:nvSpPr>
          <p:spPr>
            <a:xfrm rot="56272">
              <a:off x="4158913" y="733871"/>
              <a:ext cx="2285320" cy="2657599"/>
            </a:xfrm>
            <a:prstGeom prst="ellipse">
              <a:avLst/>
            </a:prstGeom>
            <a:gradFill>
              <a:gsLst>
                <a:gs pos="2000">
                  <a:schemeClr val="bg1"/>
                </a:gs>
                <a:gs pos="54000">
                  <a:schemeClr val="bg1"/>
                </a:gs>
                <a:gs pos="64000">
                  <a:srgbClr val="FFCCFF"/>
                </a:gs>
                <a:gs pos="76000">
                  <a:srgbClr val="FFFF99"/>
                </a:gs>
                <a:gs pos="92000">
                  <a:srgbClr val="0070C0"/>
                </a:gs>
              </a:gsLst>
              <a:lin ang="5400000" scaled="0"/>
            </a:gra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208" name="グループ化 207"/>
            <p:cNvGrpSpPr/>
            <p:nvPr/>
          </p:nvGrpSpPr>
          <p:grpSpPr>
            <a:xfrm>
              <a:off x="3591102" y="2520826"/>
              <a:ext cx="1000150" cy="829607"/>
              <a:chOff x="7882451" y="4971758"/>
              <a:chExt cx="1054678" cy="892436"/>
            </a:xfrm>
          </p:grpSpPr>
          <p:sp>
            <p:nvSpPr>
              <p:cNvPr id="226" name="月 225"/>
              <p:cNvSpPr/>
              <p:nvPr/>
            </p:nvSpPr>
            <p:spPr>
              <a:xfrm rot="4022790">
                <a:off x="8444242" y="4938905"/>
                <a:ext cx="353339" cy="632435"/>
              </a:xfrm>
              <a:prstGeom prst="moon">
                <a:avLst>
                  <a:gd name="adj" fmla="val 2232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27" name="円/楕円 14"/>
              <p:cNvSpPr/>
              <p:nvPr/>
            </p:nvSpPr>
            <p:spPr>
              <a:xfrm rot="20174030">
                <a:off x="7882451" y="4971758"/>
                <a:ext cx="616619" cy="892436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9" name="グループ化 208"/>
            <p:cNvGrpSpPr/>
            <p:nvPr/>
          </p:nvGrpSpPr>
          <p:grpSpPr>
            <a:xfrm rot="919888">
              <a:off x="4721495" y="2579581"/>
              <a:ext cx="725698" cy="1058125"/>
              <a:chOff x="7955459" y="4974387"/>
              <a:chExt cx="725698" cy="1058125"/>
            </a:xfrm>
          </p:grpSpPr>
          <p:sp>
            <p:nvSpPr>
              <p:cNvPr id="224" name="月 223"/>
              <p:cNvSpPr/>
              <p:nvPr/>
            </p:nvSpPr>
            <p:spPr>
              <a:xfrm rot="1596501">
                <a:off x="8343997" y="4974387"/>
                <a:ext cx="337160" cy="771352"/>
              </a:xfrm>
              <a:prstGeom prst="moon">
                <a:avLst>
                  <a:gd name="adj" fmla="val 2232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25" name="円/楕円 14"/>
              <p:cNvSpPr/>
              <p:nvPr/>
            </p:nvSpPr>
            <p:spPr>
              <a:xfrm rot="523332">
                <a:off x="7955459" y="5140076"/>
                <a:ext cx="616619" cy="892436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10" name="グループ化 209"/>
            <p:cNvGrpSpPr/>
            <p:nvPr/>
          </p:nvGrpSpPr>
          <p:grpSpPr>
            <a:xfrm rot="4202306" flipH="1">
              <a:off x="6379773" y="2479293"/>
              <a:ext cx="580930" cy="756000"/>
              <a:chOff x="501583" y="4771229"/>
              <a:chExt cx="599397" cy="785491"/>
            </a:xfrm>
          </p:grpSpPr>
          <p:sp>
            <p:nvSpPr>
              <p:cNvPr id="217" name="円形吹き出し 216"/>
              <p:cNvSpPr/>
              <p:nvPr/>
            </p:nvSpPr>
            <p:spPr>
              <a:xfrm rot="7598030" flipV="1">
                <a:off x="684873" y="4972997"/>
                <a:ext cx="425434" cy="406781"/>
              </a:xfrm>
              <a:prstGeom prst="wedgeEllipseCallout">
                <a:avLst>
                  <a:gd name="adj1" fmla="val -26672"/>
                  <a:gd name="adj2" fmla="val 159628"/>
                </a:avLst>
              </a:prstGeom>
              <a:solidFill>
                <a:srgbClr val="595959"/>
              </a:solidFill>
              <a:ln>
                <a:solidFill>
                  <a:srgbClr val="5959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>
                    <a:ln w="9525" cap="rnd" cmpd="sng" algn="ctr">
                      <a:solidFill>
                        <a:srgbClr val="000000"/>
                      </a:solidFill>
                      <a:prstDash val="solid"/>
                      <a:bevel/>
                    </a:ln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8" name="楕円 217"/>
              <p:cNvSpPr/>
              <p:nvPr/>
            </p:nvSpPr>
            <p:spPr>
              <a:xfrm rot="12802720" flipV="1">
                <a:off x="530844" y="4991655"/>
                <a:ext cx="295269" cy="16190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5959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19" name="楕円 218"/>
              <p:cNvSpPr/>
              <p:nvPr/>
            </p:nvSpPr>
            <p:spPr>
              <a:xfrm rot="15280594" flipV="1">
                <a:off x="736766" y="4837911"/>
                <a:ext cx="295269" cy="16190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5959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20" name="楕円 219"/>
              <p:cNvSpPr/>
              <p:nvPr/>
            </p:nvSpPr>
            <p:spPr>
              <a:xfrm rot="13764274" flipV="1">
                <a:off x="584763" y="4858368"/>
                <a:ext cx="295269" cy="16190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5959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21" name="楕円 220"/>
              <p:cNvSpPr/>
              <p:nvPr/>
            </p:nvSpPr>
            <p:spPr>
              <a:xfrm rot="12117343" flipV="1">
                <a:off x="501583" y="5141139"/>
                <a:ext cx="304764" cy="16277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5959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22" name="楕円 221"/>
              <p:cNvSpPr/>
              <p:nvPr/>
            </p:nvSpPr>
            <p:spPr>
              <a:xfrm rot="17995452" flipV="1">
                <a:off x="708473" y="5315275"/>
                <a:ext cx="295240" cy="1876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5959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23" name="楕円 222"/>
              <p:cNvSpPr/>
              <p:nvPr/>
            </p:nvSpPr>
            <p:spPr>
              <a:xfrm rot="15280594" flipV="1">
                <a:off x="689891" y="4969326"/>
                <a:ext cx="390517" cy="39873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11" name="角丸四角形 210"/>
            <p:cNvSpPr/>
            <p:nvPr/>
          </p:nvSpPr>
          <p:spPr>
            <a:xfrm rot="1144238">
              <a:off x="5375350" y="1416613"/>
              <a:ext cx="435936" cy="1440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角丸四角形 211"/>
            <p:cNvSpPr/>
            <p:nvPr/>
          </p:nvSpPr>
          <p:spPr>
            <a:xfrm rot="20789806" flipH="1">
              <a:off x="4611127" y="1379215"/>
              <a:ext cx="435936" cy="1440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弦 212"/>
            <p:cNvSpPr/>
            <p:nvPr/>
          </p:nvSpPr>
          <p:spPr>
            <a:xfrm rot="4140000" flipH="1">
              <a:off x="5089186" y="1629059"/>
              <a:ext cx="206751" cy="209229"/>
            </a:xfrm>
            <a:prstGeom prst="chord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214" name="楕円 213"/>
            <p:cNvSpPr/>
            <p:nvPr/>
          </p:nvSpPr>
          <p:spPr>
            <a:xfrm>
              <a:off x="4321086" y="1586871"/>
              <a:ext cx="295422" cy="192173"/>
            </a:xfrm>
            <a:prstGeom prst="ellipse">
              <a:avLst/>
            </a:prstGeom>
            <a:gradFill flip="none" rotWithShape="1">
              <a:gsLst>
                <a:gs pos="0">
                  <a:srgbClr val="FF99CC">
                    <a:shade val="30000"/>
                    <a:satMod val="115000"/>
                  </a:srgbClr>
                </a:gs>
                <a:gs pos="0">
                  <a:srgbClr val="FFCCCC"/>
                </a:gs>
                <a:gs pos="100000">
                  <a:srgbClr val="FF99CC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楕円 214"/>
            <p:cNvSpPr/>
            <p:nvPr/>
          </p:nvSpPr>
          <p:spPr>
            <a:xfrm>
              <a:off x="5744322" y="1655715"/>
              <a:ext cx="295422" cy="192173"/>
            </a:xfrm>
            <a:prstGeom prst="ellipse">
              <a:avLst/>
            </a:prstGeom>
            <a:gradFill flip="none" rotWithShape="1">
              <a:gsLst>
                <a:gs pos="0">
                  <a:srgbClr val="FF99CC">
                    <a:shade val="30000"/>
                    <a:satMod val="115000"/>
                  </a:srgbClr>
                </a:gs>
                <a:gs pos="0">
                  <a:srgbClr val="FFCCCC"/>
                </a:gs>
                <a:gs pos="100000">
                  <a:srgbClr val="FF99CC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テキスト ボックス 10"/>
            <p:cNvSpPr txBox="1"/>
            <p:nvPr/>
          </p:nvSpPr>
          <p:spPr>
            <a:xfrm rot="287005">
              <a:off x="4088070" y="472571"/>
              <a:ext cx="2239098" cy="5627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1" vert="horz" wrap="square" lIns="74295" tIns="8890" rIns="74295" bIns="8890" numCol="1" spcCol="0" rtlCol="0" fromWordArt="0" anchor="t" anchorCtr="0" forceAA="0" compatLnSpc="1">
              <a:prstTxWarp prst="textArchDown">
                <a:avLst/>
              </a:prstTxWarp>
              <a:noAutofit/>
              <a:scene3d>
                <a:camera prst="orthographicFront">
                  <a:rot lat="298855" lon="21298860" rev="21573786"/>
                </a:camera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spcAft>
                  <a:spcPts val="0"/>
                </a:spcAft>
              </a:pPr>
              <a:r>
                <a:rPr lang="en-US" altLang="ja-JP" sz="3000" b="1" kern="100" dirty="0" smtClean="0">
                  <a:ln>
                    <a:noFill/>
                  </a:ln>
                  <a:gradFill>
                    <a:gsLst>
                      <a:gs pos="0">
                        <a:srgbClr val="FFA260"/>
                      </a:gs>
                      <a:gs pos="25000">
                        <a:srgbClr val="FF9E55"/>
                      </a:gs>
                      <a:gs pos="50000">
                        <a:srgbClr val="F38D3A"/>
                      </a:gs>
                      <a:gs pos="75000">
                        <a:srgbClr val="FF9E55"/>
                      </a:gs>
                      <a:gs pos="100000">
                        <a:srgbClr val="FFA260"/>
                      </a:gs>
                    </a:gsLst>
                    <a:lin ang="5400000" scaled="0"/>
                  </a:gradFill>
                  <a:effectLst>
                    <a:outerShdw blurRad="79997" dist="40005" dir="5040000" algn="tl">
                      <a:srgbClr val="000000">
                        <a:alpha val="30000"/>
                      </a:srgbClr>
                    </a:outerShdw>
                  </a:effectLst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HAVE</a:t>
              </a:r>
              <a:r>
                <a:rPr lang="ja-JP" altLang="en-US" sz="3000" b="1" kern="100" dirty="0" smtClean="0">
                  <a:ln>
                    <a:noFill/>
                  </a:ln>
                  <a:gradFill>
                    <a:gsLst>
                      <a:gs pos="0">
                        <a:srgbClr val="FFA260"/>
                      </a:gs>
                      <a:gs pos="25000">
                        <a:srgbClr val="FF9E55"/>
                      </a:gs>
                      <a:gs pos="50000">
                        <a:srgbClr val="F38D3A"/>
                      </a:gs>
                      <a:gs pos="75000">
                        <a:srgbClr val="FF9E55"/>
                      </a:gs>
                      <a:gs pos="100000">
                        <a:srgbClr val="FFA260"/>
                      </a:gs>
                    </a:gsLst>
                    <a:lin ang="5400000" scaled="0"/>
                  </a:gradFill>
                  <a:effectLst>
                    <a:outerShdw blurRad="79997" dist="40005" dir="5040000" algn="tl">
                      <a:srgbClr val="000000">
                        <a:alpha val="30000"/>
                      </a:srgbClr>
                    </a:outerShdw>
                  </a:effectLst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　</a:t>
              </a:r>
              <a:r>
                <a:rPr lang="en-US" altLang="ja-JP" sz="3000" b="1" kern="100" dirty="0" smtClean="0">
                  <a:ln>
                    <a:noFill/>
                  </a:ln>
                  <a:gradFill>
                    <a:gsLst>
                      <a:gs pos="0">
                        <a:srgbClr val="FFA260"/>
                      </a:gs>
                      <a:gs pos="25000">
                        <a:srgbClr val="FF9E55"/>
                      </a:gs>
                      <a:gs pos="50000">
                        <a:srgbClr val="F38D3A"/>
                      </a:gs>
                      <a:gs pos="75000">
                        <a:srgbClr val="FF9E55"/>
                      </a:gs>
                      <a:gs pos="100000">
                        <a:srgbClr val="FFA260"/>
                      </a:gs>
                    </a:gsLst>
                    <a:lin ang="5400000" scaled="0"/>
                  </a:gradFill>
                  <a:effectLst>
                    <a:outerShdw blurRad="79997" dist="40005" dir="5040000" algn="tl">
                      <a:srgbClr val="000000">
                        <a:alpha val="30000"/>
                      </a:srgbClr>
                    </a:outerShdw>
                  </a:effectLst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A</a:t>
              </a:r>
              <a:r>
                <a:rPr lang="ja-JP" altLang="en-US" sz="3000" b="1" kern="100" dirty="0" smtClean="0">
                  <a:ln>
                    <a:noFill/>
                  </a:ln>
                  <a:gradFill>
                    <a:gsLst>
                      <a:gs pos="0">
                        <a:srgbClr val="FFA260"/>
                      </a:gs>
                      <a:gs pos="25000">
                        <a:srgbClr val="FF9E55"/>
                      </a:gs>
                      <a:gs pos="50000">
                        <a:srgbClr val="F38D3A"/>
                      </a:gs>
                      <a:gs pos="75000">
                        <a:srgbClr val="FF9E55"/>
                      </a:gs>
                      <a:gs pos="100000">
                        <a:srgbClr val="FFA260"/>
                      </a:gs>
                    </a:gsLst>
                    <a:lin ang="5400000" scaled="0"/>
                  </a:gradFill>
                  <a:effectLst>
                    <a:outerShdw blurRad="79997" dist="40005" dir="5040000" algn="tl">
                      <a:srgbClr val="000000">
                        <a:alpha val="30000"/>
                      </a:srgbClr>
                    </a:outerShdw>
                  </a:effectLst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　</a:t>
              </a:r>
              <a:r>
                <a:rPr lang="en-US" altLang="ja-JP" sz="3000" b="1" kern="100" dirty="0" smtClean="0">
                  <a:ln>
                    <a:noFill/>
                  </a:ln>
                  <a:gradFill>
                    <a:gsLst>
                      <a:gs pos="0">
                        <a:srgbClr val="FFA260"/>
                      </a:gs>
                      <a:gs pos="25000">
                        <a:srgbClr val="FF9E55"/>
                      </a:gs>
                      <a:gs pos="50000">
                        <a:srgbClr val="F38D3A"/>
                      </a:gs>
                      <a:gs pos="75000">
                        <a:srgbClr val="FF9E55"/>
                      </a:gs>
                      <a:gs pos="100000">
                        <a:srgbClr val="FFA260"/>
                      </a:gs>
                    </a:gsLst>
                    <a:lin ang="5400000" scaled="0"/>
                  </a:gradFill>
                  <a:effectLst>
                    <a:outerShdw blurRad="79997" dist="40005" dir="5040000" algn="tl">
                      <a:srgbClr val="000000">
                        <a:alpha val="30000"/>
                      </a:srgbClr>
                    </a:outerShdw>
                  </a:effectLst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BREAK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105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5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04658" y="-649655"/>
            <a:ext cx="2420847" cy="4044408"/>
            <a:chOff x="4488822" y="194084"/>
            <a:chExt cx="2420847" cy="4044408"/>
          </a:xfrm>
        </p:grpSpPr>
        <p:grpSp>
          <p:nvGrpSpPr>
            <p:cNvPr id="3" name="グループ化 2"/>
            <p:cNvGrpSpPr/>
            <p:nvPr/>
          </p:nvGrpSpPr>
          <p:grpSpPr>
            <a:xfrm flipH="1">
              <a:off x="5731363" y="3809930"/>
              <a:ext cx="803506" cy="428561"/>
              <a:chOff x="1123947" y="5765927"/>
              <a:chExt cx="803506" cy="428561"/>
            </a:xfrm>
          </p:grpSpPr>
          <p:sp>
            <p:nvSpPr>
              <p:cNvPr id="40" name="円形吹き出し 39"/>
              <p:cNvSpPr/>
              <p:nvPr/>
            </p:nvSpPr>
            <p:spPr>
              <a:xfrm rot="11611203">
                <a:off x="1268084" y="5784855"/>
                <a:ext cx="447620" cy="398720"/>
              </a:xfrm>
              <a:prstGeom prst="wedgeEllipseCallout">
                <a:avLst>
                  <a:gd name="adj1" fmla="val -9150"/>
                  <a:gd name="adj2" fmla="val 222921"/>
                </a:avLst>
              </a:prstGeom>
              <a:solidFill>
                <a:schemeClr val="tx1"/>
              </a:solidFill>
              <a:ln>
                <a:solidFill>
                  <a:srgbClr val="5959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>
                    <a:ln w="9525" cap="rnd" cmpd="sng" algn="ctr">
                      <a:solidFill>
                        <a:srgbClr val="000000"/>
                      </a:solidFill>
                      <a:prstDash val="solid"/>
                      <a:bevel/>
                    </a:ln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楕円 40"/>
              <p:cNvSpPr/>
              <p:nvPr/>
            </p:nvSpPr>
            <p:spPr>
              <a:xfrm>
                <a:off x="1123947" y="5765927"/>
                <a:ext cx="803506" cy="4285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5959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4" name="グループ化 3"/>
            <p:cNvGrpSpPr/>
            <p:nvPr/>
          </p:nvGrpSpPr>
          <p:grpSpPr>
            <a:xfrm>
              <a:off x="4765871" y="3809931"/>
              <a:ext cx="803506" cy="428561"/>
              <a:chOff x="1123947" y="5765927"/>
              <a:chExt cx="803506" cy="428561"/>
            </a:xfrm>
          </p:grpSpPr>
          <p:sp>
            <p:nvSpPr>
              <p:cNvPr id="38" name="円形吹き出し 37"/>
              <p:cNvSpPr/>
              <p:nvPr/>
            </p:nvSpPr>
            <p:spPr>
              <a:xfrm rot="11611203">
                <a:off x="1268084" y="5784855"/>
                <a:ext cx="447620" cy="398720"/>
              </a:xfrm>
              <a:prstGeom prst="wedgeEllipseCallout">
                <a:avLst>
                  <a:gd name="adj1" fmla="val -9150"/>
                  <a:gd name="adj2" fmla="val 222921"/>
                </a:avLst>
              </a:prstGeom>
              <a:solidFill>
                <a:schemeClr val="tx1"/>
              </a:solidFill>
              <a:ln>
                <a:solidFill>
                  <a:srgbClr val="5959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>
                    <a:ln w="9525" cap="rnd" cmpd="sng" algn="ctr">
                      <a:solidFill>
                        <a:srgbClr val="000000"/>
                      </a:solidFill>
                      <a:prstDash val="solid"/>
                      <a:bevel/>
                    </a:ln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楕円 38"/>
              <p:cNvSpPr/>
              <p:nvPr/>
            </p:nvSpPr>
            <p:spPr>
              <a:xfrm>
                <a:off x="1123947" y="5765927"/>
                <a:ext cx="803506" cy="4285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5959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88822" y="910646"/>
              <a:ext cx="2310584" cy="2767824"/>
            </a:xfrm>
            <a:prstGeom prst="rect">
              <a:avLst/>
            </a:prstGeom>
          </p:spPr>
        </p:pic>
        <p:grpSp>
          <p:nvGrpSpPr>
            <p:cNvPr id="6" name="グループ化 5"/>
            <p:cNvGrpSpPr/>
            <p:nvPr/>
          </p:nvGrpSpPr>
          <p:grpSpPr>
            <a:xfrm>
              <a:off x="5078201" y="1518343"/>
              <a:ext cx="1066978" cy="942988"/>
              <a:chOff x="7878024" y="894588"/>
              <a:chExt cx="1066978" cy="942988"/>
            </a:xfrm>
          </p:grpSpPr>
          <p:grpSp>
            <p:nvGrpSpPr>
              <p:cNvPr id="28" name="グループ化 27"/>
              <p:cNvGrpSpPr/>
              <p:nvPr/>
            </p:nvGrpSpPr>
            <p:grpSpPr>
              <a:xfrm rot="21355148">
                <a:off x="8538683" y="898821"/>
                <a:ext cx="406319" cy="474190"/>
                <a:chOff x="-20577" y="-225"/>
                <a:chExt cx="406440" cy="474343"/>
              </a:xfrm>
            </p:grpSpPr>
            <p:sp>
              <p:nvSpPr>
                <p:cNvPr id="35" name="円/楕円 3"/>
                <p:cNvSpPr/>
                <p:nvPr/>
              </p:nvSpPr>
              <p:spPr>
                <a:xfrm>
                  <a:off x="-20577" y="-225"/>
                  <a:ext cx="406440" cy="47434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6" name="フローチャート : 結合子 5"/>
                <p:cNvSpPr/>
                <p:nvPr/>
              </p:nvSpPr>
              <p:spPr>
                <a:xfrm>
                  <a:off x="43132" y="51758"/>
                  <a:ext cx="249555" cy="301625"/>
                </a:xfrm>
                <a:prstGeom prst="flowChartConnector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7" name="フローチャート : 結合子 8"/>
                <p:cNvSpPr/>
                <p:nvPr/>
              </p:nvSpPr>
              <p:spPr>
                <a:xfrm>
                  <a:off x="43132" y="189781"/>
                  <a:ext cx="163901" cy="167595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9" name="グループ化 28"/>
              <p:cNvGrpSpPr/>
              <p:nvPr/>
            </p:nvGrpSpPr>
            <p:grpSpPr>
              <a:xfrm rot="21095308">
                <a:off x="7878024" y="894588"/>
                <a:ext cx="394218" cy="474192"/>
                <a:chOff x="8173859" y="2676874"/>
                <a:chExt cx="394218" cy="474192"/>
              </a:xfrm>
            </p:grpSpPr>
            <p:sp>
              <p:nvSpPr>
                <p:cNvPr id="32" name="円/楕円 2"/>
                <p:cNvSpPr/>
                <p:nvPr/>
              </p:nvSpPr>
              <p:spPr>
                <a:xfrm rot="794593">
                  <a:off x="8173859" y="2676874"/>
                  <a:ext cx="394218" cy="47419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3" name="フローチャート : 結合子 6"/>
                <p:cNvSpPr/>
                <p:nvPr/>
              </p:nvSpPr>
              <p:spPr>
                <a:xfrm rot="963119">
                  <a:off x="8255397" y="2735232"/>
                  <a:ext cx="249481" cy="301528"/>
                </a:xfrm>
                <a:prstGeom prst="flowChartConnector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4" name="フローチャート : 結合子 7"/>
                <p:cNvSpPr/>
                <p:nvPr/>
              </p:nvSpPr>
              <p:spPr>
                <a:xfrm rot="21002492">
                  <a:off x="8214371" y="2871505"/>
                  <a:ext cx="163852" cy="167541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30" name="円弧 29"/>
              <p:cNvSpPr/>
              <p:nvPr/>
            </p:nvSpPr>
            <p:spPr>
              <a:xfrm rot="13786685" flipV="1">
                <a:off x="8214865" y="1473479"/>
                <a:ext cx="324652" cy="403542"/>
              </a:xfrm>
              <a:prstGeom prst="arc">
                <a:avLst>
                  <a:gd name="adj1" fmla="val 15660768"/>
                  <a:gd name="adj2" fmla="val 942735"/>
                </a:avLst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1" name="フリーフォーム 30"/>
              <p:cNvSpPr/>
              <p:nvPr/>
            </p:nvSpPr>
            <p:spPr>
              <a:xfrm>
                <a:off x="8539427" y="1495160"/>
                <a:ext cx="70620" cy="141073"/>
              </a:xfrm>
              <a:custGeom>
                <a:avLst/>
                <a:gdLst>
                  <a:gd name="connsiteX0" fmla="*/ 81881 w 108776"/>
                  <a:gd name="connsiteY0" fmla="*/ 0 h 317982"/>
                  <a:gd name="connsiteX1" fmla="*/ 14646 w 108776"/>
                  <a:gd name="connsiteY1" fmla="*/ 40341 h 317982"/>
                  <a:gd name="connsiteX2" fmla="*/ 1199 w 108776"/>
                  <a:gd name="connsiteY2" fmla="*/ 80682 h 317982"/>
                  <a:gd name="connsiteX3" fmla="*/ 41540 w 108776"/>
                  <a:gd name="connsiteY3" fmla="*/ 282388 h 317982"/>
                  <a:gd name="connsiteX4" fmla="*/ 108776 w 108776"/>
                  <a:gd name="connsiteY4" fmla="*/ 309282 h 317982"/>
                  <a:gd name="connsiteX0" fmla="*/ 134470 w 161365"/>
                  <a:gd name="connsiteY0" fmla="*/ 0 h 309282"/>
                  <a:gd name="connsiteX1" fmla="*/ 67235 w 161365"/>
                  <a:gd name="connsiteY1" fmla="*/ 40341 h 309282"/>
                  <a:gd name="connsiteX2" fmla="*/ 0 w 161365"/>
                  <a:gd name="connsiteY2" fmla="*/ 80682 h 309282"/>
                  <a:gd name="connsiteX3" fmla="*/ 94129 w 161365"/>
                  <a:gd name="connsiteY3" fmla="*/ 282388 h 309282"/>
                  <a:gd name="connsiteX4" fmla="*/ 161365 w 161365"/>
                  <a:gd name="connsiteY4" fmla="*/ 309282 h 309282"/>
                  <a:gd name="connsiteX0" fmla="*/ 95677 w 122572"/>
                  <a:gd name="connsiteY0" fmla="*/ 0 h 309282"/>
                  <a:gd name="connsiteX1" fmla="*/ 28442 w 122572"/>
                  <a:gd name="connsiteY1" fmla="*/ 40341 h 309282"/>
                  <a:gd name="connsiteX2" fmla="*/ 0 w 122572"/>
                  <a:gd name="connsiteY2" fmla="*/ 169351 h 309282"/>
                  <a:gd name="connsiteX3" fmla="*/ 55336 w 122572"/>
                  <a:gd name="connsiteY3" fmla="*/ 282388 h 309282"/>
                  <a:gd name="connsiteX4" fmla="*/ 122572 w 122572"/>
                  <a:gd name="connsiteY4" fmla="*/ 309282 h 309282"/>
                  <a:gd name="connsiteX0" fmla="*/ 95745 w 122640"/>
                  <a:gd name="connsiteY0" fmla="*/ 0 h 309282"/>
                  <a:gd name="connsiteX1" fmla="*/ 45135 w 122640"/>
                  <a:gd name="connsiteY1" fmla="*/ 56966 h 309282"/>
                  <a:gd name="connsiteX2" fmla="*/ 68 w 122640"/>
                  <a:gd name="connsiteY2" fmla="*/ 169351 h 309282"/>
                  <a:gd name="connsiteX3" fmla="*/ 55404 w 122640"/>
                  <a:gd name="connsiteY3" fmla="*/ 282388 h 309282"/>
                  <a:gd name="connsiteX4" fmla="*/ 122640 w 122640"/>
                  <a:gd name="connsiteY4" fmla="*/ 309282 h 309282"/>
                  <a:gd name="connsiteX0" fmla="*/ 95719 w 122614"/>
                  <a:gd name="connsiteY0" fmla="*/ 0 h 309282"/>
                  <a:gd name="connsiteX1" fmla="*/ 45109 w 122614"/>
                  <a:gd name="connsiteY1" fmla="*/ 56966 h 309282"/>
                  <a:gd name="connsiteX2" fmla="*/ 42 w 122614"/>
                  <a:gd name="connsiteY2" fmla="*/ 169351 h 309282"/>
                  <a:gd name="connsiteX3" fmla="*/ 38752 w 122614"/>
                  <a:gd name="connsiteY3" fmla="*/ 238053 h 309282"/>
                  <a:gd name="connsiteX4" fmla="*/ 122614 w 122614"/>
                  <a:gd name="connsiteY4" fmla="*/ 309282 h 309282"/>
                  <a:gd name="connsiteX0" fmla="*/ 95725 w 139246"/>
                  <a:gd name="connsiteY0" fmla="*/ 0 h 270489"/>
                  <a:gd name="connsiteX1" fmla="*/ 45115 w 139246"/>
                  <a:gd name="connsiteY1" fmla="*/ 56966 h 270489"/>
                  <a:gd name="connsiteX2" fmla="*/ 48 w 139246"/>
                  <a:gd name="connsiteY2" fmla="*/ 169351 h 270489"/>
                  <a:gd name="connsiteX3" fmla="*/ 38758 w 139246"/>
                  <a:gd name="connsiteY3" fmla="*/ 238053 h 270489"/>
                  <a:gd name="connsiteX4" fmla="*/ 139246 w 139246"/>
                  <a:gd name="connsiteY4" fmla="*/ 270489 h 270489"/>
                  <a:gd name="connsiteX0" fmla="*/ 95745 w 139266"/>
                  <a:gd name="connsiteY0" fmla="*/ 0 h 270489"/>
                  <a:gd name="connsiteX1" fmla="*/ 45135 w 139266"/>
                  <a:gd name="connsiteY1" fmla="*/ 56966 h 270489"/>
                  <a:gd name="connsiteX2" fmla="*/ 68 w 139266"/>
                  <a:gd name="connsiteY2" fmla="*/ 169351 h 270489"/>
                  <a:gd name="connsiteX3" fmla="*/ 55403 w 139266"/>
                  <a:gd name="connsiteY3" fmla="*/ 215886 h 270489"/>
                  <a:gd name="connsiteX4" fmla="*/ 139266 w 139266"/>
                  <a:gd name="connsiteY4" fmla="*/ 270489 h 270489"/>
                  <a:gd name="connsiteX0" fmla="*/ 50711 w 94232"/>
                  <a:gd name="connsiteY0" fmla="*/ 0 h 270489"/>
                  <a:gd name="connsiteX1" fmla="*/ 101 w 94232"/>
                  <a:gd name="connsiteY1" fmla="*/ 56966 h 270489"/>
                  <a:gd name="connsiteX2" fmla="*/ 36984 w 94232"/>
                  <a:gd name="connsiteY2" fmla="*/ 159182 h 270489"/>
                  <a:gd name="connsiteX3" fmla="*/ 10369 w 94232"/>
                  <a:gd name="connsiteY3" fmla="*/ 215886 h 270489"/>
                  <a:gd name="connsiteX4" fmla="*/ 94232 w 94232"/>
                  <a:gd name="connsiteY4" fmla="*/ 270489 h 270489"/>
                  <a:gd name="connsiteX0" fmla="*/ 42346 w 85867"/>
                  <a:gd name="connsiteY0" fmla="*/ 0 h 270489"/>
                  <a:gd name="connsiteX1" fmla="*/ 56126 w 85867"/>
                  <a:gd name="connsiteY1" fmla="*/ 77308 h 270489"/>
                  <a:gd name="connsiteX2" fmla="*/ 28619 w 85867"/>
                  <a:gd name="connsiteY2" fmla="*/ 159182 h 270489"/>
                  <a:gd name="connsiteX3" fmla="*/ 2004 w 85867"/>
                  <a:gd name="connsiteY3" fmla="*/ 215886 h 270489"/>
                  <a:gd name="connsiteX4" fmla="*/ 85867 w 85867"/>
                  <a:gd name="connsiteY4" fmla="*/ 270489 h 270489"/>
                  <a:gd name="connsiteX0" fmla="*/ 112588 w 112588"/>
                  <a:gd name="connsiteY0" fmla="*/ 0 h 250148"/>
                  <a:gd name="connsiteX1" fmla="*/ 56126 w 112588"/>
                  <a:gd name="connsiteY1" fmla="*/ 56967 h 250148"/>
                  <a:gd name="connsiteX2" fmla="*/ 28619 w 112588"/>
                  <a:gd name="connsiteY2" fmla="*/ 138841 h 250148"/>
                  <a:gd name="connsiteX3" fmla="*/ 2004 w 112588"/>
                  <a:gd name="connsiteY3" fmla="*/ 195545 h 250148"/>
                  <a:gd name="connsiteX4" fmla="*/ 85867 w 112588"/>
                  <a:gd name="connsiteY4" fmla="*/ 250148 h 250148"/>
                  <a:gd name="connsiteX0" fmla="*/ 85337 w 85337"/>
                  <a:gd name="connsiteY0" fmla="*/ 0 h 250148"/>
                  <a:gd name="connsiteX1" fmla="*/ 28875 w 85337"/>
                  <a:gd name="connsiteY1" fmla="*/ 56967 h 250148"/>
                  <a:gd name="connsiteX2" fmla="*/ 1368 w 85337"/>
                  <a:gd name="connsiteY2" fmla="*/ 138841 h 250148"/>
                  <a:gd name="connsiteX3" fmla="*/ 9874 w 85337"/>
                  <a:gd name="connsiteY3" fmla="*/ 215887 h 250148"/>
                  <a:gd name="connsiteX4" fmla="*/ 58616 w 85337"/>
                  <a:gd name="connsiteY4" fmla="*/ 250148 h 250148"/>
                  <a:gd name="connsiteX0" fmla="*/ 86498 w 89044"/>
                  <a:gd name="connsiteY0" fmla="*/ 0 h 290833"/>
                  <a:gd name="connsiteX1" fmla="*/ 30036 w 89044"/>
                  <a:gd name="connsiteY1" fmla="*/ 56967 h 290833"/>
                  <a:gd name="connsiteX2" fmla="*/ 2529 w 89044"/>
                  <a:gd name="connsiteY2" fmla="*/ 138841 h 290833"/>
                  <a:gd name="connsiteX3" fmla="*/ 11035 w 89044"/>
                  <a:gd name="connsiteY3" fmla="*/ 215887 h 290833"/>
                  <a:gd name="connsiteX4" fmla="*/ 89045 w 89044"/>
                  <a:gd name="connsiteY4" fmla="*/ 290833 h 290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9044" h="290833">
                    <a:moveTo>
                      <a:pt x="86498" y="0"/>
                    </a:moveTo>
                    <a:cubicBezTo>
                      <a:pt x="64086" y="13447"/>
                      <a:pt x="44031" y="33827"/>
                      <a:pt x="30036" y="56967"/>
                    </a:cubicBezTo>
                    <a:cubicBezTo>
                      <a:pt x="16041" y="80107"/>
                      <a:pt x="5696" y="112354"/>
                      <a:pt x="2529" y="138841"/>
                    </a:cubicBezTo>
                    <a:cubicBezTo>
                      <a:pt x="-638" y="165328"/>
                      <a:pt x="-3384" y="190555"/>
                      <a:pt x="11035" y="215887"/>
                    </a:cubicBezTo>
                    <a:cubicBezTo>
                      <a:pt x="25454" y="241219"/>
                      <a:pt x="36824" y="238615"/>
                      <a:pt x="89045" y="290833"/>
                    </a:cubicBezTo>
                  </a:path>
                </a:pathLst>
              </a:cu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" name="グループ化 6"/>
            <p:cNvGrpSpPr/>
            <p:nvPr/>
          </p:nvGrpSpPr>
          <p:grpSpPr>
            <a:xfrm rot="9566780">
              <a:off x="5495125" y="2537518"/>
              <a:ext cx="760079" cy="371631"/>
              <a:chOff x="2294127" y="4279757"/>
              <a:chExt cx="899058" cy="505726"/>
            </a:xfrm>
          </p:grpSpPr>
          <p:sp>
            <p:nvSpPr>
              <p:cNvPr id="19" name="円/楕円 39"/>
              <p:cNvSpPr/>
              <p:nvPr/>
            </p:nvSpPr>
            <p:spPr>
              <a:xfrm rot="16366242">
                <a:off x="2707806" y="4269899"/>
                <a:ext cx="394657" cy="41712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20" name="グループ化 19"/>
              <p:cNvGrpSpPr/>
              <p:nvPr/>
            </p:nvGrpSpPr>
            <p:grpSpPr>
              <a:xfrm>
                <a:off x="2294127" y="4279757"/>
                <a:ext cx="899058" cy="505726"/>
                <a:chOff x="1368302" y="4065344"/>
                <a:chExt cx="899058" cy="505726"/>
              </a:xfrm>
            </p:grpSpPr>
            <p:sp>
              <p:nvSpPr>
                <p:cNvPr id="21" name="月 20"/>
                <p:cNvSpPr/>
                <p:nvPr/>
              </p:nvSpPr>
              <p:spPr>
                <a:xfrm rot="6530568">
                  <a:off x="1515606" y="3918040"/>
                  <a:ext cx="371437" cy="666046"/>
                </a:xfrm>
                <a:prstGeom prst="moon">
                  <a:avLst>
                    <a:gd name="adj" fmla="val 22329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2" name="円/楕円 33"/>
                <p:cNvSpPr/>
                <p:nvPr/>
              </p:nvSpPr>
              <p:spPr>
                <a:xfrm rot="18879437">
                  <a:off x="2064563" y="4137271"/>
                  <a:ext cx="161797" cy="24379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3" name="円/楕円 34"/>
                <p:cNvSpPr/>
                <p:nvPr/>
              </p:nvSpPr>
              <p:spPr>
                <a:xfrm rot="17930767">
                  <a:off x="2059244" y="4230829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4" name="円/楕円 35"/>
                <p:cNvSpPr/>
                <p:nvPr/>
              </p:nvSpPr>
              <p:spPr>
                <a:xfrm rot="17930767">
                  <a:off x="2007398" y="4318207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5" name="円/楕円 36"/>
                <p:cNvSpPr/>
                <p:nvPr/>
              </p:nvSpPr>
              <p:spPr>
                <a:xfrm rot="17930767">
                  <a:off x="1925413" y="4372403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6" name="円/楕円 38"/>
                <p:cNvSpPr/>
                <p:nvPr/>
              </p:nvSpPr>
              <p:spPr>
                <a:xfrm rot="981570">
                  <a:off x="1723784" y="4288034"/>
                  <a:ext cx="191736" cy="24491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7" name="円/楕円 42"/>
                <p:cNvSpPr/>
                <p:nvPr/>
              </p:nvSpPr>
              <p:spPr>
                <a:xfrm rot="15690480">
                  <a:off x="1795498" y="4057655"/>
                  <a:ext cx="388643" cy="42250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8" name="グループ化 7"/>
            <p:cNvGrpSpPr/>
            <p:nvPr/>
          </p:nvGrpSpPr>
          <p:grpSpPr>
            <a:xfrm rot="218562" flipV="1">
              <a:off x="4863811" y="2290557"/>
              <a:ext cx="899058" cy="505726"/>
              <a:chOff x="2294127" y="4279757"/>
              <a:chExt cx="899058" cy="505726"/>
            </a:xfrm>
          </p:grpSpPr>
          <p:sp>
            <p:nvSpPr>
              <p:cNvPr id="10" name="円/楕円 39"/>
              <p:cNvSpPr/>
              <p:nvPr/>
            </p:nvSpPr>
            <p:spPr>
              <a:xfrm rot="16366242">
                <a:off x="2707806" y="4269899"/>
                <a:ext cx="394657" cy="41712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11" name="グループ化 10"/>
              <p:cNvGrpSpPr/>
              <p:nvPr/>
            </p:nvGrpSpPr>
            <p:grpSpPr>
              <a:xfrm>
                <a:off x="2294127" y="4279757"/>
                <a:ext cx="899058" cy="505726"/>
                <a:chOff x="1368302" y="4065344"/>
                <a:chExt cx="899058" cy="505726"/>
              </a:xfrm>
            </p:grpSpPr>
            <p:sp>
              <p:nvSpPr>
                <p:cNvPr id="12" name="月 11"/>
                <p:cNvSpPr/>
                <p:nvPr/>
              </p:nvSpPr>
              <p:spPr>
                <a:xfrm rot="6530568">
                  <a:off x="1515606" y="3918040"/>
                  <a:ext cx="371437" cy="666046"/>
                </a:xfrm>
                <a:prstGeom prst="moon">
                  <a:avLst>
                    <a:gd name="adj" fmla="val 22329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3" name="円/楕円 33"/>
                <p:cNvSpPr/>
                <p:nvPr/>
              </p:nvSpPr>
              <p:spPr>
                <a:xfrm rot="18879437">
                  <a:off x="2064563" y="4137271"/>
                  <a:ext cx="161797" cy="24379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4" name="円/楕円 34"/>
                <p:cNvSpPr/>
                <p:nvPr/>
              </p:nvSpPr>
              <p:spPr>
                <a:xfrm rot="17930767">
                  <a:off x="2059244" y="4230829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5" name="円/楕円 35"/>
                <p:cNvSpPr/>
                <p:nvPr/>
              </p:nvSpPr>
              <p:spPr>
                <a:xfrm rot="17930767">
                  <a:off x="2007398" y="4318207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6" name="円/楕円 36"/>
                <p:cNvSpPr/>
                <p:nvPr/>
              </p:nvSpPr>
              <p:spPr>
                <a:xfrm rot="17930767">
                  <a:off x="1925413" y="4372403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7" name="円/楕円 38"/>
                <p:cNvSpPr/>
                <p:nvPr/>
              </p:nvSpPr>
              <p:spPr>
                <a:xfrm rot="981570">
                  <a:off x="1723784" y="4288034"/>
                  <a:ext cx="191736" cy="24491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8" name="円/楕円 42"/>
                <p:cNvSpPr/>
                <p:nvPr/>
              </p:nvSpPr>
              <p:spPr>
                <a:xfrm rot="15690480">
                  <a:off x="1795498" y="4057655"/>
                  <a:ext cx="388643" cy="42250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9" name="テキスト ボックス 10"/>
            <p:cNvSpPr txBox="1"/>
            <p:nvPr/>
          </p:nvSpPr>
          <p:spPr>
            <a:xfrm rot="21397909">
              <a:off x="4552665" y="194084"/>
              <a:ext cx="2357004" cy="101003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1" vert="horz" wrap="square" lIns="74295" tIns="8890" rIns="74295" bIns="8890" numCol="1" spcCol="0" rtlCol="0" fromWordArt="0" anchor="t" anchorCtr="0" forceAA="0" compatLnSpc="1">
              <a:prstTxWarp prst="textArchDown">
                <a:avLst/>
              </a:prstTxWarp>
              <a:noAutofit/>
              <a:scene3d>
                <a:camera prst="orthographicFront">
                  <a:rot lat="298855" lon="21298860" rev="21573786"/>
                </a:camera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spcAft>
                  <a:spcPts val="0"/>
                </a:spcAft>
              </a:pPr>
              <a:r>
                <a:rPr lang="en-US" altLang="ja-JP" sz="3000" b="1" kern="100" dirty="0" smtClean="0">
                  <a:ln>
                    <a:noFill/>
                  </a:ln>
                  <a:gradFill>
                    <a:gsLst>
                      <a:gs pos="0">
                        <a:srgbClr val="FFA260"/>
                      </a:gs>
                      <a:gs pos="25000">
                        <a:srgbClr val="FF9E55"/>
                      </a:gs>
                      <a:gs pos="50000">
                        <a:srgbClr val="F38D3A"/>
                      </a:gs>
                      <a:gs pos="75000">
                        <a:srgbClr val="FF9E55"/>
                      </a:gs>
                      <a:gs pos="100000">
                        <a:srgbClr val="FFA260"/>
                      </a:gs>
                    </a:gsLst>
                    <a:lin ang="5400000" scaled="0"/>
                  </a:gradFill>
                  <a:effectLst>
                    <a:outerShdw blurRad="79997" dist="40005" dir="5040000" algn="tl">
                      <a:srgbClr val="000000">
                        <a:alpha val="30000"/>
                      </a:srgbClr>
                    </a:outerShdw>
                  </a:effectLst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Ummmm…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105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8" name="グループ化 167"/>
          <p:cNvGrpSpPr/>
          <p:nvPr/>
        </p:nvGrpSpPr>
        <p:grpSpPr>
          <a:xfrm>
            <a:off x="212519" y="2789301"/>
            <a:ext cx="2812387" cy="3984847"/>
            <a:chOff x="212519" y="2789301"/>
            <a:chExt cx="2812387" cy="3984847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212519" y="3491679"/>
              <a:ext cx="2812387" cy="3282469"/>
              <a:chOff x="3079923" y="583177"/>
              <a:chExt cx="2812387" cy="3282469"/>
            </a:xfrm>
          </p:grpSpPr>
          <p:grpSp>
            <p:nvGrpSpPr>
              <p:cNvPr id="43" name="グループ化 42"/>
              <p:cNvGrpSpPr/>
              <p:nvPr/>
            </p:nvGrpSpPr>
            <p:grpSpPr>
              <a:xfrm flipH="1">
                <a:off x="4620728" y="3435616"/>
                <a:ext cx="803506" cy="428561"/>
                <a:chOff x="1123947" y="5765927"/>
                <a:chExt cx="803506" cy="428561"/>
              </a:xfrm>
            </p:grpSpPr>
            <p:sp>
              <p:nvSpPr>
                <p:cNvPr id="67" name="円形吹き出し 66"/>
                <p:cNvSpPr/>
                <p:nvPr/>
              </p:nvSpPr>
              <p:spPr>
                <a:xfrm rot="11611203">
                  <a:off x="1268084" y="5784855"/>
                  <a:ext cx="447620" cy="398720"/>
                </a:xfrm>
                <a:prstGeom prst="wedgeEllipseCallout">
                  <a:avLst>
                    <a:gd name="adj1" fmla="val -9150"/>
                    <a:gd name="adj2" fmla="val 222921"/>
                  </a:avLst>
                </a:prstGeom>
                <a:solidFill>
                  <a:schemeClr val="tx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ln w="9525" cap="rnd" cmpd="sng" algn="ctr">
                        <a:solidFill>
                          <a:srgbClr val="000000"/>
                        </a:solidFill>
                        <a:prstDash val="solid"/>
                        <a:bevel/>
                      </a:ln>
                      <a:effectLst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8" name="楕円 67"/>
                <p:cNvSpPr/>
                <p:nvPr/>
              </p:nvSpPr>
              <p:spPr>
                <a:xfrm>
                  <a:off x="1123947" y="5765927"/>
                  <a:ext cx="803506" cy="42856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44" name="グループ化 43"/>
              <p:cNvGrpSpPr/>
              <p:nvPr/>
            </p:nvGrpSpPr>
            <p:grpSpPr>
              <a:xfrm>
                <a:off x="3557999" y="3437085"/>
                <a:ext cx="803506" cy="428561"/>
                <a:chOff x="1123947" y="5765927"/>
                <a:chExt cx="803506" cy="428561"/>
              </a:xfrm>
            </p:grpSpPr>
            <p:sp>
              <p:nvSpPr>
                <p:cNvPr id="65" name="円形吹き出し 64"/>
                <p:cNvSpPr/>
                <p:nvPr/>
              </p:nvSpPr>
              <p:spPr>
                <a:xfrm rot="11611203">
                  <a:off x="1268084" y="5784855"/>
                  <a:ext cx="447620" cy="398720"/>
                </a:xfrm>
                <a:prstGeom prst="wedgeEllipseCallout">
                  <a:avLst>
                    <a:gd name="adj1" fmla="val -9150"/>
                    <a:gd name="adj2" fmla="val 222921"/>
                  </a:avLst>
                </a:prstGeom>
                <a:solidFill>
                  <a:schemeClr val="tx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ln w="9525" cap="rnd" cmpd="sng" algn="ctr">
                        <a:solidFill>
                          <a:srgbClr val="000000"/>
                        </a:solidFill>
                        <a:prstDash val="solid"/>
                        <a:bevel/>
                      </a:ln>
                      <a:effectLst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6" name="楕円 65"/>
                <p:cNvSpPr/>
                <p:nvPr/>
              </p:nvSpPr>
              <p:spPr>
                <a:xfrm>
                  <a:off x="1123947" y="5765927"/>
                  <a:ext cx="803506" cy="42856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45" name="月 44"/>
              <p:cNvSpPr/>
              <p:nvPr/>
            </p:nvSpPr>
            <p:spPr>
              <a:xfrm rot="21214873">
                <a:off x="3079923" y="1839700"/>
                <a:ext cx="432696" cy="656565"/>
              </a:xfrm>
              <a:prstGeom prst="moon">
                <a:avLst>
                  <a:gd name="adj" fmla="val 2232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46" name="月 45"/>
              <p:cNvSpPr/>
              <p:nvPr/>
            </p:nvSpPr>
            <p:spPr>
              <a:xfrm rot="385127" flipH="1">
                <a:off x="5488280" y="1825053"/>
                <a:ext cx="404030" cy="625880"/>
              </a:xfrm>
              <a:prstGeom prst="moon">
                <a:avLst>
                  <a:gd name="adj" fmla="val 2232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47" name="図 4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330748" y="583177"/>
                <a:ext cx="2310584" cy="2767824"/>
              </a:xfrm>
              <a:prstGeom prst="rect">
                <a:avLst/>
              </a:prstGeom>
            </p:spPr>
          </p:pic>
          <p:grpSp>
            <p:nvGrpSpPr>
              <p:cNvPr id="48" name="グループ化 47"/>
              <p:cNvGrpSpPr/>
              <p:nvPr/>
            </p:nvGrpSpPr>
            <p:grpSpPr>
              <a:xfrm>
                <a:off x="3975173" y="1144798"/>
                <a:ext cx="394218" cy="474193"/>
                <a:chOff x="1897650" y="3120547"/>
                <a:chExt cx="394218" cy="474193"/>
              </a:xfrm>
            </p:grpSpPr>
            <p:sp>
              <p:nvSpPr>
                <p:cNvPr id="62" name="円/楕円 2"/>
                <p:cNvSpPr/>
                <p:nvPr/>
              </p:nvSpPr>
              <p:spPr>
                <a:xfrm rot="794593">
                  <a:off x="1897650" y="3120547"/>
                  <a:ext cx="394218" cy="47419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63" name="フローチャート : 結合子 6"/>
                <p:cNvSpPr/>
                <p:nvPr/>
              </p:nvSpPr>
              <p:spPr>
                <a:xfrm rot="963119">
                  <a:off x="1979188" y="3178905"/>
                  <a:ext cx="249481" cy="301528"/>
                </a:xfrm>
                <a:prstGeom prst="flowChartConnector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64" name="フローチャート : 結合子 7"/>
                <p:cNvSpPr/>
                <p:nvPr/>
              </p:nvSpPr>
              <p:spPr>
                <a:xfrm rot="21002492">
                  <a:off x="1938162" y="3315178"/>
                  <a:ext cx="163852" cy="167541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49" name="グループ化 48"/>
              <p:cNvGrpSpPr/>
              <p:nvPr/>
            </p:nvGrpSpPr>
            <p:grpSpPr>
              <a:xfrm rot="-120000">
                <a:off x="4636714" y="1153358"/>
                <a:ext cx="406319" cy="474191"/>
                <a:chOff x="2596130" y="3127950"/>
                <a:chExt cx="406319" cy="474191"/>
              </a:xfrm>
            </p:grpSpPr>
            <p:sp>
              <p:nvSpPr>
                <p:cNvPr id="59" name="円/楕円 3"/>
                <p:cNvSpPr/>
                <p:nvPr/>
              </p:nvSpPr>
              <p:spPr>
                <a:xfrm rot="21002492">
                  <a:off x="2596130" y="3127950"/>
                  <a:ext cx="406319" cy="47419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60" name="フローチャート : 結合子 5"/>
                <p:cNvSpPr/>
                <p:nvPr/>
              </p:nvSpPr>
              <p:spPr>
                <a:xfrm rot="21002492">
                  <a:off x="2654099" y="3182981"/>
                  <a:ext cx="249481" cy="301528"/>
                </a:xfrm>
                <a:prstGeom prst="flowChartConnector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61" name="フローチャート : 結合子 8"/>
                <p:cNvSpPr/>
                <p:nvPr/>
              </p:nvSpPr>
              <p:spPr>
                <a:xfrm rot="21002492">
                  <a:off x="2667020" y="3327295"/>
                  <a:ext cx="163852" cy="167541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50" name="グループ化 49"/>
              <p:cNvGrpSpPr/>
              <p:nvPr/>
            </p:nvGrpSpPr>
            <p:grpSpPr>
              <a:xfrm>
                <a:off x="3486041" y="1249200"/>
                <a:ext cx="1993266" cy="423997"/>
                <a:chOff x="3500109" y="1249200"/>
                <a:chExt cx="1993266" cy="423997"/>
              </a:xfrm>
            </p:grpSpPr>
            <p:sp>
              <p:nvSpPr>
                <p:cNvPr id="55" name="正方形/長方形 54"/>
                <p:cNvSpPr/>
                <p:nvPr/>
              </p:nvSpPr>
              <p:spPr>
                <a:xfrm>
                  <a:off x="3807913" y="1249309"/>
                  <a:ext cx="649508" cy="423888"/>
                </a:xfrm>
                <a:prstGeom prst="rect">
                  <a:avLst/>
                </a:prstGeom>
                <a:solidFill>
                  <a:schemeClr val="bg1">
                    <a:lumMod val="95000"/>
                    <a:alpha val="30000"/>
                  </a:schemeClr>
                </a:solidFill>
                <a:ln w="381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" name="正方形/長方形 55"/>
                <p:cNvSpPr/>
                <p:nvPr/>
              </p:nvSpPr>
              <p:spPr>
                <a:xfrm>
                  <a:off x="4550448" y="1249200"/>
                  <a:ext cx="649508" cy="423888"/>
                </a:xfrm>
                <a:prstGeom prst="rect">
                  <a:avLst/>
                </a:prstGeom>
                <a:solidFill>
                  <a:schemeClr val="bg1">
                    <a:lumMod val="95000"/>
                    <a:alpha val="30000"/>
                  </a:schemeClr>
                </a:solidFill>
                <a:ln w="381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7" name="直線コネクタ 56"/>
                <p:cNvCxnSpPr>
                  <a:stCxn id="55" idx="1"/>
                </p:cNvCxnSpPr>
                <p:nvPr/>
              </p:nvCxnSpPr>
              <p:spPr>
                <a:xfrm flipH="1" flipV="1">
                  <a:off x="3500109" y="1293229"/>
                  <a:ext cx="307804" cy="168024"/>
                </a:xfrm>
                <a:prstGeom prst="line">
                  <a:avLst/>
                </a:prstGeom>
                <a:ln w="38100">
                  <a:solidFill>
                    <a:srgbClr val="7F7F7F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/>
                <p:cNvCxnSpPr/>
                <p:nvPr/>
              </p:nvCxnSpPr>
              <p:spPr>
                <a:xfrm flipV="1">
                  <a:off x="5185571" y="1292400"/>
                  <a:ext cx="307804" cy="168024"/>
                </a:xfrm>
                <a:prstGeom prst="line">
                  <a:avLst/>
                </a:prstGeom>
                <a:ln w="38100">
                  <a:solidFill>
                    <a:srgbClr val="7F7F7F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1" name="円弧 50"/>
              <p:cNvSpPr/>
              <p:nvPr/>
            </p:nvSpPr>
            <p:spPr>
              <a:xfrm rot="7813315">
                <a:off x="4276852" y="1419165"/>
                <a:ext cx="421260" cy="450998"/>
              </a:xfrm>
              <a:prstGeom prst="arc">
                <a:avLst>
                  <a:gd name="adj1" fmla="val 15540781"/>
                  <a:gd name="adj2" fmla="val 942735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52" name="グループ化 51"/>
              <p:cNvGrpSpPr>
                <a:grpSpLocks noChangeAspect="1"/>
              </p:cNvGrpSpPr>
              <p:nvPr/>
            </p:nvGrpSpPr>
            <p:grpSpPr>
              <a:xfrm>
                <a:off x="4379456" y="1993600"/>
                <a:ext cx="235946" cy="1020769"/>
                <a:chOff x="5891202" y="3011340"/>
                <a:chExt cx="633978" cy="2742763"/>
              </a:xfrm>
              <a:solidFill>
                <a:schemeClr val="accent5">
                  <a:lumMod val="50000"/>
                </a:schemeClr>
              </a:solidFill>
            </p:grpSpPr>
            <p:sp>
              <p:nvSpPr>
                <p:cNvPr id="53" name="フローチャート: 他ページ結合子 71"/>
                <p:cNvSpPr/>
                <p:nvPr/>
              </p:nvSpPr>
              <p:spPr>
                <a:xfrm>
                  <a:off x="5891202" y="3483197"/>
                  <a:ext cx="633978" cy="2270906"/>
                </a:xfrm>
                <a:custGeom>
                  <a:avLst/>
                  <a:gdLst>
                    <a:gd name="connsiteX0" fmla="*/ 0 w 10000"/>
                    <a:gd name="connsiteY0" fmla="*/ 0 h 10000"/>
                    <a:gd name="connsiteX1" fmla="*/ 10000 w 10000"/>
                    <a:gd name="connsiteY1" fmla="*/ 0 h 10000"/>
                    <a:gd name="connsiteX2" fmla="*/ 10000 w 10000"/>
                    <a:gd name="connsiteY2" fmla="*/ 8000 h 10000"/>
                    <a:gd name="connsiteX3" fmla="*/ 5000 w 10000"/>
                    <a:gd name="connsiteY3" fmla="*/ 10000 h 10000"/>
                    <a:gd name="connsiteX4" fmla="*/ 0 w 10000"/>
                    <a:gd name="connsiteY4" fmla="*/ 8000 h 10000"/>
                    <a:gd name="connsiteX5" fmla="*/ 0 w 10000"/>
                    <a:gd name="connsiteY5" fmla="*/ 0 h 10000"/>
                    <a:gd name="connsiteX0" fmla="*/ 2121 w 10000"/>
                    <a:gd name="connsiteY0" fmla="*/ 59 h 10000"/>
                    <a:gd name="connsiteX1" fmla="*/ 10000 w 10000"/>
                    <a:gd name="connsiteY1" fmla="*/ 0 h 10000"/>
                    <a:gd name="connsiteX2" fmla="*/ 10000 w 10000"/>
                    <a:gd name="connsiteY2" fmla="*/ 8000 h 10000"/>
                    <a:gd name="connsiteX3" fmla="*/ 5000 w 10000"/>
                    <a:gd name="connsiteY3" fmla="*/ 10000 h 10000"/>
                    <a:gd name="connsiteX4" fmla="*/ 0 w 10000"/>
                    <a:gd name="connsiteY4" fmla="*/ 8000 h 10000"/>
                    <a:gd name="connsiteX5" fmla="*/ 2121 w 10000"/>
                    <a:gd name="connsiteY5" fmla="*/ 59 h 10000"/>
                    <a:gd name="connsiteX0" fmla="*/ 2121 w 10000"/>
                    <a:gd name="connsiteY0" fmla="*/ 0 h 9941"/>
                    <a:gd name="connsiteX1" fmla="*/ 7667 w 10000"/>
                    <a:gd name="connsiteY1" fmla="*/ 0 h 9941"/>
                    <a:gd name="connsiteX2" fmla="*/ 10000 w 10000"/>
                    <a:gd name="connsiteY2" fmla="*/ 7941 h 9941"/>
                    <a:gd name="connsiteX3" fmla="*/ 5000 w 10000"/>
                    <a:gd name="connsiteY3" fmla="*/ 9941 h 9941"/>
                    <a:gd name="connsiteX4" fmla="*/ 0 w 10000"/>
                    <a:gd name="connsiteY4" fmla="*/ 7941 h 9941"/>
                    <a:gd name="connsiteX5" fmla="*/ 2121 w 10000"/>
                    <a:gd name="connsiteY5" fmla="*/ 0 h 99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000" h="9941">
                      <a:moveTo>
                        <a:pt x="2121" y="0"/>
                      </a:moveTo>
                      <a:lnTo>
                        <a:pt x="7667" y="0"/>
                      </a:lnTo>
                      <a:lnTo>
                        <a:pt x="10000" y="7941"/>
                      </a:lnTo>
                      <a:lnTo>
                        <a:pt x="5000" y="9941"/>
                      </a:lnTo>
                      <a:lnTo>
                        <a:pt x="0" y="7941"/>
                      </a:lnTo>
                      <a:lnTo>
                        <a:pt x="2121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台形 53"/>
                <p:cNvSpPr/>
                <p:nvPr/>
              </p:nvSpPr>
              <p:spPr>
                <a:xfrm flipV="1">
                  <a:off x="5898489" y="3011340"/>
                  <a:ext cx="604800" cy="483897"/>
                </a:xfrm>
                <a:prstGeom prst="trapezoid">
                  <a:avLst/>
                </a:prstGeom>
                <a:grpFill/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165" name="テキスト ボックス 10"/>
            <p:cNvSpPr txBox="1"/>
            <p:nvPr/>
          </p:nvSpPr>
          <p:spPr>
            <a:xfrm>
              <a:off x="510506" y="2789301"/>
              <a:ext cx="2357004" cy="101003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1" vert="horz" wrap="square" lIns="74295" tIns="8890" rIns="74295" bIns="8890" numCol="1" spcCol="0" rtlCol="0" fromWordArt="0" anchor="t" anchorCtr="0" forceAA="0" compatLnSpc="1">
              <a:prstTxWarp prst="textArchDown">
                <a:avLst/>
              </a:prstTxWarp>
              <a:noAutofit/>
              <a:scene3d>
                <a:camera prst="orthographicFront">
                  <a:rot lat="298855" lon="21298860" rev="21573786"/>
                </a:camera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3000" b="1" kern="100" dirty="0" smtClean="0">
                  <a:ln>
                    <a:noFill/>
                  </a:ln>
                  <a:gradFill>
                    <a:gsLst>
                      <a:gs pos="0">
                        <a:srgbClr val="FFA260"/>
                      </a:gs>
                      <a:gs pos="25000">
                        <a:srgbClr val="FF9E55"/>
                      </a:gs>
                      <a:gs pos="50000">
                        <a:srgbClr val="F38D3A"/>
                      </a:gs>
                      <a:gs pos="75000">
                        <a:srgbClr val="FF9E55"/>
                      </a:gs>
                      <a:gs pos="100000">
                        <a:srgbClr val="FFA260"/>
                      </a:gs>
                    </a:gsLst>
                    <a:lin ang="5400000" scaled="0"/>
                  </a:gradFill>
                  <a:effectLst>
                    <a:outerShdw blurRad="79997" dist="40005" dir="5040000" algn="tl">
                      <a:srgbClr val="000000">
                        <a:alpha val="30000"/>
                      </a:srgbClr>
                    </a:outerShdw>
                  </a:effectLst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ＦＡＴＨＥＲ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105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9" name="グループ化 168"/>
          <p:cNvGrpSpPr/>
          <p:nvPr/>
        </p:nvGrpSpPr>
        <p:grpSpPr>
          <a:xfrm>
            <a:off x="2859800" y="2837463"/>
            <a:ext cx="3289535" cy="3897043"/>
            <a:chOff x="2859800" y="2837463"/>
            <a:chExt cx="3289535" cy="3897043"/>
          </a:xfrm>
        </p:grpSpPr>
        <p:grpSp>
          <p:nvGrpSpPr>
            <p:cNvPr id="69" name="グループ化 68"/>
            <p:cNvGrpSpPr/>
            <p:nvPr/>
          </p:nvGrpSpPr>
          <p:grpSpPr>
            <a:xfrm>
              <a:off x="2859800" y="3565703"/>
              <a:ext cx="3289535" cy="3168803"/>
              <a:chOff x="2782543" y="538647"/>
              <a:chExt cx="3383871" cy="3335854"/>
            </a:xfrm>
          </p:grpSpPr>
          <p:grpSp>
            <p:nvGrpSpPr>
              <p:cNvPr id="70" name="グループ化 69"/>
              <p:cNvGrpSpPr/>
              <p:nvPr/>
            </p:nvGrpSpPr>
            <p:grpSpPr>
              <a:xfrm flipH="1">
                <a:off x="2782543" y="2368210"/>
                <a:ext cx="557676" cy="508300"/>
                <a:chOff x="3256297" y="6637985"/>
                <a:chExt cx="698929" cy="589511"/>
              </a:xfrm>
            </p:grpSpPr>
            <p:sp>
              <p:nvSpPr>
                <p:cNvPr id="102" name="円形吹き出し 101"/>
                <p:cNvSpPr/>
                <p:nvPr/>
              </p:nvSpPr>
              <p:spPr>
                <a:xfrm rot="18204276" flipH="1" flipV="1">
                  <a:off x="3339288" y="6645592"/>
                  <a:ext cx="409461" cy="394248"/>
                </a:xfrm>
                <a:prstGeom prst="wedgeEllipseCallout">
                  <a:avLst>
                    <a:gd name="adj1" fmla="val -26672"/>
                    <a:gd name="adj2" fmla="val 159628"/>
                  </a:avLst>
                </a:prstGeom>
                <a:solidFill>
                  <a:srgbClr val="595959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ln w="9525" cap="rnd" cmpd="sng" algn="ctr">
                        <a:solidFill>
                          <a:srgbClr val="000000"/>
                        </a:solidFill>
                        <a:prstDash val="solid"/>
                        <a:bevel/>
                      </a:ln>
                      <a:effectLst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3" name="楕円 102"/>
                <p:cNvSpPr/>
                <p:nvPr/>
              </p:nvSpPr>
              <p:spPr>
                <a:xfrm rot="12999586" flipH="1" flipV="1">
                  <a:off x="3567313" y="6930306"/>
                  <a:ext cx="286172" cy="15582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04" name="楕円 103"/>
                <p:cNvSpPr/>
                <p:nvPr/>
              </p:nvSpPr>
              <p:spPr>
                <a:xfrm rot="10521712" flipH="1" flipV="1">
                  <a:off x="3639256" y="6691657"/>
                  <a:ext cx="284183" cy="15691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05" name="楕円 104"/>
                <p:cNvSpPr/>
                <p:nvPr/>
              </p:nvSpPr>
              <p:spPr>
                <a:xfrm rot="12038032" flipH="1" flipV="1">
                  <a:off x="3671043" y="6836848"/>
                  <a:ext cx="284183" cy="15691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06" name="楕円 105"/>
                <p:cNvSpPr/>
                <p:nvPr/>
              </p:nvSpPr>
              <p:spPr>
                <a:xfrm rot="13684963" flipH="1" flipV="1">
                  <a:off x="3435204" y="7001479"/>
                  <a:ext cx="295374" cy="15665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07" name="楕円 106"/>
                <p:cNvSpPr/>
                <p:nvPr/>
              </p:nvSpPr>
              <p:spPr>
                <a:xfrm rot="7806854" flipH="1" flipV="1">
                  <a:off x="3205153" y="6866047"/>
                  <a:ext cx="284155" cy="18186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08" name="楕円 107"/>
                <p:cNvSpPr/>
                <p:nvPr/>
              </p:nvSpPr>
              <p:spPr>
                <a:xfrm rot="10521712" flipH="1" flipV="1">
                  <a:off x="3367169" y="6658296"/>
                  <a:ext cx="375855" cy="38644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71" name="グループ化 70"/>
              <p:cNvGrpSpPr/>
              <p:nvPr/>
            </p:nvGrpSpPr>
            <p:grpSpPr>
              <a:xfrm>
                <a:off x="5608738" y="2311230"/>
                <a:ext cx="557676" cy="508298"/>
                <a:chOff x="3256297" y="6637985"/>
                <a:chExt cx="698929" cy="589509"/>
              </a:xfrm>
            </p:grpSpPr>
            <p:sp>
              <p:nvSpPr>
                <p:cNvPr id="95" name="円形吹き出し 94"/>
                <p:cNvSpPr/>
                <p:nvPr/>
              </p:nvSpPr>
              <p:spPr>
                <a:xfrm rot="18204276" flipH="1" flipV="1">
                  <a:off x="3339288" y="6645592"/>
                  <a:ext cx="409461" cy="394248"/>
                </a:xfrm>
                <a:prstGeom prst="wedgeEllipseCallout">
                  <a:avLst>
                    <a:gd name="adj1" fmla="val -26672"/>
                    <a:gd name="adj2" fmla="val 159628"/>
                  </a:avLst>
                </a:prstGeom>
                <a:solidFill>
                  <a:srgbClr val="595959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ln w="9525" cap="rnd" cmpd="sng" algn="ctr">
                        <a:solidFill>
                          <a:srgbClr val="000000"/>
                        </a:solidFill>
                        <a:prstDash val="solid"/>
                        <a:bevel/>
                      </a:ln>
                      <a:effectLst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6" name="楕円 95"/>
                <p:cNvSpPr/>
                <p:nvPr/>
              </p:nvSpPr>
              <p:spPr>
                <a:xfrm rot="12999586" flipH="1" flipV="1">
                  <a:off x="3567313" y="6930306"/>
                  <a:ext cx="286172" cy="15582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97" name="楕円 96"/>
                <p:cNvSpPr/>
                <p:nvPr/>
              </p:nvSpPr>
              <p:spPr>
                <a:xfrm rot="10521712" flipH="1" flipV="1">
                  <a:off x="3639256" y="6691657"/>
                  <a:ext cx="284183" cy="15691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98" name="楕円 97"/>
                <p:cNvSpPr/>
                <p:nvPr/>
              </p:nvSpPr>
              <p:spPr>
                <a:xfrm rot="12038032" flipH="1" flipV="1">
                  <a:off x="3671043" y="6836848"/>
                  <a:ext cx="284183" cy="15691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99" name="楕円 98"/>
                <p:cNvSpPr/>
                <p:nvPr/>
              </p:nvSpPr>
              <p:spPr>
                <a:xfrm rot="13684963" flipH="1" flipV="1">
                  <a:off x="3435204" y="7001477"/>
                  <a:ext cx="295374" cy="15665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00" name="楕円 99"/>
                <p:cNvSpPr/>
                <p:nvPr/>
              </p:nvSpPr>
              <p:spPr>
                <a:xfrm rot="7806854" flipH="1" flipV="1">
                  <a:off x="3205153" y="6866047"/>
                  <a:ext cx="284155" cy="18186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01" name="楕円 100"/>
                <p:cNvSpPr/>
                <p:nvPr/>
              </p:nvSpPr>
              <p:spPr>
                <a:xfrm rot="10521712" flipH="1" flipV="1">
                  <a:off x="3367169" y="6658296"/>
                  <a:ext cx="375855" cy="38644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72" name="グループ化 71"/>
              <p:cNvGrpSpPr/>
              <p:nvPr/>
            </p:nvGrpSpPr>
            <p:grpSpPr>
              <a:xfrm rot="194646" flipH="1">
                <a:off x="4568077" y="3445938"/>
                <a:ext cx="620527" cy="428563"/>
                <a:chOff x="1125422" y="5745478"/>
                <a:chExt cx="803506" cy="428562"/>
              </a:xfrm>
            </p:grpSpPr>
            <p:sp>
              <p:nvSpPr>
                <p:cNvPr id="93" name="円形吹き出し 92"/>
                <p:cNvSpPr/>
                <p:nvPr/>
              </p:nvSpPr>
              <p:spPr>
                <a:xfrm rot="10988167">
                  <a:off x="1269551" y="5764406"/>
                  <a:ext cx="447619" cy="398720"/>
                </a:xfrm>
                <a:prstGeom prst="wedgeEllipseCallout">
                  <a:avLst>
                    <a:gd name="adj1" fmla="val -9150"/>
                    <a:gd name="adj2" fmla="val 222921"/>
                  </a:avLst>
                </a:prstGeom>
                <a:solidFill>
                  <a:schemeClr val="tx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ln w="9525" cap="rnd" cmpd="sng" algn="ctr">
                        <a:solidFill>
                          <a:srgbClr val="000000"/>
                        </a:solidFill>
                        <a:prstDash val="solid"/>
                        <a:bevel/>
                      </a:ln>
                      <a:effectLst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楕円 93"/>
                <p:cNvSpPr/>
                <p:nvPr/>
              </p:nvSpPr>
              <p:spPr>
                <a:xfrm>
                  <a:off x="1125422" y="5745478"/>
                  <a:ext cx="803506" cy="4285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80808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73" name="グループ化 72"/>
              <p:cNvGrpSpPr/>
              <p:nvPr/>
            </p:nvGrpSpPr>
            <p:grpSpPr>
              <a:xfrm>
                <a:off x="3864739" y="3439680"/>
                <a:ext cx="611693" cy="427092"/>
                <a:chOff x="1123947" y="5765927"/>
                <a:chExt cx="803506" cy="428561"/>
              </a:xfrm>
            </p:grpSpPr>
            <p:sp>
              <p:nvSpPr>
                <p:cNvPr id="91" name="円形吹き出し 90"/>
                <p:cNvSpPr/>
                <p:nvPr/>
              </p:nvSpPr>
              <p:spPr>
                <a:xfrm rot="10626711">
                  <a:off x="1268085" y="5784855"/>
                  <a:ext cx="447620" cy="398720"/>
                </a:xfrm>
                <a:prstGeom prst="wedgeEllipseCallout">
                  <a:avLst>
                    <a:gd name="adj1" fmla="val -9150"/>
                    <a:gd name="adj2" fmla="val 222921"/>
                  </a:avLst>
                </a:prstGeom>
                <a:solidFill>
                  <a:schemeClr val="tx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ln w="9525" cap="rnd" cmpd="sng" algn="ctr">
                        <a:solidFill>
                          <a:srgbClr val="000000"/>
                        </a:solidFill>
                        <a:prstDash val="solid"/>
                        <a:bevel/>
                      </a:ln>
                      <a:effectLst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楕円 91"/>
                <p:cNvSpPr/>
                <p:nvPr/>
              </p:nvSpPr>
              <p:spPr>
                <a:xfrm>
                  <a:off x="1123947" y="5765927"/>
                  <a:ext cx="803506" cy="42856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74" name="円/楕円 1"/>
              <p:cNvSpPr/>
              <p:nvPr/>
            </p:nvSpPr>
            <p:spPr>
              <a:xfrm rot="56272">
                <a:off x="3359707" y="538647"/>
                <a:ext cx="2285554" cy="2746219"/>
              </a:xfrm>
              <a:prstGeom prst="ellipse">
                <a:avLst/>
              </a:prstGeom>
              <a:gradFill>
                <a:gsLst>
                  <a:gs pos="87000">
                    <a:srgbClr val="FFCCCC"/>
                  </a:gs>
                  <a:gs pos="64216">
                    <a:srgbClr val="FFCDFD"/>
                  </a:gs>
                  <a:gs pos="57000">
                    <a:schemeClr val="bg1"/>
                  </a:gs>
                  <a:gs pos="71000">
                    <a:srgbClr val="FF99CC"/>
                  </a:gs>
                  <a:gs pos="77000">
                    <a:srgbClr val="FFFF99"/>
                  </a:gs>
                  <a:gs pos="100000">
                    <a:srgbClr val="0070C0"/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75" name="グループ化 74"/>
              <p:cNvGrpSpPr/>
              <p:nvPr/>
            </p:nvGrpSpPr>
            <p:grpSpPr>
              <a:xfrm>
                <a:off x="3811970" y="1144798"/>
                <a:ext cx="1398470" cy="710496"/>
                <a:chOff x="3811970" y="1144798"/>
                <a:chExt cx="1398470" cy="710496"/>
              </a:xfrm>
            </p:grpSpPr>
            <p:sp>
              <p:nvSpPr>
                <p:cNvPr id="76" name="円弧 75"/>
                <p:cNvSpPr/>
                <p:nvPr/>
              </p:nvSpPr>
              <p:spPr>
                <a:xfrm rot="7813315">
                  <a:off x="4276852" y="1419165"/>
                  <a:ext cx="421260" cy="450998"/>
                </a:xfrm>
                <a:prstGeom prst="arc">
                  <a:avLst>
                    <a:gd name="adj1" fmla="val 15540781"/>
                    <a:gd name="adj2" fmla="val 942735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grpSp>
              <p:nvGrpSpPr>
                <p:cNvPr id="77" name="グループ化 76"/>
                <p:cNvGrpSpPr/>
                <p:nvPr/>
              </p:nvGrpSpPr>
              <p:grpSpPr>
                <a:xfrm>
                  <a:off x="3811970" y="1144798"/>
                  <a:ext cx="557421" cy="474193"/>
                  <a:chOff x="3811970" y="1144798"/>
                  <a:chExt cx="557421" cy="474193"/>
                </a:xfrm>
              </p:grpSpPr>
              <p:sp>
                <p:nvSpPr>
                  <p:cNvPr id="85" name="月 84"/>
                  <p:cNvSpPr/>
                  <p:nvPr/>
                </p:nvSpPr>
                <p:spPr>
                  <a:xfrm rot="18360000">
                    <a:off x="3930089" y="1151087"/>
                    <a:ext cx="72000" cy="180000"/>
                  </a:xfrm>
                  <a:prstGeom prst="moon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86" name="月 85"/>
                  <p:cNvSpPr>
                    <a:spLocks noChangeAspect="1"/>
                  </p:cNvSpPr>
                  <p:nvPr/>
                </p:nvSpPr>
                <p:spPr>
                  <a:xfrm rot="18000000">
                    <a:off x="3861675" y="1255312"/>
                    <a:ext cx="72000" cy="171410"/>
                  </a:xfrm>
                  <a:prstGeom prst="moon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grpSp>
                <p:nvGrpSpPr>
                  <p:cNvPr id="87" name="グループ化 86"/>
                  <p:cNvGrpSpPr/>
                  <p:nvPr/>
                </p:nvGrpSpPr>
                <p:grpSpPr>
                  <a:xfrm>
                    <a:off x="3975173" y="1144798"/>
                    <a:ext cx="394218" cy="474193"/>
                    <a:chOff x="1897650" y="3120547"/>
                    <a:chExt cx="394218" cy="474193"/>
                  </a:xfrm>
                </p:grpSpPr>
                <p:sp>
                  <p:nvSpPr>
                    <p:cNvPr id="88" name="円/楕円 2"/>
                    <p:cNvSpPr/>
                    <p:nvPr/>
                  </p:nvSpPr>
                  <p:spPr>
                    <a:xfrm rot="794593">
                      <a:off x="1897650" y="3120547"/>
                      <a:ext cx="394218" cy="47419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89" name="フローチャート : 結合子 6"/>
                    <p:cNvSpPr/>
                    <p:nvPr/>
                  </p:nvSpPr>
                  <p:spPr>
                    <a:xfrm rot="963119">
                      <a:off x="1979188" y="3178905"/>
                      <a:ext cx="249481" cy="301528"/>
                    </a:xfrm>
                    <a:prstGeom prst="flowChartConnector">
                      <a:avLst/>
                    </a:prstGeom>
                    <a:solidFill>
                      <a:srgbClr val="00B0F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90" name="フローチャート : 結合子 7"/>
                    <p:cNvSpPr/>
                    <p:nvPr/>
                  </p:nvSpPr>
                  <p:spPr>
                    <a:xfrm rot="21002492">
                      <a:off x="1938162" y="3315178"/>
                      <a:ext cx="163852" cy="167541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</p:grpSp>
            <p:grpSp>
              <p:nvGrpSpPr>
                <p:cNvPr id="78" name="グループ化 77"/>
                <p:cNvGrpSpPr/>
                <p:nvPr/>
              </p:nvGrpSpPr>
              <p:grpSpPr>
                <a:xfrm>
                  <a:off x="4636714" y="1153358"/>
                  <a:ext cx="573726" cy="474191"/>
                  <a:chOff x="4636714" y="1153358"/>
                  <a:chExt cx="573726" cy="474191"/>
                </a:xfrm>
              </p:grpSpPr>
              <p:sp>
                <p:nvSpPr>
                  <p:cNvPr id="79" name="月 78"/>
                  <p:cNvSpPr/>
                  <p:nvPr/>
                </p:nvSpPr>
                <p:spPr>
                  <a:xfrm rot="3840000" flipH="1">
                    <a:off x="5084440" y="1293759"/>
                    <a:ext cx="72000" cy="180000"/>
                  </a:xfrm>
                  <a:prstGeom prst="moon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80" name="月 79"/>
                  <p:cNvSpPr>
                    <a:spLocks noChangeAspect="1"/>
                  </p:cNvSpPr>
                  <p:nvPr/>
                </p:nvSpPr>
                <p:spPr>
                  <a:xfrm rot="3000000" flipH="1">
                    <a:off x="5054935" y="1203429"/>
                    <a:ext cx="72000" cy="171410"/>
                  </a:xfrm>
                  <a:prstGeom prst="moon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grpSp>
                <p:nvGrpSpPr>
                  <p:cNvPr id="81" name="グループ化 80"/>
                  <p:cNvGrpSpPr/>
                  <p:nvPr/>
                </p:nvGrpSpPr>
                <p:grpSpPr>
                  <a:xfrm rot="-120000">
                    <a:off x="4636714" y="1153358"/>
                    <a:ext cx="406319" cy="474191"/>
                    <a:chOff x="2596130" y="3127950"/>
                    <a:chExt cx="406319" cy="474191"/>
                  </a:xfrm>
                </p:grpSpPr>
                <p:sp>
                  <p:nvSpPr>
                    <p:cNvPr id="82" name="円/楕円 3"/>
                    <p:cNvSpPr/>
                    <p:nvPr/>
                  </p:nvSpPr>
                  <p:spPr>
                    <a:xfrm rot="21002492">
                      <a:off x="2596130" y="3127950"/>
                      <a:ext cx="406319" cy="47419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83" name="フローチャート : 結合子 5"/>
                    <p:cNvSpPr/>
                    <p:nvPr/>
                  </p:nvSpPr>
                  <p:spPr>
                    <a:xfrm rot="21002492">
                      <a:off x="2654099" y="3182981"/>
                      <a:ext cx="249481" cy="301528"/>
                    </a:xfrm>
                    <a:prstGeom prst="flowChartConnector">
                      <a:avLst/>
                    </a:prstGeom>
                    <a:solidFill>
                      <a:srgbClr val="00B0F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84" name="フローチャート : 結合子 8"/>
                    <p:cNvSpPr/>
                    <p:nvPr/>
                  </p:nvSpPr>
                  <p:spPr>
                    <a:xfrm rot="21002492">
                      <a:off x="2667020" y="3327295"/>
                      <a:ext cx="163852" cy="167541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</p:grpSp>
          </p:grpSp>
        </p:grpSp>
        <p:sp>
          <p:nvSpPr>
            <p:cNvPr id="166" name="テキスト ボックス 10"/>
            <p:cNvSpPr txBox="1"/>
            <p:nvPr/>
          </p:nvSpPr>
          <p:spPr>
            <a:xfrm>
              <a:off x="3418786" y="2837463"/>
              <a:ext cx="2357004" cy="101003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1" vert="horz" wrap="square" lIns="74295" tIns="8890" rIns="74295" bIns="8890" numCol="1" spcCol="0" rtlCol="0" fromWordArt="0" anchor="t" anchorCtr="0" forceAA="0" compatLnSpc="1">
              <a:prstTxWarp prst="textArchDown">
                <a:avLst/>
              </a:prstTxWarp>
              <a:noAutofit/>
              <a:scene3d>
                <a:camera prst="orthographicFront">
                  <a:rot lat="298855" lon="21298860" rev="21573786"/>
                </a:camera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3000" b="1" kern="100" dirty="0" smtClean="0">
                  <a:ln>
                    <a:noFill/>
                  </a:ln>
                  <a:gradFill>
                    <a:gsLst>
                      <a:gs pos="0">
                        <a:srgbClr val="FFA260"/>
                      </a:gs>
                      <a:gs pos="25000">
                        <a:srgbClr val="FF9E55"/>
                      </a:gs>
                      <a:gs pos="50000">
                        <a:srgbClr val="F38D3A"/>
                      </a:gs>
                      <a:gs pos="75000">
                        <a:srgbClr val="FF9E55"/>
                      </a:gs>
                      <a:gs pos="100000">
                        <a:srgbClr val="FFA260"/>
                      </a:gs>
                    </a:gsLst>
                    <a:lin ang="5400000" scaled="0"/>
                  </a:gradFill>
                  <a:effectLst>
                    <a:outerShdw blurRad="79997" dist="40005" dir="5040000" algn="tl">
                      <a:srgbClr val="000000">
                        <a:alpha val="30000"/>
                      </a:srgbClr>
                    </a:outerShdw>
                  </a:effectLst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ＭＯＴＨＥＲ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105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0" name="グループ化 169"/>
          <p:cNvGrpSpPr/>
          <p:nvPr/>
        </p:nvGrpSpPr>
        <p:grpSpPr>
          <a:xfrm>
            <a:off x="6229048" y="2898664"/>
            <a:ext cx="2398833" cy="3852585"/>
            <a:chOff x="6229048" y="2898664"/>
            <a:chExt cx="2398833" cy="3852585"/>
          </a:xfrm>
        </p:grpSpPr>
        <p:grpSp>
          <p:nvGrpSpPr>
            <p:cNvPr id="109" name="グループ化 108"/>
            <p:cNvGrpSpPr/>
            <p:nvPr/>
          </p:nvGrpSpPr>
          <p:grpSpPr>
            <a:xfrm>
              <a:off x="6229048" y="3553404"/>
              <a:ext cx="2256353" cy="3197845"/>
              <a:chOff x="3359707" y="538647"/>
              <a:chExt cx="2285554" cy="3356334"/>
            </a:xfrm>
          </p:grpSpPr>
          <p:grpSp>
            <p:nvGrpSpPr>
              <p:cNvPr id="110" name="グループ化 109"/>
              <p:cNvGrpSpPr/>
              <p:nvPr/>
            </p:nvGrpSpPr>
            <p:grpSpPr>
              <a:xfrm rot="194646" flipH="1">
                <a:off x="4568057" y="3466419"/>
                <a:ext cx="620527" cy="428562"/>
                <a:chOff x="1123947" y="5765927"/>
                <a:chExt cx="803506" cy="428561"/>
              </a:xfrm>
            </p:grpSpPr>
            <p:sp>
              <p:nvSpPr>
                <p:cNvPr id="147" name="円形吹き出し 146"/>
                <p:cNvSpPr/>
                <p:nvPr/>
              </p:nvSpPr>
              <p:spPr>
                <a:xfrm rot="10988167">
                  <a:off x="1268085" y="5784855"/>
                  <a:ext cx="447619" cy="398720"/>
                </a:xfrm>
                <a:prstGeom prst="wedgeEllipseCallout">
                  <a:avLst>
                    <a:gd name="adj1" fmla="val -9150"/>
                    <a:gd name="adj2" fmla="val 222921"/>
                  </a:avLst>
                </a:prstGeom>
                <a:solidFill>
                  <a:schemeClr val="tx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ln w="9525" cap="rnd" cmpd="sng" algn="ctr">
                        <a:solidFill>
                          <a:srgbClr val="000000"/>
                        </a:solidFill>
                        <a:prstDash val="solid"/>
                        <a:bevel/>
                      </a:ln>
                      <a:effectLst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8" name="楕円 147"/>
                <p:cNvSpPr/>
                <p:nvPr/>
              </p:nvSpPr>
              <p:spPr>
                <a:xfrm>
                  <a:off x="1123947" y="5765927"/>
                  <a:ext cx="803506" cy="42856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11" name="グループ化 110"/>
              <p:cNvGrpSpPr/>
              <p:nvPr/>
            </p:nvGrpSpPr>
            <p:grpSpPr>
              <a:xfrm>
                <a:off x="3864739" y="3439680"/>
                <a:ext cx="611693" cy="427092"/>
                <a:chOff x="1123947" y="5765927"/>
                <a:chExt cx="803506" cy="428561"/>
              </a:xfrm>
            </p:grpSpPr>
            <p:sp>
              <p:nvSpPr>
                <p:cNvPr id="145" name="円形吹き出し 144"/>
                <p:cNvSpPr/>
                <p:nvPr/>
              </p:nvSpPr>
              <p:spPr>
                <a:xfrm rot="10626711">
                  <a:off x="1268085" y="5784855"/>
                  <a:ext cx="447620" cy="398720"/>
                </a:xfrm>
                <a:prstGeom prst="wedgeEllipseCallout">
                  <a:avLst>
                    <a:gd name="adj1" fmla="val -9150"/>
                    <a:gd name="adj2" fmla="val 222921"/>
                  </a:avLst>
                </a:prstGeom>
                <a:solidFill>
                  <a:schemeClr val="tx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ln w="9525" cap="rnd" cmpd="sng" algn="ctr">
                        <a:solidFill>
                          <a:srgbClr val="000000"/>
                        </a:solidFill>
                        <a:prstDash val="solid"/>
                        <a:bevel/>
                      </a:ln>
                      <a:effectLst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6" name="楕円 145"/>
                <p:cNvSpPr/>
                <p:nvPr/>
              </p:nvSpPr>
              <p:spPr>
                <a:xfrm>
                  <a:off x="1123947" y="5765927"/>
                  <a:ext cx="803506" cy="42856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112" name="円/楕円 1"/>
              <p:cNvSpPr/>
              <p:nvPr/>
            </p:nvSpPr>
            <p:spPr>
              <a:xfrm rot="56272">
                <a:off x="3359707" y="538647"/>
                <a:ext cx="2285554" cy="2746219"/>
              </a:xfrm>
              <a:prstGeom prst="ellipse">
                <a:avLst/>
              </a:prstGeom>
              <a:gradFill>
                <a:gsLst>
                  <a:gs pos="87000">
                    <a:srgbClr val="FFCCCC"/>
                  </a:gs>
                  <a:gs pos="64216">
                    <a:srgbClr val="FFCDFD"/>
                  </a:gs>
                  <a:gs pos="56000">
                    <a:schemeClr val="bg1"/>
                  </a:gs>
                  <a:gs pos="71000">
                    <a:srgbClr val="FF99CC"/>
                  </a:gs>
                  <a:gs pos="77000">
                    <a:srgbClr val="FFFF99"/>
                  </a:gs>
                  <a:gs pos="100000">
                    <a:srgbClr val="0070C0"/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113" name="グループ化 112"/>
              <p:cNvGrpSpPr/>
              <p:nvPr/>
            </p:nvGrpSpPr>
            <p:grpSpPr>
              <a:xfrm>
                <a:off x="3811970" y="1144798"/>
                <a:ext cx="1398470" cy="710496"/>
                <a:chOff x="3811970" y="1144798"/>
                <a:chExt cx="1398470" cy="710496"/>
              </a:xfrm>
            </p:grpSpPr>
            <p:sp>
              <p:nvSpPr>
                <p:cNvPr id="130" name="円弧 129"/>
                <p:cNvSpPr/>
                <p:nvPr/>
              </p:nvSpPr>
              <p:spPr>
                <a:xfrm rot="7813315">
                  <a:off x="4276852" y="1419165"/>
                  <a:ext cx="421260" cy="450998"/>
                </a:xfrm>
                <a:prstGeom prst="arc">
                  <a:avLst>
                    <a:gd name="adj1" fmla="val 15540781"/>
                    <a:gd name="adj2" fmla="val 942735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grpSp>
              <p:nvGrpSpPr>
                <p:cNvPr id="131" name="グループ化 130"/>
                <p:cNvGrpSpPr/>
                <p:nvPr/>
              </p:nvGrpSpPr>
              <p:grpSpPr>
                <a:xfrm>
                  <a:off x="3811970" y="1144798"/>
                  <a:ext cx="557421" cy="474193"/>
                  <a:chOff x="3811970" y="1144798"/>
                  <a:chExt cx="557421" cy="474193"/>
                </a:xfrm>
              </p:grpSpPr>
              <p:sp>
                <p:nvSpPr>
                  <p:cNvPr id="139" name="月 138"/>
                  <p:cNvSpPr/>
                  <p:nvPr/>
                </p:nvSpPr>
                <p:spPr>
                  <a:xfrm rot="18360000">
                    <a:off x="3930089" y="1151087"/>
                    <a:ext cx="72000" cy="180000"/>
                  </a:xfrm>
                  <a:prstGeom prst="moon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40" name="月 139"/>
                  <p:cNvSpPr>
                    <a:spLocks noChangeAspect="1"/>
                  </p:cNvSpPr>
                  <p:nvPr/>
                </p:nvSpPr>
                <p:spPr>
                  <a:xfrm rot="18000000">
                    <a:off x="3861675" y="1255312"/>
                    <a:ext cx="72000" cy="171410"/>
                  </a:xfrm>
                  <a:prstGeom prst="moon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grpSp>
                <p:nvGrpSpPr>
                  <p:cNvPr id="141" name="グループ化 140"/>
                  <p:cNvGrpSpPr/>
                  <p:nvPr/>
                </p:nvGrpSpPr>
                <p:grpSpPr>
                  <a:xfrm>
                    <a:off x="3975173" y="1144798"/>
                    <a:ext cx="394218" cy="474193"/>
                    <a:chOff x="1897650" y="3120547"/>
                    <a:chExt cx="394218" cy="474193"/>
                  </a:xfrm>
                </p:grpSpPr>
                <p:sp>
                  <p:nvSpPr>
                    <p:cNvPr id="142" name="円/楕円 2"/>
                    <p:cNvSpPr/>
                    <p:nvPr/>
                  </p:nvSpPr>
                  <p:spPr>
                    <a:xfrm rot="794593">
                      <a:off x="1897650" y="3120547"/>
                      <a:ext cx="394218" cy="47419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143" name="フローチャート : 結合子 6"/>
                    <p:cNvSpPr/>
                    <p:nvPr/>
                  </p:nvSpPr>
                  <p:spPr>
                    <a:xfrm rot="963119">
                      <a:off x="1979188" y="3178905"/>
                      <a:ext cx="249481" cy="301528"/>
                    </a:xfrm>
                    <a:prstGeom prst="flowChartConnector">
                      <a:avLst/>
                    </a:prstGeom>
                    <a:solidFill>
                      <a:srgbClr val="00B0F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144" name="フローチャート : 結合子 7"/>
                    <p:cNvSpPr/>
                    <p:nvPr/>
                  </p:nvSpPr>
                  <p:spPr>
                    <a:xfrm rot="21002492">
                      <a:off x="1938162" y="3315178"/>
                      <a:ext cx="163852" cy="167541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</p:grpSp>
            <p:grpSp>
              <p:nvGrpSpPr>
                <p:cNvPr id="132" name="グループ化 131"/>
                <p:cNvGrpSpPr/>
                <p:nvPr/>
              </p:nvGrpSpPr>
              <p:grpSpPr>
                <a:xfrm>
                  <a:off x="4636714" y="1153358"/>
                  <a:ext cx="573726" cy="474191"/>
                  <a:chOff x="4636714" y="1153358"/>
                  <a:chExt cx="573726" cy="474191"/>
                </a:xfrm>
              </p:grpSpPr>
              <p:sp>
                <p:nvSpPr>
                  <p:cNvPr id="133" name="月 132"/>
                  <p:cNvSpPr/>
                  <p:nvPr/>
                </p:nvSpPr>
                <p:spPr>
                  <a:xfrm rot="3840000" flipH="1">
                    <a:off x="5084440" y="1293759"/>
                    <a:ext cx="72000" cy="180000"/>
                  </a:xfrm>
                  <a:prstGeom prst="moon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34" name="月 133"/>
                  <p:cNvSpPr>
                    <a:spLocks noChangeAspect="1"/>
                  </p:cNvSpPr>
                  <p:nvPr/>
                </p:nvSpPr>
                <p:spPr>
                  <a:xfrm rot="3000000" flipH="1">
                    <a:off x="5054935" y="1203429"/>
                    <a:ext cx="72000" cy="171410"/>
                  </a:xfrm>
                  <a:prstGeom prst="moon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grpSp>
                <p:nvGrpSpPr>
                  <p:cNvPr id="135" name="グループ化 134"/>
                  <p:cNvGrpSpPr/>
                  <p:nvPr/>
                </p:nvGrpSpPr>
                <p:grpSpPr>
                  <a:xfrm rot="-120000">
                    <a:off x="4636714" y="1153358"/>
                    <a:ext cx="406319" cy="474191"/>
                    <a:chOff x="2596130" y="3127950"/>
                    <a:chExt cx="406319" cy="474191"/>
                  </a:xfrm>
                </p:grpSpPr>
                <p:sp>
                  <p:nvSpPr>
                    <p:cNvPr id="136" name="円/楕円 3"/>
                    <p:cNvSpPr/>
                    <p:nvPr/>
                  </p:nvSpPr>
                  <p:spPr>
                    <a:xfrm rot="21002492">
                      <a:off x="2596130" y="3127950"/>
                      <a:ext cx="406319" cy="47419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137" name="フローチャート : 結合子 5"/>
                    <p:cNvSpPr/>
                    <p:nvPr/>
                  </p:nvSpPr>
                  <p:spPr>
                    <a:xfrm rot="21002492">
                      <a:off x="2654099" y="3182981"/>
                      <a:ext cx="249481" cy="301528"/>
                    </a:xfrm>
                    <a:prstGeom prst="flowChartConnector">
                      <a:avLst/>
                    </a:prstGeom>
                    <a:solidFill>
                      <a:srgbClr val="00B0F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138" name="フローチャート : 結合子 8"/>
                    <p:cNvSpPr/>
                    <p:nvPr/>
                  </p:nvSpPr>
                  <p:spPr>
                    <a:xfrm rot="21002492">
                      <a:off x="2667020" y="3327295"/>
                      <a:ext cx="163852" cy="167541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</p:grpSp>
          </p:grpSp>
          <p:grpSp>
            <p:nvGrpSpPr>
              <p:cNvPr id="114" name="グループ化 113"/>
              <p:cNvGrpSpPr/>
              <p:nvPr/>
            </p:nvGrpSpPr>
            <p:grpSpPr>
              <a:xfrm rot="15836707" flipH="1">
                <a:off x="3937043" y="2175184"/>
                <a:ext cx="525566" cy="508300"/>
                <a:chOff x="3256297" y="6637985"/>
                <a:chExt cx="658687" cy="589511"/>
              </a:xfrm>
            </p:grpSpPr>
            <p:sp>
              <p:nvSpPr>
                <p:cNvPr id="123" name="円形吹き出し 122"/>
                <p:cNvSpPr/>
                <p:nvPr/>
              </p:nvSpPr>
              <p:spPr>
                <a:xfrm rot="18204276" flipH="1" flipV="1">
                  <a:off x="3339288" y="6645592"/>
                  <a:ext cx="409461" cy="394248"/>
                </a:xfrm>
                <a:prstGeom prst="wedgeEllipseCallout">
                  <a:avLst>
                    <a:gd name="adj1" fmla="val -26672"/>
                    <a:gd name="adj2" fmla="val 159628"/>
                  </a:avLst>
                </a:prstGeom>
                <a:solidFill>
                  <a:srgbClr val="595959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ln w="9525" cap="rnd" cmpd="sng" algn="ctr">
                        <a:solidFill>
                          <a:srgbClr val="000000"/>
                        </a:solidFill>
                        <a:prstDash val="solid"/>
                        <a:bevel/>
                      </a:ln>
                      <a:effectLst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4" name="楕円 123"/>
                <p:cNvSpPr/>
                <p:nvPr/>
              </p:nvSpPr>
              <p:spPr>
                <a:xfrm rot="13399820" flipH="1" flipV="1">
                  <a:off x="3630800" y="6737104"/>
                  <a:ext cx="284184" cy="11012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25" name="楕円 124"/>
                <p:cNvSpPr/>
                <p:nvPr/>
              </p:nvSpPr>
              <p:spPr>
                <a:xfrm rot="14003689" flipH="1" flipV="1">
                  <a:off x="3656794" y="6861670"/>
                  <a:ext cx="262978" cy="13535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26" name="楕円 125"/>
                <p:cNvSpPr/>
                <p:nvPr/>
              </p:nvSpPr>
              <p:spPr>
                <a:xfrm rot="14287842" flipH="1" flipV="1">
                  <a:off x="3569873" y="6946321"/>
                  <a:ext cx="288974" cy="14416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27" name="楕円 126"/>
                <p:cNvSpPr/>
                <p:nvPr/>
              </p:nvSpPr>
              <p:spPr>
                <a:xfrm rot="13684963" flipH="1" flipV="1">
                  <a:off x="3435204" y="7001479"/>
                  <a:ext cx="295374" cy="15665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28" name="楕円 127"/>
                <p:cNvSpPr/>
                <p:nvPr/>
              </p:nvSpPr>
              <p:spPr>
                <a:xfrm rot="7806854" flipH="1" flipV="1">
                  <a:off x="3205153" y="6866047"/>
                  <a:ext cx="284155" cy="18186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29" name="楕円 128"/>
                <p:cNvSpPr/>
                <p:nvPr/>
              </p:nvSpPr>
              <p:spPr>
                <a:xfrm rot="10521712" flipH="1" flipV="1">
                  <a:off x="3367169" y="6658296"/>
                  <a:ext cx="375855" cy="38644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15" name="グループ化 114"/>
              <p:cNvGrpSpPr/>
              <p:nvPr/>
            </p:nvGrpSpPr>
            <p:grpSpPr>
              <a:xfrm rot="5763293">
                <a:off x="4549740" y="2191061"/>
                <a:ext cx="525566" cy="508300"/>
                <a:chOff x="3256297" y="6637985"/>
                <a:chExt cx="658687" cy="589511"/>
              </a:xfrm>
            </p:grpSpPr>
            <p:sp>
              <p:nvSpPr>
                <p:cNvPr id="116" name="円形吹き出し 115"/>
                <p:cNvSpPr/>
                <p:nvPr/>
              </p:nvSpPr>
              <p:spPr>
                <a:xfrm rot="18204276" flipH="1" flipV="1">
                  <a:off x="3339288" y="6645592"/>
                  <a:ext cx="409461" cy="394248"/>
                </a:xfrm>
                <a:prstGeom prst="wedgeEllipseCallout">
                  <a:avLst>
                    <a:gd name="adj1" fmla="val -26672"/>
                    <a:gd name="adj2" fmla="val 159628"/>
                  </a:avLst>
                </a:prstGeom>
                <a:solidFill>
                  <a:srgbClr val="595959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ln w="9525" cap="rnd" cmpd="sng" algn="ctr">
                        <a:solidFill>
                          <a:srgbClr val="000000"/>
                        </a:solidFill>
                        <a:prstDash val="solid"/>
                        <a:bevel/>
                      </a:ln>
                      <a:effectLst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7" name="楕円 116"/>
                <p:cNvSpPr/>
                <p:nvPr/>
              </p:nvSpPr>
              <p:spPr>
                <a:xfrm rot="13399820" flipH="1" flipV="1">
                  <a:off x="3630800" y="6737104"/>
                  <a:ext cx="284184" cy="11012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18" name="楕円 117"/>
                <p:cNvSpPr/>
                <p:nvPr/>
              </p:nvSpPr>
              <p:spPr>
                <a:xfrm rot="14003689" flipH="1" flipV="1">
                  <a:off x="3656794" y="6861670"/>
                  <a:ext cx="262978" cy="13535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19" name="楕円 118"/>
                <p:cNvSpPr/>
                <p:nvPr/>
              </p:nvSpPr>
              <p:spPr>
                <a:xfrm rot="14287842" flipH="1" flipV="1">
                  <a:off x="3569873" y="6946321"/>
                  <a:ext cx="288974" cy="14416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20" name="楕円 119"/>
                <p:cNvSpPr/>
                <p:nvPr/>
              </p:nvSpPr>
              <p:spPr>
                <a:xfrm rot="13684963" flipH="1" flipV="1">
                  <a:off x="3435204" y="7001479"/>
                  <a:ext cx="295374" cy="15665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21" name="楕円 120"/>
                <p:cNvSpPr/>
                <p:nvPr/>
              </p:nvSpPr>
              <p:spPr>
                <a:xfrm rot="7806854" flipH="1" flipV="1">
                  <a:off x="3205153" y="6866047"/>
                  <a:ext cx="284155" cy="18186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59595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22" name="楕円 121"/>
                <p:cNvSpPr/>
                <p:nvPr/>
              </p:nvSpPr>
              <p:spPr>
                <a:xfrm rot="10521712" flipH="1" flipV="1">
                  <a:off x="3367169" y="6658296"/>
                  <a:ext cx="375855" cy="38644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167" name="テキスト ボックス 10"/>
            <p:cNvSpPr txBox="1"/>
            <p:nvPr/>
          </p:nvSpPr>
          <p:spPr>
            <a:xfrm>
              <a:off x="6270877" y="2898664"/>
              <a:ext cx="2357004" cy="101003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1" vert="horz" wrap="square" lIns="74295" tIns="8890" rIns="74295" bIns="8890" numCol="1" spcCol="0" rtlCol="0" fromWordArt="0" anchor="t" anchorCtr="0" forceAA="0" compatLnSpc="1">
              <a:prstTxWarp prst="textArchDown">
                <a:avLst/>
              </a:prstTxWarp>
              <a:noAutofit/>
              <a:scene3d>
                <a:camera prst="orthographicFront">
                  <a:rot lat="298855" lon="21298860" rev="21573786"/>
                </a:camera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3000" b="1" kern="100" dirty="0" smtClean="0">
                  <a:ln>
                    <a:noFill/>
                  </a:ln>
                  <a:gradFill>
                    <a:gsLst>
                      <a:gs pos="0">
                        <a:srgbClr val="FFA260"/>
                      </a:gs>
                      <a:gs pos="25000">
                        <a:srgbClr val="FF9E55"/>
                      </a:gs>
                      <a:gs pos="50000">
                        <a:srgbClr val="F38D3A"/>
                      </a:gs>
                      <a:gs pos="75000">
                        <a:srgbClr val="FF9E55"/>
                      </a:gs>
                      <a:gs pos="100000">
                        <a:srgbClr val="FFA260"/>
                      </a:gs>
                    </a:gsLst>
                    <a:lin ang="5400000" scaled="0"/>
                  </a:gradFill>
                  <a:effectLst>
                    <a:outerShdw blurRad="79997" dist="40005" dir="5040000" algn="tl">
                      <a:srgbClr val="000000">
                        <a:alpha val="30000"/>
                      </a:srgbClr>
                    </a:outerShdw>
                  </a:effectLst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ＭＯＴＨＥＲ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105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2" name="グループ化 171"/>
          <p:cNvGrpSpPr/>
          <p:nvPr/>
        </p:nvGrpSpPr>
        <p:grpSpPr>
          <a:xfrm>
            <a:off x="8360033" y="4414549"/>
            <a:ext cx="2239774" cy="2252480"/>
            <a:chOff x="8360033" y="4414549"/>
            <a:chExt cx="2239774" cy="2252480"/>
          </a:xfrm>
        </p:grpSpPr>
        <p:grpSp>
          <p:nvGrpSpPr>
            <p:cNvPr id="149" name="グループ化 148"/>
            <p:cNvGrpSpPr>
              <a:grpSpLocks noChangeAspect="1"/>
            </p:cNvGrpSpPr>
            <p:nvPr/>
          </p:nvGrpSpPr>
          <p:grpSpPr>
            <a:xfrm>
              <a:off x="8699094" y="4992147"/>
              <a:ext cx="1390882" cy="1674882"/>
              <a:chOff x="5003269" y="4200539"/>
              <a:chExt cx="1727336" cy="2080036"/>
            </a:xfrm>
          </p:grpSpPr>
          <p:sp>
            <p:nvSpPr>
              <p:cNvPr id="150" name="円/楕円 1"/>
              <p:cNvSpPr/>
              <p:nvPr/>
            </p:nvSpPr>
            <p:spPr>
              <a:xfrm rot="56272">
                <a:off x="5058817" y="4200539"/>
                <a:ext cx="1651055" cy="2047074"/>
              </a:xfrm>
              <a:prstGeom prst="ellipse">
                <a:avLst/>
              </a:prstGeom>
              <a:gradFill>
                <a:gsLst>
                  <a:gs pos="2000">
                    <a:schemeClr val="bg1"/>
                  </a:gs>
                  <a:gs pos="54000">
                    <a:schemeClr val="bg1"/>
                  </a:gs>
                  <a:gs pos="64000">
                    <a:srgbClr val="FFCCFF"/>
                  </a:gs>
                  <a:gs pos="76000">
                    <a:srgbClr val="FFFF99"/>
                  </a:gs>
                  <a:gs pos="92000">
                    <a:srgbClr val="0070C0"/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51" name="涙形 77"/>
              <p:cNvSpPr/>
              <p:nvPr/>
            </p:nvSpPr>
            <p:spPr>
              <a:xfrm>
                <a:off x="5546794" y="4935905"/>
                <a:ext cx="1183811" cy="1313151"/>
              </a:xfrm>
              <a:custGeom>
                <a:avLst/>
                <a:gdLst>
                  <a:gd name="connsiteX0" fmla="*/ 0 w 887975"/>
                  <a:gd name="connsiteY0" fmla="*/ 512187 h 1024373"/>
                  <a:gd name="connsiteX1" fmla="*/ 443988 w 887975"/>
                  <a:gd name="connsiteY1" fmla="*/ 0 h 1024373"/>
                  <a:gd name="connsiteX2" fmla="*/ 887975 w 887975"/>
                  <a:gd name="connsiteY2" fmla="*/ 0 h 1024373"/>
                  <a:gd name="connsiteX3" fmla="*/ 887975 w 887975"/>
                  <a:gd name="connsiteY3" fmla="*/ 512187 h 1024373"/>
                  <a:gd name="connsiteX4" fmla="*/ 443987 w 887975"/>
                  <a:gd name="connsiteY4" fmla="*/ 1024374 h 1024373"/>
                  <a:gd name="connsiteX5" fmla="*/ -1 w 887975"/>
                  <a:gd name="connsiteY5" fmla="*/ 512187 h 1024373"/>
                  <a:gd name="connsiteX6" fmla="*/ 0 w 887975"/>
                  <a:gd name="connsiteY6" fmla="*/ 512187 h 1024373"/>
                  <a:gd name="connsiteX0" fmla="*/ 5674 w 893649"/>
                  <a:gd name="connsiteY0" fmla="*/ 512187 h 1252974"/>
                  <a:gd name="connsiteX1" fmla="*/ 449662 w 893649"/>
                  <a:gd name="connsiteY1" fmla="*/ 0 h 1252974"/>
                  <a:gd name="connsiteX2" fmla="*/ 893649 w 893649"/>
                  <a:gd name="connsiteY2" fmla="*/ 0 h 1252974"/>
                  <a:gd name="connsiteX3" fmla="*/ 893649 w 893649"/>
                  <a:gd name="connsiteY3" fmla="*/ 512187 h 1252974"/>
                  <a:gd name="connsiteX4" fmla="*/ 194166 w 893649"/>
                  <a:gd name="connsiteY4" fmla="*/ 1252974 h 1252974"/>
                  <a:gd name="connsiteX5" fmla="*/ 5673 w 893649"/>
                  <a:gd name="connsiteY5" fmla="*/ 512187 h 1252974"/>
                  <a:gd name="connsiteX6" fmla="*/ 5674 w 893649"/>
                  <a:gd name="connsiteY6" fmla="*/ 512187 h 1252974"/>
                  <a:gd name="connsiteX0" fmla="*/ 0 w 914869"/>
                  <a:gd name="connsiteY0" fmla="*/ 579422 h 1252974"/>
                  <a:gd name="connsiteX1" fmla="*/ 470882 w 914869"/>
                  <a:gd name="connsiteY1" fmla="*/ 0 h 1252974"/>
                  <a:gd name="connsiteX2" fmla="*/ 914869 w 914869"/>
                  <a:gd name="connsiteY2" fmla="*/ 0 h 1252974"/>
                  <a:gd name="connsiteX3" fmla="*/ 914869 w 914869"/>
                  <a:gd name="connsiteY3" fmla="*/ 512187 h 1252974"/>
                  <a:gd name="connsiteX4" fmla="*/ 215386 w 914869"/>
                  <a:gd name="connsiteY4" fmla="*/ 1252974 h 1252974"/>
                  <a:gd name="connsiteX5" fmla="*/ 26893 w 914869"/>
                  <a:gd name="connsiteY5" fmla="*/ 512187 h 1252974"/>
                  <a:gd name="connsiteX6" fmla="*/ 0 w 914869"/>
                  <a:gd name="connsiteY6" fmla="*/ 579422 h 1252974"/>
                  <a:gd name="connsiteX0" fmla="*/ 0 w 1062787"/>
                  <a:gd name="connsiteY0" fmla="*/ 848363 h 1252974"/>
                  <a:gd name="connsiteX1" fmla="*/ 618800 w 1062787"/>
                  <a:gd name="connsiteY1" fmla="*/ 0 h 1252974"/>
                  <a:gd name="connsiteX2" fmla="*/ 1062787 w 1062787"/>
                  <a:gd name="connsiteY2" fmla="*/ 0 h 1252974"/>
                  <a:gd name="connsiteX3" fmla="*/ 1062787 w 1062787"/>
                  <a:gd name="connsiteY3" fmla="*/ 512187 h 1252974"/>
                  <a:gd name="connsiteX4" fmla="*/ 363304 w 1062787"/>
                  <a:gd name="connsiteY4" fmla="*/ 1252974 h 1252974"/>
                  <a:gd name="connsiteX5" fmla="*/ 174811 w 1062787"/>
                  <a:gd name="connsiteY5" fmla="*/ 512187 h 1252974"/>
                  <a:gd name="connsiteX6" fmla="*/ 0 w 1062787"/>
                  <a:gd name="connsiteY6" fmla="*/ 848363 h 1252974"/>
                  <a:gd name="connsiteX0" fmla="*/ 0 w 1062787"/>
                  <a:gd name="connsiteY0" fmla="*/ 848363 h 1253612"/>
                  <a:gd name="connsiteX1" fmla="*/ 618800 w 1062787"/>
                  <a:gd name="connsiteY1" fmla="*/ 0 h 1253612"/>
                  <a:gd name="connsiteX2" fmla="*/ 1062787 w 1062787"/>
                  <a:gd name="connsiteY2" fmla="*/ 0 h 1253612"/>
                  <a:gd name="connsiteX3" fmla="*/ 1062787 w 1062787"/>
                  <a:gd name="connsiteY3" fmla="*/ 512187 h 1253612"/>
                  <a:gd name="connsiteX4" fmla="*/ 363304 w 1062787"/>
                  <a:gd name="connsiteY4" fmla="*/ 1252974 h 1253612"/>
                  <a:gd name="connsiteX5" fmla="*/ 121023 w 1062787"/>
                  <a:gd name="connsiteY5" fmla="*/ 996281 h 1253612"/>
                  <a:gd name="connsiteX6" fmla="*/ 0 w 1062787"/>
                  <a:gd name="connsiteY6" fmla="*/ 848363 h 1253612"/>
                  <a:gd name="connsiteX0" fmla="*/ 121024 w 1183811"/>
                  <a:gd name="connsiteY0" fmla="*/ 848363 h 1263406"/>
                  <a:gd name="connsiteX1" fmla="*/ 739824 w 1183811"/>
                  <a:gd name="connsiteY1" fmla="*/ 0 h 1263406"/>
                  <a:gd name="connsiteX2" fmla="*/ 1183811 w 1183811"/>
                  <a:gd name="connsiteY2" fmla="*/ 0 h 1263406"/>
                  <a:gd name="connsiteX3" fmla="*/ 1183811 w 1183811"/>
                  <a:gd name="connsiteY3" fmla="*/ 512187 h 1263406"/>
                  <a:gd name="connsiteX4" fmla="*/ 484328 w 1183811"/>
                  <a:gd name="connsiteY4" fmla="*/ 1252974 h 1263406"/>
                  <a:gd name="connsiteX5" fmla="*/ 0 w 1183811"/>
                  <a:gd name="connsiteY5" fmla="*/ 1050069 h 1263406"/>
                  <a:gd name="connsiteX6" fmla="*/ 121024 w 1183811"/>
                  <a:gd name="connsiteY6" fmla="*/ 848363 h 1263406"/>
                  <a:gd name="connsiteX0" fmla="*/ 53788 w 1183811"/>
                  <a:gd name="connsiteY0" fmla="*/ 834916 h 1263406"/>
                  <a:gd name="connsiteX1" fmla="*/ 739824 w 1183811"/>
                  <a:gd name="connsiteY1" fmla="*/ 0 h 1263406"/>
                  <a:gd name="connsiteX2" fmla="*/ 1183811 w 1183811"/>
                  <a:gd name="connsiteY2" fmla="*/ 0 h 1263406"/>
                  <a:gd name="connsiteX3" fmla="*/ 1183811 w 1183811"/>
                  <a:gd name="connsiteY3" fmla="*/ 512187 h 1263406"/>
                  <a:gd name="connsiteX4" fmla="*/ 484328 w 1183811"/>
                  <a:gd name="connsiteY4" fmla="*/ 1252974 h 1263406"/>
                  <a:gd name="connsiteX5" fmla="*/ 0 w 1183811"/>
                  <a:gd name="connsiteY5" fmla="*/ 1050069 h 1263406"/>
                  <a:gd name="connsiteX6" fmla="*/ 53788 w 1183811"/>
                  <a:gd name="connsiteY6" fmla="*/ 834916 h 1263406"/>
                  <a:gd name="connsiteX0" fmla="*/ 53788 w 1183811"/>
                  <a:gd name="connsiteY0" fmla="*/ 834916 h 1307400"/>
                  <a:gd name="connsiteX1" fmla="*/ 739824 w 1183811"/>
                  <a:gd name="connsiteY1" fmla="*/ 0 h 1307400"/>
                  <a:gd name="connsiteX2" fmla="*/ 1183811 w 1183811"/>
                  <a:gd name="connsiteY2" fmla="*/ 0 h 1307400"/>
                  <a:gd name="connsiteX3" fmla="*/ 1183811 w 1183811"/>
                  <a:gd name="connsiteY3" fmla="*/ 512187 h 1307400"/>
                  <a:gd name="connsiteX4" fmla="*/ 484328 w 1183811"/>
                  <a:gd name="connsiteY4" fmla="*/ 1306762 h 1307400"/>
                  <a:gd name="connsiteX5" fmla="*/ 0 w 1183811"/>
                  <a:gd name="connsiteY5" fmla="*/ 1050069 h 1307400"/>
                  <a:gd name="connsiteX6" fmla="*/ 53788 w 1183811"/>
                  <a:gd name="connsiteY6" fmla="*/ 834916 h 1307400"/>
                  <a:gd name="connsiteX0" fmla="*/ 53788 w 1183811"/>
                  <a:gd name="connsiteY0" fmla="*/ 834916 h 1307400"/>
                  <a:gd name="connsiteX1" fmla="*/ 739824 w 1183811"/>
                  <a:gd name="connsiteY1" fmla="*/ 0 h 1307400"/>
                  <a:gd name="connsiteX2" fmla="*/ 1160807 w 1183811"/>
                  <a:gd name="connsiteY2" fmla="*/ 0 h 1307400"/>
                  <a:gd name="connsiteX3" fmla="*/ 1183811 w 1183811"/>
                  <a:gd name="connsiteY3" fmla="*/ 512187 h 1307400"/>
                  <a:gd name="connsiteX4" fmla="*/ 484328 w 1183811"/>
                  <a:gd name="connsiteY4" fmla="*/ 1306762 h 1307400"/>
                  <a:gd name="connsiteX5" fmla="*/ 0 w 1183811"/>
                  <a:gd name="connsiteY5" fmla="*/ 1050069 h 1307400"/>
                  <a:gd name="connsiteX6" fmla="*/ 53788 w 1183811"/>
                  <a:gd name="connsiteY6" fmla="*/ 834916 h 1307400"/>
                  <a:gd name="connsiteX0" fmla="*/ 53788 w 1183811"/>
                  <a:gd name="connsiteY0" fmla="*/ 840667 h 1313151"/>
                  <a:gd name="connsiteX1" fmla="*/ 739824 w 1183811"/>
                  <a:gd name="connsiteY1" fmla="*/ 5751 h 1313151"/>
                  <a:gd name="connsiteX2" fmla="*/ 1160807 w 1183811"/>
                  <a:gd name="connsiteY2" fmla="*/ 0 h 1313151"/>
                  <a:gd name="connsiteX3" fmla="*/ 1183811 w 1183811"/>
                  <a:gd name="connsiteY3" fmla="*/ 517938 h 1313151"/>
                  <a:gd name="connsiteX4" fmla="*/ 484328 w 1183811"/>
                  <a:gd name="connsiteY4" fmla="*/ 1312513 h 1313151"/>
                  <a:gd name="connsiteX5" fmla="*/ 0 w 1183811"/>
                  <a:gd name="connsiteY5" fmla="*/ 1055820 h 1313151"/>
                  <a:gd name="connsiteX6" fmla="*/ 53788 w 1183811"/>
                  <a:gd name="connsiteY6" fmla="*/ 840667 h 1313151"/>
                  <a:gd name="connsiteX0" fmla="*/ 53788 w 1183811"/>
                  <a:gd name="connsiteY0" fmla="*/ 840667 h 1313151"/>
                  <a:gd name="connsiteX1" fmla="*/ 739824 w 1183811"/>
                  <a:gd name="connsiteY1" fmla="*/ 5751 h 1313151"/>
                  <a:gd name="connsiteX2" fmla="*/ 1160807 w 1183811"/>
                  <a:gd name="connsiteY2" fmla="*/ 0 h 1313151"/>
                  <a:gd name="connsiteX3" fmla="*/ 1183811 w 1183811"/>
                  <a:gd name="connsiteY3" fmla="*/ 517938 h 1313151"/>
                  <a:gd name="connsiteX4" fmla="*/ 484328 w 1183811"/>
                  <a:gd name="connsiteY4" fmla="*/ 1312513 h 1313151"/>
                  <a:gd name="connsiteX5" fmla="*/ 0 w 1183811"/>
                  <a:gd name="connsiteY5" fmla="*/ 1055820 h 1313151"/>
                  <a:gd name="connsiteX6" fmla="*/ 53788 w 1183811"/>
                  <a:gd name="connsiteY6" fmla="*/ 840667 h 1313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83811" h="1313151">
                    <a:moveTo>
                      <a:pt x="53788" y="840667"/>
                    </a:moveTo>
                    <a:cubicBezTo>
                      <a:pt x="53788" y="557794"/>
                      <a:pt x="494616" y="5751"/>
                      <a:pt x="739824" y="5751"/>
                    </a:cubicBezTo>
                    <a:lnTo>
                      <a:pt x="1160807" y="0"/>
                    </a:lnTo>
                    <a:cubicBezTo>
                      <a:pt x="1179977" y="172646"/>
                      <a:pt x="1176143" y="345292"/>
                      <a:pt x="1183811" y="517938"/>
                    </a:cubicBezTo>
                    <a:cubicBezTo>
                      <a:pt x="1183811" y="800811"/>
                      <a:pt x="729536" y="1312513"/>
                      <a:pt x="484328" y="1312513"/>
                    </a:cubicBezTo>
                    <a:cubicBezTo>
                      <a:pt x="239120" y="1312513"/>
                      <a:pt x="0" y="1338693"/>
                      <a:pt x="0" y="1055820"/>
                    </a:cubicBezTo>
                    <a:lnTo>
                      <a:pt x="53788" y="840667"/>
                    </a:lnTo>
                    <a:close/>
                  </a:path>
                </a:pathLst>
              </a:custGeom>
              <a:gradFill>
                <a:gsLst>
                  <a:gs pos="40000">
                    <a:schemeClr val="accent1">
                      <a:lumMod val="5000"/>
                      <a:lumOff val="95000"/>
                    </a:schemeClr>
                  </a:gs>
                  <a:gs pos="32000">
                    <a:schemeClr val="bg1"/>
                  </a:gs>
                  <a:gs pos="56000">
                    <a:schemeClr val="accent4">
                      <a:lumMod val="60000"/>
                      <a:lumOff val="40000"/>
                    </a:schemeClr>
                  </a:gs>
                  <a:gs pos="92000">
                    <a:srgbClr val="00B0F0"/>
                  </a:gs>
                </a:gsLst>
                <a:lin ang="5400000" scaled="1"/>
              </a:gradFill>
              <a:ln w="1905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2" name="涙形 77"/>
              <p:cNvSpPr/>
              <p:nvPr/>
            </p:nvSpPr>
            <p:spPr>
              <a:xfrm flipH="1">
                <a:off x="5003269" y="4892493"/>
                <a:ext cx="1187466" cy="1388082"/>
              </a:xfrm>
              <a:custGeom>
                <a:avLst/>
                <a:gdLst>
                  <a:gd name="connsiteX0" fmla="*/ 0 w 887975"/>
                  <a:gd name="connsiteY0" fmla="*/ 512187 h 1024373"/>
                  <a:gd name="connsiteX1" fmla="*/ 443988 w 887975"/>
                  <a:gd name="connsiteY1" fmla="*/ 0 h 1024373"/>
                  <a:gd name="connsiteX2" fmla="*/ 887975 w 887975"/>
                  <a:gd name="connsiteY2" fmla="*/ 0 h 1024373"/>
                  <a:gd name="connsiteX3" fmla="*/ 887975 w 887975"/>
                  <a:gd name="connsiteY3" fmla="*/ 512187 h 1024373"/>
                  <a:gd name="connsiteX4" fmla="*/ 443987 w 887975"/>
                  <a:gd name="connsiteY4" fmla="*/ 1024374 h 1024373"/>
                  <a:gd name="connsiteX5" fmla="*/ -1 w 887975"/>
                  <a:gd name="connsiteY5" fmla="*/ 512187 h 1024373"/>
                  <a:gd name="connsiteX6" fmla="*/ 0 w 887975"/>
                  <a:gd name="connsiteY6" fmla="*/ 512187 h 1024373"/>
                  <a:gd name="connsiteX0" fmla="*/ 5674 w 893649"/>
                  <a:gd name="connsiteY0" fmla="*/ 512187 h 1252974"/>
                  <a:gd name="connsiteX1" fmla="*/ 449662 w 893649"/>
                  <a:gd name="connsiteY1" fmla="*/ 0 h 1252974"/>
                  <a:gd name="connsiteX2" fmla="*/ 893649 w 893649"/>
                  <a:gd name="connsiteY2" fmla="*/ 0 h 1252974"/>
                  <a:gd name="connsiteX3" fmla="*/ 893649 w 893649"/>
                  <a:gd name="connsiteY3" fmla="*/ 512187 h 1252974"/>
                  <a:gd name="connsiteX4" fmla="*/ 194166 w 893649"/>
                  <a:gd name="connsiteY4" fmla="*/ 1252974 h 1252974"/>
                  <a:gd name="connsiteX5" fmla="*/ 5673 w 893649"/>
                  <a:gd name="connsiteY5" fmla="*/ 512187 h 1252974"/>
                  <a:gd name="connsiteX6" fmla="*/ 5674 w 893649"/>
                  <a:gd name="connsiteY6" fmla="*/ 512187 h 1252974"/>
                  <a:gd name="connsiteX0" fmla="*/ 0 w 914869"/>
                  <a:gd name="connsiteY0" fmla="*/ 579422 h 1252974"/>
                  <a:gd name="connsiteX1" fmla="*/ 470882 w 914869"/>
                  <a:gd name="connsiteY1" fmla="*/ 0 h 1252974"/>
                  <a:gd name="connsiteX2" fmla="*/ 914869 w 914869"/>
                  <a:gd name="connsiteY2" fmla="*/ 0 h 1252974"/>
                  <a:gd name="connsiteX3" fmla="*/ 914869 w 914869"/>
                  <a:gd name="connsiteY3" fmla="*/ 512187 h 1252974"/>
                  <a:gd name="connsiteX4" fmla="*/ 215386 w 914869"/>
                  <a:gd name="connsiteY4" fmla="*/ 1252974 h 1252974"/>
                  <a:gd name="connsiteX5" fmla="*/ 26893 w 914869"/>
                  <a:gd name="connsiteY5" fmla="*/ 512187 h 1252974"/>
                  <a:gd name="connsiteX6" fmla="*/ 0 w 914869"/>
                  <a:gd name="connsiteY6" fmla="*/ 579422 h 1252974"/>
                  <a:gd name="connsiteX0" fmla="*/ 0 w 1062787"/>
                  <a:gd name="connsiteY0" fmla="*/ 848363 h 1252974"/>
                  <a:gd name="connsiteX1" fmla="*/ 618800 w 1062787"/>
                  <a:gd name="connsiteY1" fmla="*/ 0 h 1252974"/>
                  <a:gd name="connsiteX2" fmla="*/ 1062787 w 1062787"/>
                  <a:gd name="connsiteY2" fmla="*/ 0 h 1252974"/>
                  <a:gd name="connsiteX3" fmla="*/ 1062787 w 1062787"/>
                  <a:gd name="connsiteY3" fmla="*/ 512187 h 1252974"/>
                  <a:gd name="connsiteX4" fmla="*/ 363304 w 1062787"/>
                  <a:gd name="connsiteY4" fmla="*/ 1252974 h 1252974"/>
                  <a:gd name="connsiteX5" fmla="*/ 174811 w 1062787"/>
                  <a:gd name="connsiteY5" fmla="*/ 512187 h 1252974"/>
                  <a:gd name="connsiteX6" fmla="*/ 0 w 1062787"/>
                  <a:gd name="connsiteY6" fmla="*/ 848363 h 1252974"/>
                  <a:gd name="connsiteX0" fmla="*/ 0 w 1062787"/>
                  <a:gd name="connsiteY0" fmla="*/ 848363 h 1253612"/>
                  <a:gd name="connsiteX1" fmla="*/ 618800 w 1062787"/>
                  <a:gd name="connsiteY1" fmla="*/ 0 h 1253612"/>
                  <a:gd name="connsiteX2" fmla="*/ 1062787 w 1062787"/>
                  <a:gd name="connsiteY2" fmla="*/ 0 h 1253612"/>
                  <a:gd name="connsiteX3" fmla="*/ 1062787 w 1062787"/>
                  <a:gd name="connsiteY3" fmla="*/ 512187 h 1253612"/>
                  <a:gd name="connsiteX4" fmla="*/ 363304 w 1062787"/>
                  <a:gd name="connsiteY4" fmla="*/ 1252974 h 1253612"/>
                  <a:gd name="connsiteX5" fmla="*/ 121023 w 1062787"/>
                  <a:gd name="connsiteY5" fmla="*/ 996281 h 1253612"/>
                  <a:gd name="connsiteX6" fmla="*/ 0 w 1062787"/>
                  <a:gd name="connsiteY6" fmla="*/ 848363 h 1253612"/>
                  <a:gd name="connsiteX0" fmla="*/ 121024 w 1183811"/>
                  <a:gd name="connsiteY0" fmla="*/ 848363 h 1263406"/>
                  <a:gd name="connsiteX1" fmla="*/ 739824 w 1183811"/>
                  <a:gd name="connsiteY1" fmla="*/ 0 h 1263406"/>
                  <a:gd name="connsiteX2" fmla="*/ 1183811 w 1183811"/>
                  <a:gd name="connsiteY2" fmla="*/ 0 h 1263406"/>
                  <a:gd name="connsiteX3" fmla="*/ 1183811 w 1183811"/>
                  <a:gd name="connsiteY3" fmla="*/ 512187 h 1263406"/>
                  <a:gd name="connsiteX4" fmla="*/ 484328 w 1183811"/>
                  <a:gd name="connsiteY4" fmla="*/ 1252974 h 1263406"/>
                  <a:gd name="connsiteX5" fmla="*/ 0 w 1183811"/>
                  <a:gd name="connsiteY5" fmla="*/ 1050069 h 1263406"/>
                  <a:gd name="connsiteX6" fmla="*/ 121024 w 1183811"/>
                  <a:gd name="connsiteY6" fmla="*/ 848363 h 1263406"/>
                  <a:gd name="connsiteX0" fmla="*/ 53788 w 1183811"/>
                  <a:gd name="connsiteY0" fmla="*/ 834916 h 1263406"/>
                  <a:gd name="connsiteX1" fmla="*/ 739824 w 1183811"/>
                  <a:gd name="connsiteY1" fmla="*/ 0 h 1263406"/>
                  <a:gd name="connsiteX2" fmla="*/ 1183811 w 1183811"/>
                  <a:gd name="connsiteY2" fmla="*/ 0 h 1263406"/>
                  <a:gd name="connsiteX3" fmla="*/ 1183811 w 1183811"/>
                  <a:gd name="connsiteY3" fmla="*/ 512187 h 1263406"/>
                  <a:gd name="connsiteX4" fmla="*/ 484328 w 1183811"/>
                  <a:gd name="connsiteY4" fmla="*/ 1252974 h 1263406"/>
                  <a:gd name="connsiteX5" fmla="*/ 0 w 1183811"/>
                  <a:gd name="connsiteY5" fmla="*/ 1050069 h 1263406"/>
                  <a:gd name="connsiteX6" fmla="*/ 53788 w 1183811"/>
                  <a:gd name="connsiteY6" fmla="*/ 834916 h 1263406"/>
                  <a:gd name="connsiteX0" fmla="*/ 53788 w 1183811"/>
                  <a:gd name="connsiteY0" fmla="*/ 834916 h 1307400"/>
                  <a:gd name="connsiteX1" fmla="*/ 739824 w 1183811"/>
                  <a:gd name="connsiteY1" fmla="*/ 0 h 1307400"/>
                  <a:gd name="connsiteX2" fmla="*/ 1183811 w 1183811"/>
                  <a:gd name="connsiteY2" fmla="*/ 0 h 1307400"/>
                  <a:gd name="connsiteX3" fmla="*/ 1183811 w 1183811"/>
                  <a:gd name="connsiteY3" fmla="*/ 512187 h 1307400"/>
                  <a:gd name="connsiteX4" fmla="*/ 484328 w 1183811"/>
                  <a:gd name="connsiteY4" fmla="*/ 1306762 h 1307400"/>
                  <a:gd name="connsiteX5" fmla="*/ 0 w 1183811"/>
                  <a:gd name="connsiteY5" fmla="*/ 1050069 h 1307400"/>
                  <a:gd name="connsiteX6" fmla="*/ 53788 w 1183811"/>
                  <a:gd name="connsiteY6" fmla="*/ 834916 h 1307400"/>
                  <a:gd name="connsiteX0" fmla="*/ 53788 w 1251046"/>
                  <a:gd name="connsiteY0" fmla="*/ 834916 h 1307400"/>
                  <a:gd name="connsiteX1" fmla="*/ 739824 w 1251046"/>
                  <a:gd name="connsiteY1" fmla="*/ 0 h 1307400"/>
                  <a:gd name="connsiteX2" fmla="*/ 1183811 w 1251046"/>
                  <a:gd name="connsiteY2" fmla="*/ 0 h 1307400"/>
                  <a:gd name="connsiteX3" fmla="*/ 1251046 w 1251046"/>
                  <a:gd name="connsiteY3" fmla="*/ 485293 h 1307400"/>
                  <a:gd name="connsiteX4" fmla="*/ 484328 w 1251046"/>
                  <a:gd name="connsiteY4" fmla="*/ 1306762 h 1307400"/>
                  <a:gd name="connsiteX5" fmla="*/ 0 w 1251046"/>
                  <a:gd name="connsiteY5" fmla="*/ 1050069 h 1307400"/>
                  <a:gd name="connsiteX6" fmla="*/ 53788 w 1251046"/>
                  <a:gd name="connsiteY6" fmla="*/ 834916 h 1307400"/>
                  <a:gd name="connsiteX0" fmla="*/ 53788 w 1251046"/>
                  <a:gd name="connsiteY0" fmla="*/ 915598 h 1388082"/>
                  <a:gd name="connsiteX1" fmla="*/ 739824 w 1251046"/>
                  <a:gd name="connsiteY1" fmla="*/ 80682 h 1388082"/>
                  <a:gd name="connsiteX2" fmla="*/ 1130023 w 1251046"/>
                  <a:gd name="connsiteY2" fmla="*/ 0 h 1388082"/>
                  <a:gd name="connsiteX3" fmla="*/ 1251046 w 1251046"/>
                  <a:gd name="connsiteY3" fmla="*/ 565975 h 1388082"/>
                  <a:gd name="connsiteX4" fmla="*/ 484328 w 1251046"/>
                  <a:gd name="connsiteY4" fmla="*/ 1387444 h 1388082"/>
                  <a:gd name="connsiteX5" fmla="*/ 0 w 1251046"/>
                  <a:gd name="connsiteY5" fmla="*/ 1130751 h 1388082"/>
                  <a:gd name="connsiteX6" fmla="*/ 53788 w 1251046"/>
                  <a:gd name="connsiteY6" fmla="*/ 915598 h 1388082"/>
                  <a:gd name="connsiteX0" fmla="*/ 53788 w 1222291"/>
                  <a:gd name="connsiteY0" fmla="*/ 915598 h 1388082"/>
                  <a:gd name="connsiteX1" fmla="*/ 739824 w 1222291"/>
                  <a:gd name="connsiteY1" fmla="*/ 80682 h 1388082"/>
                  <a:gd name="connsiteX2" fmla="*/ 1130023 w 1222291"/>
                  <a:gd name="connsiteY2" fmla="*/ 0 h 1388082"/>
                  <a:gd name="connsiteX3" fmla="*/ 1222291 w 1222291"/>
                  <a:gd name="connsiteY3" fmla="*/ 560224 h 1388082"/>
                  <a:gd name="connsiteX4" fmla="*/ 484328 w 1222291"/>
                  <a:gd name="connsiteY4" fmla="*/ 1387444 h 1388082"/>
                  <a:gd name="connsiteX5" fmla="*/ 0 w 1222291"/>
                  <a:gd name="connsiteY5" fmla="*/ 1130751 h 1388082"/>
                  <a:gd name="connsiteX6" fmla="*/ 53788 w 1222291"/>
                  <a:gd name="connsiteY6" fmla="*/ 915598 h 1388082"/>
                  <a:gd name="connsiteX0" fmla="*/ 53788 w 1222291"/>
                  <a:gd name="connsiteY0" fmla="*/ 915598 h 1388082"/>
                  <a:gd name="connsiteX1" fmla="*/ 739824 w 1222291"/>
                  <a:gd name="connsiteY1" fmla="*/ 80682 h 1388082"/>
                  <a:gd name="connsiteX2" fmla="*/ 1135774 w 1222291"/>
                  <a:gd name="connsiteY2" fmla="*/ 0 h 1388082"/>
                  <a:gd name="connsiteX3" fmla="*/ 1222291 w 1222291"/>
                  <a:gd name="connsiteY3" fmla="*/ 560224 h 1388082"/>
                  <a:gd name="connsiteX4" fmla="*/ 484328 w 1222291"/>
                  <a:gd name="connsiteY4" fmla="*/ 1387444 h 1388082"/>
                  <a:gd name="connsiteX5" fmla="*/ 0 w 1222291"/>
                  <a:gd name="connsiteY5" fmla="*/ 1130751 h 1388082"/>
                  <a:gd name="connsiteX6" fmla="*/ 53788 w 1222291"/>
                  <a:gd name="connsiteY6" fmla="*/ 915598 h 1388082"/>
                  <a:gd name="connsiteX0" fmla="*/ 53788 w 1222291"/>
                  <a:gd name="connsiteY0" fmla="*/ 915598 h 1388082"/>
                  <a:gd name="connsiteX1" fmla="*/ 739824 w 1222291"/>
                  <a:gd name="connsiteY1" fmla="*/ 80682 h 1388082"/>
                  <a:gd name="connsiteX2" fmla="*/ 1135774 w 1222291"/>
                  <a:gd name="connsiteY2" fmla="*/ 0 h 1388082"/>
                  <a:gd name="connsiteX3" fmla="*/ 1222291 w 1222291"/>
                  <a:gd name="connsiteY3" fmla="*/ 560224 h 1388082"/>
                  <a:gd name="connsiteX4" fmla="*/ 484328 w 1222291"/>
                  <a:gd name="connsiteY4" fmla="*/ 1387444 h 1388082"/>
                  <a:gd name="connsiteX5" fmla="*/ 0 w 1222291"/>
                  <a:gd name="connsiteY5" fmla="*/ 1130751 h 1388082"/>
                  <a:gd name="connsiteX6" fmla="*/ 53788 w 1222291"/>
                  <a:gd name="connsiteY6" fmla="*/ 915598 h 1388082"/>
                  <a:gd name="connsiteX0" fmla="*/ 53788 w 1222291"/>
                  <a:gd name="connsiteY0" fmla="*/ 915598 h 1388082"/>
                  <a:gd name="connsiteX1" fmla="*/ 739824 w 1222291"/>
                  <a:gd name="connsiteY1" fmla="*/ 80682 h 1388082"/>
                  <a:gd name="connsiteX2" fmla="*/ 1135774 w 1222291"/>
                  <a:gd name="connsiteY2" fmla="*/ 0 h 1388082"/>
                  <a:gd name="connsiteX3" fmla="*/ 1222291 w 1222291"/>
                  <a:gd name="connsiteY3" fmla="*/ 560224 h 1388082"/>
                  <a:gd name="connsiteX4" fmla="*/ 484328 w 1222291"/>
                  <a:gd name="connsiteY4" fmla="*/ 1387444 h 1388082"/>
                  <a:gd name="connsiteX5" fmla="*/ 0 w 1222291"/>
                  <a:gd name="connsiteY5" fmla="*/ 1130751 h 1388082"/>
                  <a:gd name="connsiteX6" fmla="*/ 53788 w 1222291"/>
                  <a:gd name="connsiteY6" fmla="*/ 915598 h 1388082"/>
                  <a:gd name="connsiteX0" fmla="*/ 53788 w 1228239"/>
                  <a:gd name="connsiteY0" fmla="*/ 915598 h 1388082"/>
                  <a:gd name="connsiteX1" fmla="*/ 739824 w 1228239"/>
                  <a:gd name="connsiteY1" fmla="*/ 80682 h 1388082"/>
                  <a:gd name="connsiteX2" fmla="*/ 1135774 w 1228239"/>
                  <a:gd name="connsiteY2" fmla="*/ 0 h 1388082"/>
                  <a:gd name="connsiteX3" fmla="*/ 1228239 w 1228239"/>
                  <a:gd name="connsiteY3" fmla="*/ 491212 h 1388082"/>
                  <a:gd name="connsiteX4" fmla="*/ 484328 w 1228239"/>
                  <a:gd name="connsiteY4" fmla="*/ 1387444 h 1388082"/>
                  <a:gd name="connsiteX5" fmla="*/ 0 w 1228239"/>
                  <a:gd name="connsiteY5" fmla="*/ 1130751 h 1388082"/>
                  <a:gd name="connsiteX6" fmla="*/ 53788 w 1228239"/>
                  <a:gd name="connsiteY6" fmla="*/ 915598 h 1388082"/>
                  <a:gd name="connsiteX0" fmla="*/ 53788 w 1228239"/>
                  <a:gd name="connsiteY0" fmla="*/ 915598 h 1388082"/>
                  <a:gd name="connsiteX1" fmla="*/ 739824 w 1228239"/>
                  <a:gd name="connsiteY1" fmla="*/ 80682 h 1388082"/>
                  <a:gd name="connsiteX2" fmla="*/ 1135774 w 1228239"/>
                  <a:gd name="connsiteY2" fmla="*/ 0 h 1388082"/>
                  <a:gd name="connsiteX3" fmla="*/ 1228239 w 1228239"/>
                  <a:gd name="connsiteY3" fmla="*/ 491212 h 1388082"/>
                  <a:gd name="connsiteX4" fmla="*/ 484328 w 1228239"/>
                  <a:gd name="connsiteY4" fmla="*/ 1387444 h 1388082"/>
                  <a:gd name="connsiteX5" fmla="*/ 0 w 1228239"/>
                  <a:gd name="connsiteY5" fmla="*/ 1130751 h 1388082"/>
                  <a:gd name="connsiteX6" fmla="*/ 53788 w 1228239"/>
                  <a:gd name="connsiteY6" fmla="*/ 915598 h 1388082"/>
                  <a:gd name="connsiteX0" fmla="*/ 53788 w 1228239"/>
                  <a:gd name="connsiteY0" fmla="*/ 915598 h 1388082"/>
                  <a:gd name="connsiteX1" fmla="*/ 739824 w 1228239"/>
                  <a:gd name="connsiteY1" fmla="*/ 80682 h 1388082"/>
                  <a:gd name="connsiteX2" fmla="*/ 1135774 w 1228239"/>
                  <a:gd name="connsiteY2" fmla="*/ 0 h 1388082"/>
                  <a:gd name="connsiteX3" fmla="*/ 1228239 w 1228239"/>
                  <a:gd name="connsiteY3" fmla="*/ 491212 h 1388082"/>
                  <a:gd name="connsiteX4" fmla="*/ 484328 w 1228239"/>
                  <a:gd name="connsiteY4" fmla="*/ 1387444 h 1388082"/>
                  <a:gd name="connsiteX5" fmla="*/ 0 w 1228239"/>
                  <a:gd name="connsiteY5" fmla="*/ 1130751 h 1388082"/>
                  <a:gd name="connsiteX6" fmla="*/ 53788 w 1228239"/>
                  <a:gd name="connsiteY6" fmla="*/ 915598 h 1388082"/>
                  <a:gd name="connsiteX0" fmla="*/ 53788 w 1228239"/>
                  <a:gd name="connsiteY0" fmla="*/ 915598 h 1388082"/>
                  <a:gd name="connsiteX1" fmla="*/ 739824 w 1228239"/>
                  <a:gd name="connsiteY1" fmla="*/ 80682 h 1388082"/>
                  <a:gd name="connsiteX2" fmla="*/ 1135774 w 1228239"/>
                  <a:gd name="connsiteY2" fmla="*/ 0 h 1388082"/>
                  <a:gd name="connsiteX3" fmla="*/ 1228239 w 1228239"/>
                  <a:gd name="connsiteY3" fmla="*/ 491212 h 1388082"/>
                  <a:gd name="connsiteX4" fmla="*/ 484328 w 1228239"/>
                  <a:gd name="connsiteY4" fmla="*/ 1387444 h 1388082"/>
                  <a:gd name="connsiteX5" fmla="*/ 0 w 1228239"/>
                  <a:gd name="connsiteY5" fmla="*/ 1130751 h 1388082"/>
                  <a:gd name="connsiteX6" fmla="*/ 53788 w 1228239"/>
                  <a:gd name="connsiteY6" fmla="*/ 915598 h 1388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28239" h="1388082">
                    <a:moveTo>
                      <a:pt x="53788" y="915598"/>
                    </a:moveTo>
                    <a:cubicBezTo>
                      <a:pt x="53788" y="632725"/>
                      <a:pt x="494616" y="80682"/>
                      <a:pt x="739824" y="80682"/>
                    </a:cubicBezTo>
                    <a:lnTo>
                      <a:pt x="1135774" y="0"/>
                    </a:lnTo>
                    <a:cubicBezTo>
                      <a:pt x="1233624" y="388025"/>
                      <a:pt x="1181555" y="62932"/>
                      <a:pt x="1228239" y="491212"/>
                    </a:cubicBezTo>
                    <a:cubicBezTo>
                      <a:pt x="1228239" y="774085"/>
                      <a:pt x="729536" y="1387444"/>
                      <a:pt x="484328" y="1387444"/>
                    </a:cubicBezTo>
                    <a:cubicBezTo>
                      <a:pt x="239120" y="1387444"/>
                      <a:pt x="0" y="1413624"/>
                      <a:pt x="0" y="1130751"/>
                    </a:cubicBezTo>
                    <a:lnTo>
                      <a:pt x="53788" y="91559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4B386"/>
                  </a:gs>
                  <a:gs pos="62000">
                    <a:schemeClr val="bg1"/>
                  </a:gs>
                  <a:gs pos="48000">
                    <a:schemeClr val="accent4">
                      <a:lumMod val="60000"/>
                      <a:lumOff val="40000"/>
                    </a:schemeClr>
                  </a:gs>
                  <a:gs pos="22000">
                    <a:srgbClr val="00B0F0"/>
                  </a:gs>
                </a:gsLst>
                <a:lin ang="16200000" scaled="1"/>
                <a:tileRect/>
              </a:gradFill>
              <a:ln w="1905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53" name="グループ化 152"/>
              <p:cNvGrpSpPr>
                <a:grpSpLocks noChangeAspect="1"/>
              </p:cNvGrpSpPr>
              <p:nvPr/>
            </p:nvGrpSpPr>
            <p:grpSpPr>
              <a:xfrm rot="20832467">
                <a:off x="5449398" y="4416904"/>
                <a:ext cx="264246" cy="350052"/>
                <a:chOff x="1897650" y="3120547"/>
                <a:chExt cx="394218" cy="474193"/>
              </a:xfrm>
            </p:grpSpPr>
            <p:sp>
              <p:nvSpPr>
                <p:cNvPr id="162" name="円/楕円 2"/>
                <p:cNvSpPr/>
                <p:nvPr/>
              </p:nvSpPr>
              <p:spPr>
                <a:xfrm rot="794593">
                  <a:off x="1897650" y="3120547"/>
                  <a:ext cx="394218" cy="47419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63" name="フローチャート : 結合子 6"/>
                <p:cNvSpPr/>
                <p:nvPr/>
              </p:nvSpPr>
              <p:spPr>
                <a:xfrm rot="963119">
                  <a:off x="1979188" y="3178905"/>
                  <a:ext cx="249481" cy="301528"/>
                </a:xfrm>
                <a:prstGeom prst="flowChartConnector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64" name="フローチャート : 結合子 7"/>
                <p:cNvSpPr/>
                <p:nvPr/>
              </p:nvSpPr>
              <p:spPr>
                <a:xfrm rot="21002492">
                  <a:off x="1938162" y="3315178"/>
                  <a:ext cx="163852" cy="167541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54" name="グループ化 153"/>
              <p:cNvGrpSpPr>
                <a:grpSpLocks noChangeAspect="1"/>
              </p:cNvGrpSpPr>
              <p:nvPr/>
            </p:nvGrpSpPr>
            <p:grpSpPr>
              <a:xfrm rot="239369">
                <a:off x="6055900" y="4434899"/>
                <a:ext cx="270888" cy="348162"/>
                <a:chOff x="2596130" y="3127950"/>
                <a:chExt cx="406319" cy="474191"/>
              </a:xfrm>
            </p:grpSpPr>
            <p:sp>
              <p:nvSpPr>
                <p:cNvPr id="159" name="円/楕円 3"/>
                <p:cNvSpPr/>
                <p:nvPr/>
              </p:nvSpPr>
              <p:spPr>
                <a:xfrm rot="21002492">
                  <a:off x="2596130" y="3127950"/>
                  <a:ext cx="406319" cy="47419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60" name="フローチャート : 結合子 5"/>
                <p:cNvSpPr/>
                <p:nvPr/>
              </p:nvSpPr>
              <p:spPr>
                <a:xfrm rot="21002492">
                  <a:off x="2654099" y="3182981"/>
                  <a:ext cx="249481" cy="301528"/>
                </a:xfrm>
                <a:prstGeom prst="flowChartConnector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61" name="フローチャート : 結合子 8"/>
                <p:cNvSpPr/>
                <p:nvPr/>
              </p:nvSpPr>
              <p:spPr>
                <a:xfrm rot="21002492">
                  <a:off x="2667020" y="3327295"/>
                  <a:ext cx="163852" cy="167541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55" name="グループ化 154"/>
              <p:cNvGrpSpPr/>
              <p:nvPr/>
            </p:nvGrpSpPr>
            <p:grpSpPr>
              <a:xfrm rot="1169658">
                <a:off x="5733550" y="4703202"/>
                <a:ext cx="332451" cy="288459"/>
                <a:chOff x="3657052" y="4547037"/>
                <a:chExt cx="332451" cy="288459"/>
              </a:xfrm>
            </p:grpSpPr>
            <p:sp>
              <p:nvSpPr>
                <p:cNvPr id="156" name="楕円 155"/>
                <p:cNvSpPr/>
                <p:nvPr/>
              </p:nvSpPr>
              <p:spPr>
                <a:xfrm>
                  <a:off x="3657052" y="4547037"/>
                  <a:ext cx="288459" cy="288459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rgbClr val="80808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7" name="ドーナツ 156"/>
                <p:cNvSpPr>
                  <a:spLocks noChangeAspect="1"/>
                </p:cNvSpPr>
                <p:nvPr/>
              </p:nvSpPr>
              <p:spPr>
                <a:xfrm>
                  <a:off x="3809503" y="4597231"/>
                  <a:ext cx="180000" cy="180000"/>
                </a:xfrm>
                <a:prstGeom prst="donut">
                  <a:avLst>
                    <a:gd name="adj" fmla="val 12761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rgbClr val="80808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8" name="楕円 157"/>
                <p:cNvSpPr>
                  <a:spLocks noChangeAspect="1"/>
                </p:cNvSpPr>
                <p:nvPr/>
              </p:nvSpPr>
              <p:spPr>
                <a:xfrm>
                  <a:off x="3727690" y="4608055"/>
                  <a:ext cx="162000" cy="162000"/>
                </a:xfrm>
                <a:prstGeom prst="ellipse">
                  <a:avLst/>
                </a:prstGeom>
                <a:ln>
                  <a:solidFill>
                    <a:srgbClr val="80808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171" name="テキスト ボックス 10"/>
            <p:cNvSpPr txBox="1"/>
            <p:nvPr/>
          </p:nvSpPr>
          <p:spPr>
            <a:xfrm>
              <a:off x="8360033" y="4414549"/>
              <a:ext cx="2239774" cy="6265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1" vert="horz" wrap="square" lIns="74295" tIns="8890" rIns="74295" bIns="8890" numCol="1" spcCol="0" rtlCol="0" fromWordArt="0" anchor="t" anchorCtr="0" forceAA="0" compatLnSpc="1">
              <a:prstTxWarp prst="textArchDown">
                <a:avLst/>
              </a:prstTxWarp>
              <a:noAutofit/>
              <a:scene3d>
                <a:camera prst="orthographicFront">
                  <a:rot lat="298855" lon="21298860" rev="21573786"/>
                </a:camera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2400" b="1" kern="100" dirty="0" smtClean="0">
                  <a:ln>
                    <a:noFill/>
                  </a:ln>
                  <a:gradFill>
                    <a:gsLst>
                      <a:gs pos="0">
                        <a:srgbClr val="FFA260"/>
                      </a:gs>
                      <a:gs pos="25000">
                        <a:srgbClr val="FF9E55"/>
                      </a:gs>
                      <a:gs pos="50000">
                        <a:srgbClr val="F38D3A"/>
                      </a:gs>
                      <a:gs pos="75000">
                        <a:srgbClr val="FF9E55"/>
                      </a:gs>
                      <a:gs pos="100000">
                        <a:srgbClr val="FFA260"/>
                      </a:gs>
                    </a:gsLst>
                    <a:lin ang="5400000" scaled="0"/>
                  </a:gradFill>
                  <a:effectLst>
                    <a:outerShdw blurRad="79997" dist="40005" dir="5040000" algn="tl">
                      <a:srgbClr val="000000">
                        <a:alpha val="30000"/>
                      </a:srgbClr>
                    </a:outerShdw>
                  </a:effectLst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ＢＡＢＹ</a:t>
              </a:r>
              <a:endParaRPr lang="ja-JP" sz="9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90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sz="9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3" name="グループ化 172"/>
          <p:cNvGrpSpPr/>
          <p:nvPr/>
        </p:nvGrpSpPr>
        <p:grpSpPr>
          <a:xfrm>
            <a:off x="8506664" y="-67417"/>
            <a:ext cx="3591207" cy="4210116"/>
            <a:chOff x="3357816" y="2620841"/>
            <a:chExt cx="3591207" cy="4210116"/>
          </a:xfrm>
        </p:grpSpPr>
        <p:sp>
          <p:nvSpPr>
            <p:cNvPr id="174" name="円/楕円 1"/>
            <p:cNvSpPr/>
            <p:nvPr/>
          </p:nvSpPr>
          <p:spPr>
            <a:xfrm rot="56272">
              <a:off x="3907421" y="3480619"/>
              <a:ext cx="2285320" cy="2746128"/>
            </a:xfrm>
            <a:prstGeom prst="ellipse">
              <a:avLst/>
            </a:prstGeom>
            <a:gradFill>
              <a:gsLst>
                <a:gs pos="2000">
                  <a:schemeClr val="bg1"/>
                </a:gs>
                <a:gs pos="54000">
                  <a:schemeClr val="bg1"/>
                </a:gs>
                <a:gs pos="64000">
                  <a:srgbClr val="FFCCFF"/>
                </a:gs>
                <a:gs pos="76000">
                  <a:srgbClr val="FFFF99"/>
                </a:gs>
                <a:gs pos="92000">
                  <a:srgbClr val="0070C0"/>
                </a:gs>
              </a:gsLst>
              <a:lin ang="5400000" scaled="0"/>
            </a:gra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u="sng"/>
            </a:p>
          </p:txBody>
        </p:sp>
        <p:grpSp>
          <p:nvGrpSpPr>
            <p:cNvPr id="175" name="グループ化 174"/>
            <p:cNvGrpSpPr/>
            <p:nvPr/>
          </p:nvGrpSpPr>
          <p:grpSpPr>
            <a:xfrm>
              <a:off x="4104050" y="6390921"/>
              <a:ext cx="803506" cy="428560"/>
              <a:chOff x="49736" y="-79619"/>
              <a:chExt cx="803604" cy="428625"/>
            </a:xfrm>
          </p:grpSpPr>
          <p:sp>
            <p:nvSpPr>
              <p:cNvPr id="219" name="円形吹き出し 218"/>
              <p:cNvSpPr/>
              <p:nvPr/>
            </p:nvSpPr>
            <p:spPr>
              <a:xfrm rot="12049887">
                <a:off x="266700" y="-79017"/>
                <a:ext cx="447675" cy="398780"/>
              </a:xfrm>
              <a:prstGeom prst="wedgeEllipseCallout">
                <a:avLst>
                  <a:gd name="adj1" fmla="val 13006"/>
                  <a:gd name="adj2" fmla="val 139036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u="sng" kern="100">
                    <a:ln w="9525" cap="rnd" cmpd="sng" algn="ctr">
                      <a:solidFill>
                        <a:srgbClr val="000000"/>
                      </a:solidFill>
                      <a:prstDash val="solid"/>
                      <a:bevel/>
                    </a:ln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sz="1050" u="sng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0" name="楕円 219"/>
              <p:cNvSpPr/>
              <p:nvPr/>
            </p:nvSpPr>
            <p:spPr>
              <a:xfrm>
                <a:off x="49736" y="-79619"/>
                <a:ext cx="803604" cy="42862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u="sng"/>
              </a:p>
            </p:txBody>
          </p:sp>
        </p:grpSp>
        <p:grpSp>
          <p:nvGrpSpPr>
            <p:cNvPr id="176" name="グループ化 175"/>
            <p:cNvGrpSpPr/>
            <p:nvPr/>
          </p:nvGrpSpPr>
          <p:grpSpPr>
            <a:xfrm>
              <a:off x="5139228" y="6402396"/>
              <a:ext cx="803506" cy="428561"/>
              <a:chOff x="-424367" y="-124913"/>
              <a:chExt cx="803604" cy="428625"/>
            </a:xfrm>
          </p:grpSpPr>
          <p:sp>
            <p:nvSpPr>
              <p:cNvPr id="217" name="円形吹き出し 216"/>
              <p:cNvSpPr/>
              <p:nvPr/>
            </p:nvSpPr>
            <p:spPr>
              <a:xfrm rot="8875055">
                <a:off x="-198823" y="-101315"/>
                <a:ext cx="447675" cy="398780"/>
              </a:xfrm>
              <a:prstGeom prst="wedgeEllipseCallout">
                <a:avLst>
                  <a:gd name="adj1" fmla="val -37506"/>
                  <a:gd name="adj2" fmla="val 140801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u="sng" kern="100">
                    <a:ln w="9525" cap="rnd" cmpd="sng" algn="ctr">
                      <a:solidFill>
                        <a:srgbClr val="000000"/>
                      </a:solidFill>
                      <a:prstDash val="solid"/>
                      <a:bevel/>
                    </a:ln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sz="1050" u="sng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8" name="楕円 217"/>
              <p:cNvSpPr/>
              <p:nvPr/>
            </p:nvSpPr>
            <p:spPr>
              <a:xfrm>
                <a:off x="-424367" y="-124913"/>
                <a:ext cx="803604" cy="42862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u="sng"/>
              </a:p>
            </p:txBody>
          </p:sp>
        </p:grpSp>
        <p:grpSp>
          <p:nvGrpSpPr>
            <p:cNvPr id="177" name="グループ化 176"/>
            <p:cNvGrpSpPr/>
            <p:nvPr/>
          </p:nvGrpSpPr>
          <p:grpSpPr>
            <a:xfrm rot="3102653">
              <a:off x="5852572" y="4803887"/>
              <a:ext cx="604753" cy="838672"/>
              <a:chOff x="11398228" y="3713071"/>
              <a:chExt cx="604753" cy="838672"/>
            </a:xfrm>
          </p:grpSpPr>
          <p:sp>
            <p:nvSpPr>
              <p:cNvPr id="209" name="月 208"/>
              <p:cNvSpPr/>
              <p:nvPr/>
            </p:nvSpPr>
            <p:spPr>
              <a:xfrm rot="8189070">
                <a:off x="11398228" y="3713071"/>
                <a:ext cx="371437" cy="666046"/>
              </a:xfrm>
              <a:prstGeom prst="moon">
                <a:avLst>
                  <a:gd name="adj" fmla="val 2232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10" name="円/楕円 33"/>
              <p:cNvSpPr/>
              <p:nvPr/>
            </p:nvSpPr>
            <p:spPr>
              <a:xfrm rot="874496">
                <a:off x="11808517" y="4269108"/>
                <a:ext cx="161797" cy="243796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11" name="円/楕円 34"/>
              <p:cNvSpPr/>
              <p:nvPr/>
            </p:nvSpPr>
            <p:spPr>
              <a:xfrm rot="21525826">
                <a:off x="11726886" y="4307569"/>
                <a:ext cx="153160" cy="244174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12" name="円/楕円 35"/>
              <p:cNvSpPr/>
              <p:nvPr/>
            </p:nvSpPr>
            <p:spPr>
              <a:xfrm rot="21525826">
                <a:off x="11625289" y="4306504"/>
                <a:ext cx="153160" cy="244174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13" name="円/楕円 36"/>
              <p:cNvSpPr/>
              <p:nvPr/>
            </p:nvSpPr>
            <p:spPr>
              <a:xfrm rot="21525826">
                <a:off x="11537299" y="4262728"/>
                <a:ext cx="153160" cy="244174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14" name="円/楕円 38"/>
              <p:cNvSpPr/>
              <p:nvPr/>
            </p:nvSpPr>
            <p:spPr>
              <a:xfrm rot="5992881">
                <a:off x="11499297" y="4062472"/>
                <a:ext cx="191736" cy="244916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15" name="円/楕円 39"/>
              <p:cNvSpPr/>
              <p:nvPr/>
            </p:nvSpPr>
            <p:spPr>
              <a:xfrm rot="19961301">
                <a:off x="11608324" y="4039454"/>
                <a:ext cx="394657" cy="41712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16" name="円/楕円 42"/>
              <p:cNvSpPr/>
              <p:nvPr/>
            </p:nvSpPr>
            <p:spPr>
              <a:xfrm rot="19285539">
                <a:off x="11598700" y="4055721"/>
                <a:ext cx="388643" cy="422506"/>
              </a:xfrm>
              <a:prstGeom prst="ellipse">
                <a:avLst/>
              </a:prstGeom>
              <a:solidFill>
                <a:schemeClr val="bg1"/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8" name="グループ化 177"/>
            <p:cNvGrpSpPr/>
            <p:nvPr/>
          </p:nvGrpSpPr>
          <p:grpSpPr>
            <a:xfrm>
              <a:off x="4521598" y="3987440"/>
              <a:ext cx="1066978" cy="478423"/>
              <a:chOff x="7878024" y="894588"/>
              <a:chExt cx="1066978" cy="478423"/>
            </a:xfrm>
          </p:grpSpPr>
          <p:grpSp>
            <p:nvGrpSpPr>
              <p:cNvPr id="201" name="グループ化 200"/>
              <p:cNvGrpSpPr/>
              <p:nvPr/>
            </p:nvGrpSpPr>
            <p:grpSpPr>
              <a:xfrm rot="21355148">
                <a:off x="8538683" y="898821"/>
                <a:ext cx="406319" cy="474190"/>
                <a:chOff x="-20577" y="-225"/>
                <a:chExt cx="406440" cy="474343"/>
              </a:xfrm>
            </p:grpSpPr>
            <p:sp>
              <p:nvSpPr>
                <p:cNvPr id="206" name="円/楕円 3"/>
                <p:cNvSpPr/>
                <p:nvPr/>
              </p:nvSpPr>
              <p:spPr>
                <a:xfrm>
                  <a:off x="-20577" y="-225"/>
                  <a:ext cx="406440" cy="47434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07" name="フローチャート : 結合子 5"/>
                <p:cNvSpPr/>
                <p:nvPr/>
              </p:nvSpPr>
              <p:spPr>
                <a:xfrm>
                  <a:off x="43132" y="51758"/>
                  <a:ext cx="249555" cy="301625"/>
                </a:xfrm>
                <a:prstGeom prst="flowChartConnector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08" name="フローチャート : 結合子 8"/>
                <p:cNvSpPr/>
                <p:nvPr/>
              </p:nvSpPr>
              <p:spPr>
                <a:xfrm>
                  <a:off x="43132" y="189781"/>
                  <a:ext cx="163901" cy="167595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02" name="グループ化 201"/>
              <p:cNvGrpSpPr/>
              <p:nvPr/>
            </p:nvGrpSpPr>
            <p:grpSpPr>
              <a:xfrm rot="21095308">
                <a:off x="7878024" y="894588"/>
                <a:ext cx="394218" cy="474192"/>
                <a:chOff x="8173859" y="2676874"/>
                <a:chExt cx="394218" cy="474192"/>
              </a:xfrm>
            </p:grpSpPr>
            <p:sp>
              <p:nvSpPr>
                <p:cNvPr id="203" name="円/楕円 2"/>
                <p:cNvSpPr/>
                <p:nvPr/>
              </p:nvSpPr>
              <p:spPr>
                <a:xfrm rot="794593">
                  <a:off x="8173859" y="2676874"/>
                  <a:ext cx="394218" cy="47419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04" name="フローチャート : 結合子 6"/>
                <p:cNvSpPr/>
                <p:nvPr/>
              </p:nvSpPr>
              <p:spPr>
                <a:xfrm rot="963119">
                  <a:off x="8255397" y="2735232"/>
                  <a:ext cx="249481" cy="301528"/>
                </a:xfrm>
                <a:prstGeom prst="flowChartConnector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05" name="フローチャート : 結合子 7"/>
                <p:cNvSpPr/>
                <p:nvPr/>
              </p:nvSpPr>
              <p:spPr>
                <a:xfrm rot="21002492">
                  <a:off x="8214371" y="2871505"/>
                  <a:ext cx="163852" cy="167541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79" name="グループ化 178"/>
            <p:cNvGrpSpPr/>
            <p:nvPr/>
          </p:nvGrpSpPr>
          <p:grpSpPr>
            <a:xfrm rot="621523">
              <a:off x="4282819" y="4085645"/>
              <a:ext cx="570747" cy="1124329"/>
              <a:chOff x="2234950" y="3638735"/>
              <a:chExt cx="570747" cy="1124329"/>
            </a:xfrm>
          </p:grpSpPr>
          <p:grpSp>
            <p:nvGrpSpPr>
              <p:cNvPr id="197" name="グループ化 196"/>
              <p:cNvGrpSpPr/>
              <p:nvPr/>
            </p:nvGrpSpPr>
            <p:grpSpPr>
              <a:xfrm>
                <a:off x="2234950" y="3638735"/>
                <a:ext cx="570747" cy="576624"/>
                <a:chOff x="2234950" y="3638735"/>
                <a:chExt cx="570747" cy="576624"/>
              </a:xfrm>
            </p:grpSpPr>
            <p:sp>
              <p:nvSpPr>
                <p:cNvPr id="199" name="楕円 198"/>
                <p:cNvSpPr/>
                <p:nvPr/>
              </p:nvSpPr>
              <p:spPr>
                <a:xfrm>
                  <a:off x="2234950" y="3638735"/>
                  <a:ext cx="570747" cy="576624"/>
                </a:xfrm>
                <a:prstGeom prst="ellipse">
                  <a:avLst/>
                </a:prstGeom>
                <a:noFill/>
                <a:ln w="762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0" name="楕円 199"/>
                <p:cNvSpPr/>
                <p:nvPr/>
              </p:nvSpPr>
              <p:spPr>
                <a:xfrm>
                  <a:off x="2275200" y="3679200"/>
                  <a:ext cx="493200" cy="4932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8" name="正方形/長方形 197"/>
              <p:cNvSpPr/>
              <p:nvPr/>
            </p:nvSpPr>
            <p:spPr>
              <a:xfrm>
                <a:off x="2473200" y="4223064"/>
                <a:ext cx="82800" cy="5400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0" name="グループ化 179"/>
            <p:cNvGrpSpPr/>
            <p:nvPr/>
          </p:nvGrpSpPr>
          <p:grpSpPr>
            <a:xfrm rot="1643617" flipV="1">
              <a:off x="3874703" y="4716225"/>
              <a:ext cx="899058" cy="505726"/>
              <a:chOff x="2294127" y="4279757"/>
              <a:chExt cx="899058" cy="505726"/>
            </a:xfrm>
          </p:grpSpPr>
          <p:sp>
            <p:nvSpPr>
              <p:cNvPr id="188" name="円/楕円 39"/>
              <p:cNvSpPr/>
              <p:nvPr/>
            </p:nvSpPr>
            <p:spPr>
              <a:xfrm rot="16366242">
                <a:off x="2707806" y="4269899"/>
                <a:ext cx="394657" cy="41712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189" name="グループ化 188"/>
              <p:cNvGrpSpPr/>
              <p:nvPr/>
            </p:nvGrpSpPr>
            <p:grpSpPr>
              <a:xfrm>
                <a:off x="2294127" y="4279757"/>
                <a:ext cx="899058" cy="505726"/>
                <a:chOff x="1368302" y="4065344"/>
                <a:chExt cx="899058" cy="505726"/>
              </a:xfrm>
            </p:grpSpPr>
            <p:sp>
              <p:nvSpPr>
                <p:cNvPr id="190" name="月 189"/>
                <p:cNvSpPr/>
                <p:nvPr/>
              </p:nvSpPr>
              <p:spPr>
                <a:xfrm rot="5960599">
                  <a:off x="1515606" y="3918040"/>
                  <a:ext cx="371437" cy="666046"/>
                </a:xfrm>
                <a:prstGeom prst="moon">
                  <a:avLst>
                    <a:gd name="adj" fmla="val 22329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91" name="円/楕円 33"/>
                <p:cNvSpPr/>
                <p:nvPr/>
              </p:nvSpPr>
              <p:spPr>
                <a:xfrm rot="18879437">
                  <a:off x="2064563" y="4137271"/>
                  <a:ext cx="161797" cy="24379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92" name="円/楕円 34"/>
                <p:cNvSpPr/>
                <p:nvPr/>
              </p:nvSpPr>
              <p:spPr>
                <a:xfrm rot="17930767">
                  <a:off x="2059244" y="4230829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93" name="円/楕円 35"/>
                <p:cNvSpPr/>
                <p:nvPr/>
              </p:nvSpPr>
              <p:spPr>
                <a:xfrm rot="17930767">
                  <a:off x="2007398" y="4318207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94" name="円/楕円 36"/>
                <p:cNvSpPr/>
                <p:nvPr/>
              </p:nvSpPr>
              <p:spPr>
                <a:xfrm rot="17930767">
                  <a:off x="1925413" y="4372403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95" name="円/楕円 38"/>
                <p:cNvSpPr/>
                <p:nvPr/>
              </p:nvSpPr>
              <p:spPr>
                <a:xfrm rot="19797970">
                  <a:off x="1737876" y="4305500"/>
                  <a:ext cx="191736" cy="24491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96" name="円/楕円 42"/>
                <p:cNvSpPr/>
                <p:nvPr/>
              </p:nvSpPr>
              <p:spPr>
                <a:xfrm rot="15690480">
                  <a:off x="1795498" y="4057655"/>
                  <a:ext cx="388643" cy="42250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181" name="楕円 180"/>
            <p:cNvSpPr/>
            <p:nvPr/>
          </p:nvSpPr>
          <p:spPr>
            <a:xfrm>
              <a:off x="4982860" y="4461347"/>
              <a:ext cx="180000" cy="288000"/>
            </a:xfrm>
            <a:prstGeom prst="ellipse">
              <a:avLst/>
            </a:prstGeom>
            <a:solidFill>
              <a:srgbClr val="FF99CC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テキスト ボックス 181"/>
            <p:cNvSpPr txBox="1"/>
            <p:nvPr/>
          </p:nvSpPr>
          <p:spPr>
            <a:xfrm rot="1103891">
              <a:off x="6025693" y="3633624"/>
              <a:ext cx="923330" cy="64218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4800" dirty="0" smtClean="0">
                  <a:solidFill>
                    <a:srgbClr val="FF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！</a:t>
              </a:r>
              <a:endParaRPr kumimoji="1" lang="ja-JP" altLang="en-US" sz="48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grpSp>
          <p:nvGrpSpPr>
            <p:cNvPr id="183" name="グループ化 182"/>
            <p:cNvGrpSpPr/>
            <p:nvPr/>
          </p:nvGrpSpPr>
          <p:grpSpPr>
            <a:xfrm rot="535467">
              <a:off x="3357816" y="3981415"/>
              <a:ext cx="346098" cy="507942"/>
              <a:chOff x="3268173" y="4096583"/>
              <a:chExt cx="346098" cy="507942"/>
            </a:xfrm>
          </p:grpSpPr>
          <p:sp>
            <p:nvSpPr>
              <p:cNvPr id="185" name="台形 184"/>
              <p:cNvSpPr/>
              <p:nvPr/>
            </p:nvSpPr>
            <p:spPr>
              <a:xfrm rot="7260000">
                <a:off x="3416258" y="4006596"/>
                <a:ext cx="108026" cy="288000"/>
              </a:xfrm>
              <a:prstGeom prst="trapezoid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" name="台形 185"/>
              <p:cNvSpPr/>
              <p:nvPr/>
            </p:nvSpPr>
            <p:spPr>
              <a:xfrm rot="5160000">
                <a:off x="3358160" y="4213916"/>
                <a:ext cx="108026" cy="288000"/>
              </a:xfrm>
              <a:prstGeom prst="trapezoid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7" name="台形 186"/>
              <p:cNvSpPr/>
              <p:nvPr/>
            </p:nvSpPr>
            <p:spPr>
              <a:xfrm rot="3240000">
                <a:off x="3411257" y="4406512"/>
                <a:ext cx="108026" cy="288000"/>
              </a:xfrm>
              <a:prstGeom prst="trapezoid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84" name="テキスト ボックス 10"/>
            <p:cNvSpPr txBox="1"/>
            <p:nvPr/>
          </p:nvSpPr>
          <p:spPr>
            <a:xfrm rot="21589437">
              <a:off x="3844219" y="2620841"/>
              <a:ext cx="2357246" cy="101007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1" vert="horz" wrap="square" lIns="74295" tIns="8890" rIns="74295" bIns="8890" numCol="1" spcCol="0" rtlCol="0" fromWordArt="0" anchor="t" anchorCtr="0" forceAA="0" compatLnSpc="1">
              <a:prstTxWarp prst="textArchDown">
                <a:avLst/>
              </a:prstTxWarp>
              <a:noAutofit/>
              <a:scene3d>
                <a:camera prst="orthographicFront">
                  <a:rot lat="298855" lon="21298860" rev="21573786"/>
                </a:camera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spcAft>
                  <a:spcPts val="0"/>
                </a:spcAft>
              </a:pPr>
              <a:r>
                <a:rPr lang="en-US" altLang="ja-JP" sz="3000" b="1" kern="100" dirty="0" smtClean="0">
                  <a:ln>
                    <a:noFill/>
                  </a:ln>
                  <a:gradFill>
                    <a:gsLst>
                      <a:gs pos="0">
                        <a:srgbClr val="FFA260"/>
                      </a:gs>
                      <a:gs pos="25000">
                        <a:srgbClr val="FF9E55"/>
                      </a:gs>
                      <a:gs pos="50000">
                        <a:srgbClr val="F38D3A"/>
                      </a:gs>
                      <a:gs pos="75000">
                        <a:srgbClr val="FF9E55"/>
                      </a:gs>
                      <a:gs pos="100000">
                        <a:srgbClr val="FFA260"/>
                      </a:gs>
                    </a:gsLst>
                    <a:lin ang="5400000" scaled="0"/>
                  </a:gradFill>
                  <a:effectLst>
                    <a:outerShdw blurRad="79997" dist="40005" dir="5040000" algn="tl">
                      <a:srgbClr val="000000">
                        <a:alpha val="30000"/>
                      </a:srgbClr>
                    </a:outerShdw>
                  </a:effectLst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DISCOVER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55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楕円 27"/>
          <p:cNvSpPr/>
          <p:nvPr/>
        </p:nvSpPr>
        <p:spPr>
          <a:xfrm>
            <a:off x="237862" y="3674571"/>
            <a:ext cx="447621" cy="4561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7" name="楕円 26"/>
          <p:cNvSpPr/>
          <p:nvPr/>
        </p:nvSpPr>
        <p:spPr>
          <a:xfrm>
            <a:off x="897157" y="3253167"/>
            <a:ext cx="447620" cy="4561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1" name="楕円 20"/>
          <p:cNvSpPr/>
          <p:nvPr/>
        </p:nvSpPr>
        <p:spPr>
          <a:xfrm rot="3245024">
            <a:off x="854035" y="3106536"/>
            <a:ext cx="295231" cy="187619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2" name="楕円 21"/>
          <p:cNvSpPr/>
          <p:nvPr/>
        </p:nvSpPr>
        <p:spPr>
          <a:xfrm rot="487263">
            <a:off x="655647" y="3287668"/>
            <a:ext cx="295239" cy="187614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3" name="楕円 22"/>
          <p:cNvSpPr/>
          <p:nvPr/>
        </p:nvSpPr>
        <p:spPr>
          <a:xfrm rot="21317365">
            <a:off x="655647" y="3425670"/>
            <a:ext cx="295239" cy="187614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4" name="楕円 23"/>
          <p:cNvSpPr/>
          <p:nvPr/>
        </p:nvSpPr>
        <p:spPr>
          <a:xfrm rot="9133118">
            <a:off x="698774" y="3580923"/>
            <a:ext cx="295239" cy="187297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5" name="楕円 24"/>
          <p:cNvSpPr/>
          <p:nvPr/>
        </p:nvSpPr>
        <p:spPr>
          <a:xfrm rot="8068265">
            <a:off x="862660" y="3693046"/>
            <a:ext cx="295231" cy="187302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938899" y="3268248"/>
            <a:ext cx="413755" cy="37083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4" name="円形吹き出し 53"/>
          <p:cNvSpPr/>
          <p:nvPr/>
        </p:nvSpPr>
        <p:spPr>
          <a:xfrm rot="9239324" flipH="1">
            <a:off x="-2526134" y="4938394"/>
            <a:ext cx="447620" cy="398720"/>
          </a:xfrm>
          <a:prstGeom prst="wedgeEllipseCallout">
            <a:avLst>
              <a:gd name="adj1" fmla="val 43068"/>
              <a:gd name="adj2" fmla="val 19824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50" kern="10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5" name="楕円 54"/>
          <p:cNvSpPr/>
          <p:nvPr/>
        </p:nvSpPr>
        <p:spPr>
          <a:xfrm rot="4044238">
            <a:off x="-2590203" y="4917522"/>
            <a:ext cx="577946" cy="4460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2" name="円形吹き出し 51"/>
          <p:cNvSpPr/>
          <p:nvPr/>
        </p:nvSpPr>
        <p:spPr>
          <a:xfrm rot="12724945" flipH="1">
            <a:off x="-1910258" y="4914395"/>
            <a:ext cx="355531" cy="439844"/>
          </a:xfrm>
          <a:prstGeom prst="wedgeEllipseCallout">
            <a:avLst>
              <a:gd name="adj1" fmla="val -78080"/>
              <a:gd name="adj2" fmla="val 18738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50" kern="10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0" name="円/楕円 1"/>
          <p:cNvSpPr/>
          <p:nvPr/>
        </p:nvSpPr>
        <p:spPr>
          <a:xfrm rot="56272">
            <a:off x="-3227980" y="2247813"/>
            <a:ext cx="2285319" cy="2618352"/>
          </a:xfrm>
          <a:prstGeom prst="ellipse">
            <a:avLst/>
          </a:prstGeom>
          <a:gradFill>
            <a:gsLst>
              <a:gs pos="2000">
                <a:schemeClr val="bg1"/>
              </a:gs>
              <a:gs pos="54000">
                <a:schemeClr val="bg1"/>
              </a:gs>
              <a:gs pos="64000">
                <a:srgbClr val="FFCCFF"/>
              </a:gs>
              <a:gs pos="76000">
                <a:srgbClr val="FFFF99"/>
              </a:gs>
              <a:gs pos="92000">
                <a:srgbClr val="0070C0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grpSp>
        <p:nvGrpSpPr>
          <p:cNvPr id="42" name="グループ化 41"/>
          <p:cNvGrpSpPr/>
          <p:nvPr/>
        </p:nvGrpSpPr>
        <p:grpSpPr>
          <a:xfrm rot="21002492">
            <a:off x="2066882" y="3708386"/>
            <a:ext cx="406319" cy="474190"/>
            <a:chOff x="-20577" y="-225"/>
            <a:chExt cx="406440" cy="474343"/>
          </a:xfrm>
        </p:grpSpPr>
        <p:sp>
          <p:nvSpPr>
            <p:cNvPr id="49" name="円/楕円 3"/>
            <p:cNvSpPr/>
            <p:nvPr/>
          </p:nvSpPr>
          <p:spPr>
            <a:xfrm>
              <a:off x="-20577" y="-225"/>
              <a:ext cx="406440" cy="47434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0" name="フローチャート : 結合子 5"/>
            <p:cNvSpPr/>
            <p:nvPr/>
          </p:nvSpPr>
          <p:spPr>
            <a:xfrm>
              <a:off x="43132" y="51758"/>
              <a:ext cx="249555" cy="301625"/>
            </a:xfrm>
            <a:prstGeom prst="flowChartConnec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1" name="フローチャート : 結合子 8"/>
            <p:cNvSpPr/>
            <p:nvPr/>
          </p:nvSpPr>
          <p:spPr>
            <a:xfrm>
              <a:off x="43132" y="189781"/>
              <a:ext cx="163901" cy="16759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88" name="グループ化 87"/>
          <p:cNvGrpSpPr/>
          <p:nvPr/>
        </p:nvGrpSpPr>
        <p:grpSpPr>
          <a:xfrm>
            <a:off x="1435430" y="3674571"/>
            <a:ext cx="394218" cy="474192"/>
            <a:chOff x="8173859" y="2676874"/>
            <a:chExt cx="394218" cy="474192"/>
          </a:xfrm>
        </p:grpSpPr>
        <p:sp>
          <p:nvSpPr>
            <p:cNvPr id="45" name="円/楕円 2"/>
            <p:cNvSpPr/>
            <p:nvPr/>
          </p:nvSpPr>
          <p:spPr>
            <a:xfrm rot="794593">
              <a:off x="8173859" y="2676874"/>
              <a:ext cx="394218" cy="47419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6" name="フローチャート : 結合子 6"/>
            <p:cNvSpPr/>
            <p:nvPr/>
          </p:nvSpPr>
          <p:spPr>
            <a:xfrm rot="963119">
              <a:off x="8255397" y="2735232"/>
              <a:ext cx="249481" cy="301528"/>
            </a:xfrm>
            <a:prstGeom prst="flowChartConnec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7" name="フローチャート : 結合子 7"/>
            <p:cNvSpPr/>
            <p:nvPr/>
          </p:nvSpPr>
          <p:spPr>
            <a:xfrm rot="21002492">
              <a:off x="8214371" y="2871505"/>
              <a:ext cx="163852" cy="167541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26" name="円形吹き出し 25"/>
          <p:cNvSpPr/>
          <p:nvPr/>
        </p:nvSpPr>
        <p:spPr>
          <a:xfrm rot="7702802" flipH="1">
            <a:off x="-2437764" y="4024700"/>
            <a:ext cx="346479" cy="331572"/>
          </a:xfrm>
          <a:prstGeom prst="wedgeEllipseCallout">
            <a:avLst>
              <a:gd name="adj1" fmla="val -16185"/>
              <a:gd name="adj2" fmla="val 2043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7" name="円形吹き出し 56"/>
          <p:cNvSpPr/>
          <p:nvPr/>
        </p:nvSpPr>
        <p:spPr>
          <a:xfrm rot="15520590">
            <a:off x="-2055871" y="4039127"/>
            <a:ext cx="447608" cy="398731"/>
          </a:xfrm>
          <a:prstGeom prst="wedgeEllipseCallout">
            <a:avLst>
              <a:gd name="adj1" fmla="val 73973"/>
              <a:gd name="adj2" fmla="val 14706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5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64" name="グループ化 63"/>
          <p:cNvGrpSpPr/>
          <p:nvPr/>
        </p:nvGrpSpPr>
        <p:grpSpPr>
          <a:xfrm>
            <a:off x="-2082049" y="3973905"/>
            <a:ext cx="488046" cy="496022"/>
            <a:chOff x="11499297" y="4055721"/>
            <a:chExt cx="488046" cy="496022"/>
          </a:xfrm>
        </p:grpSpPr>
        <p:sp>
          <p:nvSpPr>
            <p:cNvPr id="58" name="円/楕円 33"/>
            <p:cNvSpPr/>
            <p:nvPr/>
          </p:nvSpPr>
          <p:spPr>
            <a:xfrm rot="874496">
              <a:off x="11808517" y="4269108"/>
              <a:ext cx="161797" cy="243796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9" name="円/楕円 34"/>
            <p:cNvSpPr/>
            <p:nvPr/>
          </p:nvSpPr>
          <p:spPr>
            <a:xfrm rot="21525826">
              <a:off x="11726886" y="4307569"/>
              <a:ext cx="153160" cy="244174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60" name="円/楕円 35"/>
            <p:cNvSpPr/>
            <p:nvPr/>
          </p:nvSpPr>
          <p:spPr>
            <a:xfrm rot="21525826">
              <a:off x="11625289" y="4306504"/>
              <a:ext cx="153160" cy="244174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61" name="円/楕円 36"/>
            <p:cNvSpPr/>
            <p:nvPr/>
          </p:nvSpPr>
          <p:spPr>
            <a:xfrm rot="21525826">
              <a:off x="11537299" y="4262728"/>
              <a:ext cx="153160" cy="244174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62" name="円/楕円 38"/>
            <p:cNvSpPr/>
            <p:nvPr/>
          </p:nvSpPr>
          <p:spPr>
            <a:xfrm rot="2621265">
              <a:off x="11499297" y="4062472"/>
              <a:ext cx="191736" cy="244916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63" name="円/楕円 42"/>
            <p:cNvSpPr/>
            <p:nvPr/>
          </p:nvSpPr>
          <p:spPr>
            <a:xfrm rot="19285539">
              <a:off x="11598700" y="4055721"/>
              <a:ext cx="388643" cy="422506"/>
            </a:xfrm>
            <a:prstGeom prst="ellipse">
              <a:avLst/>
            </a:prstGeom>
            <a:solidFill>
              <a:schemeClr val="bg1"/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65" name="グループ化 64"/>
          <p:cNvGrpSpPr/>
          <p:nvPr/>
        </p:nvGrpSpPr>
        <p:grpSpPr>
          <a:xfrm flipH="1">
            <a:off x="-2449992" y="3995164"/>
            <a:ext cx="514636" cy="496022"/>
            <a:chOff x="11472707" y="4055721"/>
            <a:chExt cx="514636" cy="496022"/>
          </a:xfrm>
        </p:grpSpPr>
        <p:sp>
          <p:nvSpPr>
            <p:cNvPr id="66" name="円/楕円 33"/>
            <p:cNvSpPr/>
            <p:nvPr/>
          </p:nvSpPr>
          <p:spPr>
            <a:xfrm rot="874496">
              <a:off x="11808517" y="4269108"/>
              <a:ext cx="161797" cy="243796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67" name="円/楕円 34"/>
            <p:cNvSpPr/>
            <p:nvPr/>
          </p:nvSpPr>
          <p:spPr>
            <a:xfrm rot="21525826">
              <a:off x="11726886" y="4307569"/>
              <a:ext cx="153160" cy="244174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68" name="円/楕円 35"/>
            <p:cNvSpPr/>
            <p:nvPr/>
          </p:nvSpPr>
          <p:spPr>
            <a:xfrm rot="21525826">
              <a:off x="11625289" y="4306504"/>
              <a:ext cx="153160" cy="244174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69" name="円/楕円 36"/>
            <p:cNvSpPr/>
            <p:nvPr/>
          </p:nvSpPr>
          <p:spPr>
            <a:xfrm rot="21525826">
              <a:off x="11537299" y="4262728"/>
              <a:ext cx="153160" cy="244174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70" name="円/楕円 38"/>
            <p:cNvSpPr/>
            <p:nvPr/>
          </p:nvSpPr>
          <p:spPr>
            <a:xfrm rot="3376637">
              <a:off x="11499297" y="4075474"/>
              <a:ext cx="191736" cy="244916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71" name="円/楕円 42"/>
            <p:cNvSpPr/>
            <p:nvPr/>
          </p:nvSpPr>
          <p:spPr>
            <a:xfrm rot="19285539">
              <a:off x="11598700" y="4055721"/>
              <a:ext cx="388643" cy="422506"/>
            </a:xfrm>
            <a:prstGeom prst="ellipse">
              <a:avLst/>
            </a:prstGeom>
            <a:solidFill>
              <a:schemeClr val="bg1"/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90" name="楕円 89"/>
          <p:cNvSpPr/>
          <p:nvPr/>
        </p:nvSpPr>
        <p:spPr>
          <a:xfrm>
            <a:off x="2264485" y="3150502"/>
            <a:ext cx="295422" cy="19217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楕円 90"/>
          <p:cNvSpPr/>
          <p:nvPr/>
        </p:nvSpPr>
        <p:spPr>
          <a:xfrm>
            <a:off x="2602060" y="2600965"/>
            <a:ext cx="295422" cy="19217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円弧 92"/>
          <p:cNvSpPr/>
          <p:nvPr/>
        </p:nvSpPr>
        <p:spPr>
          <a:xfrm rot="7813315">
            <a:off x="-1918251" y="3131480"/>
            <a:ext cx="421260" cy="450998"/>
          </a:xfrm>
          <a:prstGeom prst="arc">
            <a:avLst>
              <a:gd name="adj1" fmla="val 15540781"/>
              <a:gd name="adj2" fmla="val 942735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94" name="円弧 93"/>
          <p:cNvSpPr/>
          <p:nvPr/>
        </p:nvSpPr>
        <p:spPr>
          <a:xfrm rot="7813315">
            <a:off x="-2625511" y="3130729"/>
            <a:ext cx="421260" cy="450998"/>
          </a:xfrm>
          <a:prstGeom prst="arc">
            <a:avLst>
              <a:gd name="adj1" fmla="val 15540781"/>
              <a:gd name="adj2" fmla="val 942735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3" name="弦 42"/>
          <p:cNvSpPr/>
          <p:nvPr/>
        </p:nvSpPr>
        <p:spPr>
          <a:xfrm rot="17460000">
            <a:off x="-2145324" y="3670616"/>
            <a:ext cx="231531" cy="237511"/>
          </a:xfrm>
          <a:prstGeom prst="chord">
            <a:avLst/>
          </a:prstGeom>
          <a:solidFill>
            <a:srgbClr val="FF99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95" name="楕円 94"/>
          <p:cNvSpPr/>
          <p:nvPr/>
        </p:nvSpPr>
        <p:spPr>
          <a:xfrm rot="17131820" flipH="1">
            <a:off x="-2025599" y="4904206"/>
            <a:ext cx="577946" cy="4460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grpSp>
        <p:nvGrpSpPr>
          <p:cNvPr id="103" name="グループ化 102"/>
          <p:cNvGrpSpPr/>
          <p:nvPr/>
        </p:nvGrpSpPr>
        <p:grpSpPr>
          <a:xfrm>
            <a:off x="163988" y="221907"/>
            <a:ext cx="2714625" cy="926465"/>
            <a:chOff x="4738687" y="2965768"/>
            <a:chExt cx="2714625" cy="926465"/>
          </a:xfrm>
        </p:grpSpPr>
        <p:sp>
          <p:nvSpPr>
            <p:cNvPr id="96" name="正方形/長方形 95"/>
            <p:cNvSpPr/>
            <p:nvPr/>
          </p:nvSpPr>
          <p:spPr>
            <a:xfrm>
              <a:off x="5424487" y="3089593"/>
              <a:ext cx="1333500" cy="8026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cxnSp>
          <p:nvCxnSpPr>
            <p:cNvPr id="97" name="直線コネクタ 96"/>
            <p:cNvCxnSpPr/>
            <p:nvPr/>
          </p:nvCxnSpPr>
          <p:spPr>
            <a:xfrm flipV="1">
              <a:off x="6748462" y="2984818"/>
              <a:ext cx="704850" cy="12001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/>
            <p:nvPr/>
          </p:nvCxnSpPr>
          <p:spPr>
            <a:xfrm>
              <a:off x="4738687" y="2965768"/>
              <a:ext cx="695325" cy="13906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 flipV="1">
              <a:off x="6738937" y="3527743"/>
              <a:ext cx="542925" cy="36449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>
              <a:off x="4900612" y="3499168"/>
              <a:ext cx="523875" cy="38100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 flipH="1">
              <a:off x="5519737" y="3089593"/>
              <a:ext cx="0" cy="7905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 flipH="1">
              <a:off x="6643687" y="3089593"/>
              <a:ext cx="0" cy="7905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7" name="円/楕円 4"/>
          <p:cNvSpPr/>
          <p:nvPr/>
        </p:nvSpPr>
        <p:spPr>
          <a:xfrm>
            <a:off x="8636782" y="2852763"/>
            <a:ext cx="2233508" cy="2668800"/>
          </a:xfrm>
          <a:prstGeom prst="ellipse">
            <a:avLst/>
          </a:prstGeom>
          <a:gradFill flip="none" rotWithShape="0">
            <a:gsLst>
              <a:gs pos="0">
                <a:schemeClr val="bg1"/>
              </a:gs>
              <a:gs pos="41000">
                <a:schemeClr val="bg1"/>
              </a:gs>
              <a:gs pos="55000">
                <a:srgbClr val="FBDFD3"/>
              </a:gs>
              <a:gs pos="80000">
                <a:srgbClr val="C0DDC6"/>
              </a:gs>
              <a:gs pos="65000">
                <a:srgbClr val="F4E470"/>
              </a:gs>
              <a:gs pos="100000">
                <a:srgbClr val="00B0F0"/>
              </a:gs>
            </a:gsLst>
            <a:lin ang="5400000" scaled="0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grpSp>
        <p:nvGrpSpPr>
          <p:cNvPr id="141" name="グループ化 140"/>
          <p:cNvGrpSpPr/>
          <p:nvPr/>
        </p:nvGrpSpPr>
        <p:grpSpPr>
          <a:xfrm rot="20220700">
            <a:off x="8341429" y="5411874"/>
            <a:ext cx="1176623" cy="991586"/>
            <a:chOff x="7955459" y="5040926"/>
            <a:chExt cx="1176623" cy="991586"/>
          </a:xfrm>
        </p:grpSpPr>
        <p:sp>
          <p:nvSpPr>
            <p:cNvPr id="106" name="月 105"/>
            <p:cNvSpPr/>
            <p:nvPr/>
          </p:nvSpPr>
          <p:spPr>
            <a:xfrm rot="3499145">
              <a:off x="8578489" y="4858771"/>
              <a:ext cx="371437" cy="735748"/>
            </a:xfrm>
            <a:prstGeom prst="moon">
              <a:avLst>
                <a:gd name="adj" fmla="val 22329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08" name="円/楕円 14"/>
            <p:cNvSpPr/>
            <p:nvPr/>
          </p:nvSpPr>
          <p:spPr>
            <a:xfrm rot="20174030">
              <a:off x="7955459" y="5140076"/>
              <a:ext cx="616619" cy="892436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110" name="テキスト ボックス 1"/>
          <p:cNvSpPr txBox="1"/>
          <p:nvPr/>
        </p:nvSpPr>
        <p:spPr>
          <a:xfrm>
            <a:off x="9081097" y="2622360"/>
            <a:ext cx="1528171" cy="544269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US" altLang="ja-JP" sz="2400" b="1" kern="100" dirty="0" smtClean="0">
                <a:ln>
                  <a:noFill/>
                </a:ln>
                <a:solidFill>
                  <a:srgbClr val="FFFF00"/>
                </a:solidFill>
                <a:effectLst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FIGHT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111" name="グループ化 110"/>
          <p:cNvGrpSpPr/>
          <p:nvPr/>
        </p:nvGrpSpPr>
        <p:grpSpPr>
          <a:xfrm>
            <a:off x="9330886" y="3392070"/>
            <a:ext cx="609512" cy="104745"/>
            <a:chOff x="209550" y="228600"/>
            <a:chExt cx="609575" cy="104756"/>
          </a:xfrm>
        </p:grpSpPr>
        <p:sp>
          <p:nvSpPr>
            <p:cNvPr id="129" name="円/楕円 6"/>
            <p:cNvSpPr/>
            <p:nvPr/>
          </p:nvSpPr>
          <p:spPr>
            <a:xfrm>
              <a:off x="723900" y="228600"/>
              <a:ext cx="95225" cy="952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30" name="円/楕円 8"/>
            <p:cNvSpPr/>
            <p:nvPr/>
          </p:nvSpPr>
          <p:spPr>
            <a:xfrm>
              <a:off x="209550" y="238125"/>
              <a:ext cx="95225" cy="952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131" name="グループ化 130"/>
          <p:cNvGrpSpPr/>
          <p:nvPr/>
        </p:nvGrpSpPr>
        <p:grpSpPr>
          <a:xfrm>
            <a:off x="8054386" y="3264268"/>
            <a:ext cx="539067" cy="979609"/>
            <a:chOff x="8054668" y="3134922"/>
            <a:chExt cx="539067" cy="979609"/>
          </a:xfrm>
        </p:grpSpPr>
        <p:sp>
          <p:nvSpPr>
            <p:cNvPr id="113" name="月 112"/>
            <p:cNvSpPr/>
            <p:nvPr/>
          </p:nvSpPr>
          <p:spPr>
            <a:xfrm rot="19956738">
              <a:off x="8121336" y="3477786"/>
              <a:ext cx="387225" cy="636745"/>
            </a:xfrm>
            <a:prstGeom prst="moon">
              <a:avLst>
                <a:gd name="adj" fmla="val 22329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114" name="グループ化 113"/>
            <p:cNvGrpSpPr/>
            <p:nvPr/>
          </p:nvGrpSpPr>
          <p:grpSpPr>
            <a:xfrm rot="445485">
              <a:off x="8054668" y="3134922"/>
              <a:ext cx="539067" cy="554376"/>
              <a:chOff x="0" y="0"/>
              <a:chExt cx="539123" cy="554432"/>
            </a:xfrm>
          </p:grpSpPr>
          <p:sp>
            <p:nvSpPr>
              <p:cNvPr id="123" name="円/楕円 2"/>
              <p:cNvSpPr/>
              <p:nvPr/>
            </p:nvSpPr>
            <p:spPr>
              <a:xfrm>
                <a:off x="0" y="116282"/>
                <a:ext cx="430848" cy="43815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24" name="円/楕円 9"/>
              <p:cNvSpPr/>
              <p:nvPr/>
            </p:nvSpPr>
            <p:spPr>
              <a:xfrm rot="1327905">
                <a:off x="359418" y="137424"/>
                <a:ext cx="179705" cy="258445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25" name="円/楕円 10"/>
              <p:cNvSpPr/>
              <p:nvPr/>
            </p:nvSpPr>
            <p:spPr>
              <a:xfrm rot="1327905">
                <a:off x="280134" y="52855"/>
                <a:ext cx="179705" cy="258445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26" name="円/楕円 17"/>
              <p:cNvSpPr/>
              <p:nvPr/>
            </p:nvSpPr>
            <p:spPr>
              <a:xfrm rot="1327905">
                <a:off x="169138" y="0"/>
                <a:ext cx="179971" cy="258992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27" name="円/楕円 18"/>
              <p:cNvSpPr/>
              <p:nvPr/>
            </p:nvSpPr>
            <p:spPr>
              <a:xfrm rot="1327905">
                <a:off x="42285" y="0"/>
                <a:ext cx="179971" cy="258992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28" name="円/楕円 23"/>
              <p:cNvSpPr/>
              <p:nvPr/>
            </p:nvSpPr>
            <p:spPr>
              <a:xfrm rot="8339816">
                <a:off x="301277" y="274848"/>
                <a:ext cx="179971" cy="258992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32" name="グループ化 131"/>
          <p:cNvGrpSpPr/>
          <p:nvPr/>
        </p:nvGrpSpPr>
        <p:grpSpPr>
          <a:xfrm rot="1070371" flipH="1">
            <a:off x="11000763" y="3285600"/>
            <a:ext cx="539067" cy="979609"/>
            <a:chOff x="8054668" y="3134922"/>
            <a:chExt cx="539067" cy="979609"/>
          </a:xfrm>
        </p:grpSpPr>
        <p:sp>
          <p:nvSpPr>
            <p:cNvPr id="133" name="月 132"/>
            <p:cNvSpPr/>
            <p:nvPr/>
          </p:nvSpPr>
          <p:spPr>
            <a:xfrm rot="19956738">
              <a:off x="8121336" y="3477786"/>
              <a:ext cx="387225" cy="636745"/>
            </a:xfrm>
            <a:prstGeom prst="moon">
              <a:avLst>
                <a:gd name="adj" fmla="val 22329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134" name="グループ化 133"/>
            <p:cNvGrpSpPr/>
            <p:nvPr/>
          </p:nvGrpSpPr>
          <p:grpSpPr>
            <a:xfrm rot="445485">
              <a:off x="8054668" y="3134922"/>
              <a:ext cx="539067" cy="554376"/>
              <a:chOff x="0" y="0"/>
              <a:chExt cx="539123" cy="554432"/>
            </a:xfrm>
          </p:grpSpPr>
          <p:sp>
            <p:nvSpPr>
              <p:cNvPr id="135" name="円/楕円 2"/>
              <p:cNvSpPr/>
              <p:nvPr/>
            </p:nvSpPr>
            <p:spPr>
              <a:xfrm>
                <a:off x="0" y="116282"/>
                <a:ext cx="430848" cy="43815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36" name="円/楕円 9"/>
              <p:cNvSpPr/>
              <p:nvPr/>
            </p:nvSpPr>
            <p:spPr>
              <a:xfrm rot="1327905">
                <a:off x="359418" y="137424"/>
                <a:ext cx="179705" cy="258445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37" name="円/楕円 10"/>
              <p:cNvSpPr/>
              <p:nvPr/>
            </p:nvSpPr>
            <p:spPr>
              <a:xfrm rot="1327905">
                <a:off x="280134" y="52855"/>
                <a:ext cx="179705" cy="258445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38" name="円/楕円 17"/>
              <p:cNvSpPr/>
              <p:nvPr/>
            </p:nvSpPr>
            <p:spPr>
              <a:xfrm rot="1327905">
                <a:off x="169138" y="0"/>
                <a:ext cx="179971" cy="258992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39" name="円/楕円 18"/>
              <p:cNvSpPr/>
              <p:nvPr/>
            </p:nvSpPr>
            <p:spPr>
              <a:xfrm rot="1327905">
                <a:off x="42285" y="0"/>
                <a:ext cx="179971" cy="258992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40" name="円/楕円 23"/>
              <p:cNvSpPr/>
              <p:nvPr/>
            </p:nvSpPr>
            <p:spPr>
              <a:xfrm rot="8339816">
                <a:off x="301277" y="274848"/>
                <a:ext cx="179971" cy="258992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42" name="グループ化 141"/>
          <p:cNvGrpSpPr/>
          <p:nvPr/>
        </p:nvGrpSpPr>
        <p:grpSpPr>
          <a:xfrm rot="2157027" flipH="1">
            <a:off x="10081289" y="5408197"/>
            <a:ext cx="1267894" cy="1015050"/>
            <a:chOff x="7864188" y="5040926"/>
            <a:chExt cx="1267894" cy="1015050"/>
          </a:xfrm>
        </p:grpSpPr>
        <p:sp>
          <p:nvSpPr>
            <p:cNvPr id="143" name="月 142"/>
            <p:cNvSpPr/>
            <p:nvPr/>
          </p:nvSpPr>
          <p:spPr>
            <a:xfrm rot="4208302">
              <a:off x="8578489" y="4858771"/>
              <a:ext cx="371437" cy="735748"/>
            </a:xfrm>
            <a:prstGeom prst="moon">
              <a:avLst>
                <a:gd name="adj" fmla="val 22329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44" name="円/楕円 14"/>
            <p:cNvSpPr/>
            <p:nvPr/>
          </p:nvSpPr>
          <p:spPr>
            <a:xfrm rot="20174030">
              <a:off x="7864188" y="5163540"/>
              <a:ext cx="616619" cy="892436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145" name="グループ化 144"/>
          <p:cNvGrpSpPr/>
          <p:nvPr/>
        </p:nvGrpSpPr>
        <p:grpSpPr>
          <a:xfrm rot="21002492">
            <a:off x="9931681" y="3444452"/>
            <a:ext cx="406319" cy="474190"/>
            <a:chOff x="-20577" y="-225"/>
            <a:chExt cx="406440" cy="474343"/>
          </a:xfrm>
        </p:grpSpPr>
        <p:sp>
          <p:nvSpPr>
            <p:cNvPr id="146" name="円/楕円 3"/>
            <p:cNvSpPr/>
            <p:nvPr/>
          </p:nvSpPr>
          <p:spPr>
            <a:xfrm>
              <a:off x="-20577" y="-225"/>
              <a:ext cx="406440" cy="47434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47" name="フローチャート : 結合子 5"/>
            <p:cNvSpPr/>
            <p:nvPr/>
          </p:nvSpPr>
          <p:spPr>
            <a:xfrm>
              <a:off x="43132" y="51758"/>
              <a:ext cx="249555" cy="301625"/>
            </a:xfrm>
            <a:prstGeom prst="flowChartConnec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48" name="フローチャート : 結合子 8"/>
            <p:cNvSpPr/>
            <p:nvPr/>
          </p:nvSpPr>
          <p:spPr>
            <a:xfrm>
              <a:off x="43132" y="189781"/>
              <a:ext cx="163901" cy="16759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149" name="グループ化 148"/>
          <p:cNvGrpSpPr/>
          <p:nvPr/>
        </p:nvGrpSpPr>
        <p:grpSpPr>
          <a:xfrm rot="20856319">
            <a:off x="9237738" y="3420701"/>
            <a:ext cx="394218" cy="474192"/>
            <a:chOff x="8173859" y="2676874"/>
            <a:chExt cx="394218" cy="474192"/>
          </a:xfrm>
        </p:grpSpPr>
        <p:sp>
          <p:nvSpPr>
            <p:cNvPr id="150" name="円/楕円 2"/>
            <p:cNvSpPr/>
            <p:nvPr/>
          </p:nvSpPr>
          <p:spPr>
            <a:xfrm rot="794593">
              <a:off x="8173859" y="2676874"/>
              <a:ext cx="394218" cy="47419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51" name="フローチャート : 結合子 6"/>
            <p:cNvSpPr/>
            <p:nvPr/>
          </p:nvSpPr>
          <p:spPr>
            <a:xfrm rot="963119">
              <a:off x="8255397" y="2735232"/>
              <a:ext cx="249481" cy="301528"/>
            </a:xfrm>
            <a:prstGeom prst="flowChartConnec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52" name="フローチャート : 結合子 7"/>
            <p:cNvSpPr/>
            <p:nvPr/>
          </p:nvSpPr>
          <p:spPr>
            <a:xfrm rot="21002492">
              <a:off x="8214371" y="2871505"/>
              <a:ext cx="163852" cy="167541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cxnSp>
        <p:nvCxnSpPr>
          <p:cNvPr id="155" name="直線コネクタ 154"/>
          <p:cNvCxnSpPr/>
          <p:nvPr/>
        </p:nvCxnSpPr>
        <p:spPr>
          <a:xfrm>
            <a:off x="9343436" y="3286447"/>
            <a:ext cx="303562" cy="1661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 flipH="1">
            <a:off x="9926510" y="3307497"/>
            <a:ext cx="325154" cy="160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 flipV="1">
            <a:off x="9634847" y="3416901"/>
            <a:ext cx="69783" cy="3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弦 162"/>
          <p:cNvSpPr/>
          <p:nvPr/>
        </p:nvSpPr>
        <p:spPr>
          <a:xfrm rot="4140000" flipV="1">
            <a:off x="9681666" y="3864264"/>
            <a:ext cx="231531" cy="237511"/>
          </a:xfrm>
          <a:prstGeom prst="chord">
            <a:avLst/>
          </a:prstGeom>
          <a:solidFill>
            <a:srgbClr val="FF99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grpSp>
        <p:nvGrpSpPr>
          <p:cNvPr id="31" name="グループ化 30"/>
          <p:cNvGrpSpPr/>
          <p:nvPr/>
        </p:nvGrpSpPr>
        <p:grpSpPr>
          <a:xfrm rot="16404715">
            <a:off x="8242060" y="1766293"/>
            <a:ext cx="657145" cy="849446"/>
            <a:chOff x="0" y="0"/>
            <a:chExt cx="657225" cy="849573"/>
          </a:xfrm>
        </p:grpSpPr>
        <p:sp>
          <p:nvSpPr>
            <p:cNvPr id="32" name="円形吹き出し 31"/>
            <p:cNvSpPr/>
            <p:nvPr/>
          </p:nvSpPr>
          <p:spPr>
            <a:xfrm rot="6266389">
              <a:off x="0" y="238125"/>
              <a:ext cx="447675" cy="398780"/>
            </a:xfrm>
            <a:prstGeom prst="wedgeEllipseCallout">
              <a:avLst>
                <a:gd name="adj1" fmla="val -65889"/>
                <a:gd name="adj2" fmla="val 204099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00">
                  <a:ln w="9525" cap="rnd" cmpd="sng" algn="ctr">
                    <a:solidFill>
                      <a:srgbClr val="000000"/>
                    </a:solidFill>
                    <a:prstDash val="solid"/>
                    <a:bevel/>
                  </a:ln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sz="105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33" name="グループ化 32"/>
            <p:cNvGrpSpPr/>
            <p:nvPr/>
          </p:nvGrpSpPr>
          <p:grpSpPr>
            <a:xfrm>
              <a:off x="0" y="0"/>
              <a:ext cx="657225" cy="849573"/>
              <a:chOff x="0" y="0"/>
              <a:chExt cx="657225" cy="849573"/>
            </a:xfrm>
          </p:grpSpPr>
          <p:sp>
            <p:nvSpPr>
              <p:cNvPr id="34" name="楕円 33"/>
              <p:cNvSpPr/>
              <p:nvPr/>
            </p:nvSpPr>
            <p:spPr>
              <a:xfrm>
                <a:off x="361950" y="244311"/>
                <a:ext cx="295275" cy="16192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5" name="楕円 34"/>
              <p:cNvSpPr/>
              <p:nvPr/>
            </p:nvSpPr>
            <p:spPr>
              <a:xfrm rot="1516320">
                <a:off x="342900" y="415761"/>
                <a:ext cx="295275" cy="16192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6" name="楕円 35"/>
              <p:cNvSpPr/>
              <p:nvPr/>
            </p:nvSpPr>
            <p:spPr>
              <a:xfrm rot="2477874">
                <a:off x="228600" y="530061"/>
                <a:ext cx="295275" cy="16192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7" name="楕円 36"/>
              <p:cNvSpPr/>
              <p:nvPr/>
            </p:nvSpPr>
            <p:spPr>
              <a:xfrm rot="3163251">
                <a:off x="38100" y="615786"/>
                <a:ext cx="304800" cy="16277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8" name="楕円 37"/>
              <p:cNvSpPr/>
              <p:nvPr/>
            </p:nvSpPr>
            <p:spPr>
              <a:xfrm rot="18885142">
                <a:off x="171450" y="53811"/>
                <a:ext cx="295275" cy="18765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9" name="楕円 38"/>
              <p:cNvSpPr/>
              <p:nvPr/>
            </p:nvSpPr>
            <p:spPr>
              <a:xfrm>
                <a:off x="0" y="209665"/>
                <a:ext cx="390525" cy="3987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2" name="グループ化 11"/>
          <p:cNvGrpSpPr>
            <a:grpSpLocks noChangeAspect="1"/>
          </p:cNvGrpSpPr>
          <p:nvPr/>
        </p:nvGrpSpPr>
        <p:grpSpPr>
          <a:xfrm>
            <a:off x="4086746" y="125682"/>
            <a:ext cx="2982579" cy="4352626"/>
            <a:chOff x="4086746" y="125682"/>
            <a:chExt cx="2982579" cy="4352626"/>
          </a:xfrm>
        </p:grpSpPr>
        <p:grpSp>
          <p:nvGrpSpPr>
            <p:cNvPr id="180" name="グループ化 179"/>
            <p:cNvGrpSpPr/>
            <p:nvPr/>
          </p:nvGrpSpPr>
          <p:grpSpPr>
            <a:xfrm rot="21002492">
              <a:off x="4346445" y="125682"/>
              <a:ext cx="2722880" cy="3650533"/>
              <a:chOff x="68259" y="-467127"/>
              <a:chExt cx="2723689" cy="3651707"/>
            </a:xfrm>
          </p:grpSpPr>
          <p:sp>
            <p:nvSpPr>
              <p:cNvPr id="190" name="円/楕円 1"/>
              <p:cNvSpPr/>
              <p:nvPr/>
            </p:nvSpPr>
            <p:spPr>
              <a:xfrm rot="653780">
                <a:off x="68259" y="437569"/>
                <a:ext cx="2285999" cy="2747011"/>
              </a:xfrm>
              <a:prstGeom prst="ellipse">
                <a:avLst/>
              </a:prstGeom>
              <a:gradFill>
                <a:gsLst>
                  <a:gs pos="2000">
                    <a:schemeClr val="bg1"/>
                  </a:gs>
                  <a:gs pos="54000">
                    <a:schemeClr val="bg1"/>
                  </a:gs>
                  <a:gs pos="64000">
                    <a:srgbClr val="FFCCFF"/>
                  </a:gs>
                  <a:gs pos="76000">
                    <a:srgbClr val="FFFF99"/>
                  </a:gs>
                  <a:gs pos="92000">
                    <a:srgbClr val="0070C0"/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191" name="グループ化 190"/>
              <p:cNvGrpSpPr/>
              <p:nvPr/>
            </p:nvGrpSpPr>
            <p:grpSpPr>
              <a:xfrm>
                <a:off x="434243" y="-467127"/>
                <a:ext cx="2357705" cy="1924656"/>
                <a:chOff x="-221365" y="-613776"/>
                <a:chExt cx="2357705" cy="1924656"/>
              </a:xfrm>
            </p:grpSpPr>
            <p:sp>
              <p:nvSpPr>
                <p:cNvPr id="199" name="円/楕円 3"/>
                <p:cNvSpPr/>
                <p:nvPr/>
              </p:nvSpPr>
              <p:spPr>
                <a:xfrm>
                  <a:off x="824812" y="836537"/>
                  <a:ext cx="406440" cy="47434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grpSp>
              <p:nvGrpSpPr>
                <p:cNvPr id="194" name="グループ化 193"/>
                <p:cNvGrpSpPr/>
                <p:nvPr/>
              </p:nvGrpSpPr>
              <p:grpSpPr>
                <a:xfrm>
                  <a:off x="-221365" y="-613776"/>
                  <a:ext cx="2357705" cy="1795487"/>
                  <a:chOff x="-221365" y="-613776"/>
                  <a:chExt cx="2357705" cy="1795487"/>
                </a:xfrm>
              </p:grpSpPr>
              <p:sp>
                <p:nvSpPr>
                  <p:cNvPr id="195" name="円/楕円 2"/>
                  <p:cNvSpPr/>
                  <p:nvPr/>
                </p:nvSpPr>
                <p:spPr>
                  <a:xfrm rot="1392101">
                    <a:off x="138023" y="707366"/>
                    <a:ext cx="394335" cy="474345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198" name="テキスト ボックス 10"/>
                  <p:cNvSpPr txBox="1"/>
                  <p:nvPr/>
                </p:nvSpPr>
                <p:spPr>
                  <a:xfrm rot="586945">
                    <a:off x="-221365" y="-613776"/>
                    <a:ext cx="2357705" cy="101036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 rot="0" spcFirstLastPara="1" vert="horz" wrap="square" lIns="74295" tIns="8890" rIns="74295" bIns="8890" numCol="1" spcCol="0" rtlCol="0" fromWordArt="0" anchor="t" anchorCtr="0" forceAA="0" compatLnSpc="1">
                    <a:prstTxWarp prst="textArchDown">
                      <a:avLst/>
                    </a:prstTxWarp>
                    <a:noAutofit/>
                    <a:scene3d>
                      <a:camera prst="orthographicFront">
                        <a:rot lat="298855" lon="21298860" rev="21573786"/>
                      </a:camera>
                      <a:lightRig rig="glow" dir="tl">
                        <a:rot lat="0" lon="0" rev="5400000"/>
                      </a:lightRig>
                    </a:scene3d>
                    <a:sp3d contourW="12700">
                      <a:bevelT w="25400" h="25400"/>
                      <a:contourClr>
                        <a:schemeClr val="accent6">
                          <a:shade val="73000"/>
                        </a:schemeClr>
                      </a:contourClr>
                    </a:sp3d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ja-JP" altLang="en-US" sz="3000" b="1" kern="100" dirty="0" smtClean="0">
                        <a:ln>
                          <a:noFill/>
                        </a:ln>
                        <a:gradFill>
                          <a:gsLst>
                            <a:gs pos="0">
                              <a:srgbClr val="FFA260"/>
                            </a:gs>
                            <a:gs pos="25000">
                              <a:srgbClr val="FF9E55"/>
                            </a:gs>
                            <a:gs pos="50000">
                              <a:srgbClr val="F38D3A"/>
                            </a:gs>
                            <a:gs pos="75000">
                              <a:srgbClr val="FF9E55"/>
                            </a:gs>
                            <a:gs pos="100000">
                              <a:srgbClr val="FFA260"/>
                            </a:gs>
                          </a:gsLst>
                          <a:lin ang="5400000" scaled="0"/>
                        </a:gradFill>
                        <a:effectLst>
                          <a:outerShdw blurRad="79997" dist="40005" dir="504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a:t>ＳＨＯＣＫ</a:t>
                    </a:r>
                    <a:endParaRPr lang="ja-JP" sz="1050" kern="100" dirty="0">
                      <a:effectLst/>
                      <a:latin typeface="Century" panose="020406040505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endParaRPr>
                  </a:p>
                  <a:p>
                    <a:pPr algn="just">
                      <a:spcAft>
                        <a:spcPts val="0"/>
                      </a:spcAft>
                    </a:pPr>
                    <a:r>
                      <a:rPr lang="en-US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a:t> </a:t>
                    </a:r>
                    <a:endParaRPr lang="ja-JP" sz="1050" kern="100" dirty="0">
                      <a:effectLst/>
                      <a:latin typeface="Century" panose="020406040505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  <p:grpSp>
          <p:nvGrpSpPr>
            <p:cNvPr id="11" name="グループ化 10"/>
            <p:cNvGrpSpPr/>
            <p:nvPr/>
          </p:nvGrpSpPr>
          <p:grpSpPr>
            <a:xfrm>
              <a:off x="4086746" y="1422894"/>
              <a:ext cx="2728741" cy="3055414"/>
              <a:chOff x="4086746" y="1422894"/>
              <a:chExt cx="2728741" cy="3055414"/>
            </a:xfrm>
          </p:grpSpPr>
          <p:sp>
            <p:nvSpPr>
              <p:cNvPr id="7" name="楕円 6"/>
              <p:cNvSpPr/>
              <p:nvPr/>
            </p:nvSpPr>
            <p:spPr>
              <a:xfrm>
                <a:off x="4158401" y="2192352"/>
                <a:ext cx="354934" cy="31259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64" name="グループ化 163"/>
              <p:cNvGrpSpPr/>
              <p:nvPr/>
            </p:nvGrpSpPr>
            <p:grpSpPr>
              <a:xfrm>
                <a:off x="4674927" y="4038119"/>
                <a:ext cx="803506" cy="440189"/>
                <a:chOff x="100097" y="-12900"/>
                <a:chExt cx="803604" cy="440255"/>
              </a:xfrm>
            </p:grpSpPr>
            <p:sp>
              <p:nvSpPr>
                <p:cNvPr id="204" name="円形吹き出し 203"/>
                <p:cNvSpPr/>
                <p:nvPr/>
              </p:nvSpPr>
              <p:spPr>
                <a:xfrm rot="12049887">
                  <a:off x="266700" y="28575"/>
                  <a:ext cx="447675" cy="398780"/>
                </a:xfrm>
                <a:prstGeom prst="wedgeEllipseCallout">
                  <a:avLst>
                    <a:gd name="adj1" fmla="val 48535"/>
                    <a:gd name="adj2" fmla="val 224897"/>
                  </a:avLst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ln w="9525" cap="rnd" cmpd="sng" algn="ctr">
                        <a:solidFill>
                          <a:srgbClr val="000000"/>
                        </a:solidFill>
                        <a:prstDash val="solid"/>
                        <a:bevel/>
                      </a:ln>
                      <a:effectLst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" name="楕円 204"/>
                <p:cNvSpPr/>
                <p:nvPr/>
              </p:nvSpPr>
              <p:spPr>
                <a:xfrm>
                  <a:off x="100097" y="-12900"/>
                  <a:ext cx="803604" cy="4286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66" name="グループ化 165"/>
              <p:cNvGrpSpPr/>
              <p:nvPr/>
            </p:nvGrpSpPr>
            <p:grpSpPr>
              <a:xfrm>
                <a:off x="5674948" y="4018963"/>
                <a:ext cx="803506" cy="428561"/>
                <a:chOff x="-409167" y="-88830"/>
                <a:chExt cx="803604" cy="428625"/>
              </a:xfrm>
            </p:grpSpPr>
            <p:sp>
              <p:nvSpPr>
                <p:cNvPr id="202" name="円形吹き出し 201"/>
                <p:cNvSpPr/>
                <p:nvPr/>
              </p:nvSpPr>
              <p:spPr>
                <a:xfrm rot="8875055">
                  <a:off x="-198823" y="-60968"/>
                  <a:ext cx="447675" cy="398780"/>
                </a:xfrm>
                <a:prstGeom prst="wedgeEllipseCallout">
                  <a:avLst>
                    <a:gd name="adj1" fmla="val -62428"/>
                    <a:gd name="adj2" fmla="val 210832"/>
                  </a:avLst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ln w="9525" cap="rnd" cmpd="sng" algn="ctr">
                        <a:solidFill>
                          <a:srgbClr val="000000"/>
                        </a:solidFill>
                        <a:prstDash val="solid"/>
                        <a:bevel/>
                      </a:ln>
                      <a:effectLst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 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3" name="楕円 202"/>
                <p:cNvSpPr/>
                <p:nvPr/>
              </p:nvSpPr>
              <p:spPr>
                <a:xfrm>
                  <a:off x="-409167" y="-88830"/>
                  <a:ext cx="803604" cy="4286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2" name="涙形 1"/>
              <p:cNvSpPr/>
              <p:nvPr/>
            </p:nvSpPr>
            <p:spPr>
              <a:xfrm rot="219631">
                <a:off x="4218964" y="1487527"/>
                <a:ext cx="521477" cy="828194"/>
              </a:xfrm>
              <a:prstGeom prst="teardrop">
                <a:avLst>
                  <a:gd name="adj" fmla="val 151731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楕円 2"/>
              <p:cNvSpPr/>
              <p:nvPr/>
            </p:nvSpPr>
            <p:spPr>
              <a:xfrm rot="2080212">
                <a:off x="4284341" y="1422894"/>
                <a:ext cx="342779" cy="735966"/>
              </a:xfrm>
              <a:prstGeom prst="ellipse">
                <a:avLst/>
              </a:prstGeom>
              <a:solidFill>
                <a:srgbClr val="FEC2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5" name="月 214"/>
              <p:cNvSpPr/>
              <p:nvPr/>
            </p:nvSpPr>
            <p:spPr>
              <a:xfrm rot="19288377">
                <a:off x="4261683" y="2404526"/>
                <a:ext cx="332371" cy="564847"/>
              </a:xfrm>
              <a:prstGeom prst="moon">
                <a:avLst>
                  <a:gd name="adj" fmla="val 2232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208" name="グループ化 207"/>
              <p:cNvGrpSpPr/>
              <p:nvPr/>
            </p:nvGrpSpPr>
            <p:grpSpPr>
              <a:xfrm rot="6299244" flipH="1">
                <a:off x="4121402" y="1873159"/>
                <a:ext cx="566399" cy="635712"/>
                <a:chOff x="8710" y="96258"/>
                <a:chExt cx="566468" cy="635806"/>
              </a:xfrm>
            </p:grpSpPr>
            <p:sp>
              <p:nvSpPr>
                <p:cNvPr id="209" name="楕円 208"/>
                <p:cNvSpPr/>
                <p:nvPr/>
              </p:nvSpPr>
              <p:spPr>
                <a:xfrm>
                  <a:off x="255164" y="264389"/>
                  <a:ext cx="295275" cy="1619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10" name="楕円 209"/>
                <p:cNvSpPr/>
                <p:nvPr/>
              </p:nvSpPr>
              <p:spPr>
                <a:xfrm rot="577502">
                  <a:off x="279903" y="411410"/>
                  <a:ext cx="295275" cy="1619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11" name="楕円 210"/>
                <p:cNvSpPr/>
                <p:nvPr/>
              </p:nvSpPr>
              <p:spPr>
                <a:xfrm rot="1559244">
                  <a:off x="228600" y="530061"/>
                  <a:ext cx="295275" cy="1619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12" name="楕円 211"/>
                <p:cNvSpPr/>
                <p:nvPr/>
              </p:nvSpPr>
              <p:spPr>
                <a:xfrm rot="1875061">
                  <a:off x="50553" y="569287"/>
                  <a:ext cx="304791" cy="16277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13" name="楕円 212"/>
                <p:cNvSpPr/>
                <p:nvPr/>
              </p:nvSpPr>
              <p:spPr>
                <a:xfrm rot="18885142">
                  <a:off x="109128" y="150069"/>
                  <a:ext cx="295275" cy="18765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14" name="楕円 213"/>
                <p:cNvSpPr/>
                <p:nvPr/>
              </p:nvSpPr>
              <p:spPr>
                <a:xfrm>
                  <a:off x="8710" y="230224"/>
                  <a:ext cx="390525" cy="3987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222" name="円形吹き出し 221"/>
              <p:cNvSpPr/>
              <p:nvPr/>
            </p:nvSpPr>
            <p:spPr>
              <a:xfrm rot="20471899" flipH="1">
                <a:off x="6437190" y="1646400"/>
                <a:ext cx="346479" cy="331572"/>
              </a:xfrm>
              <a:prstGeom prst="wedgeEllipseCallout">
                <a:avLst>
                  <a:gd name="adj1" fmla="val -20456"/>
                  <a:gd name="adj2" fmla="val 44844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 dirty="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0" name="月 229"/>
              <p:cNvSpPr/>
              <p:nvPr/>
            </p:nvSpPr>
            <p:spPr>
              <a:xfrm rot="1740000" flipH="1">
                <a:off x="6486763" y="1896066"/>
                <a:ext cx="205271" cy="513588"/>
              </a:xfrm>
              <a:prstGeom prst="moon">
                <a:avLst>
                  <a:gd name="adj" fmla="val 2232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223" name="グループ化 222"/>
              <p:cNvGrpSpPr/>
              <p:nvPr/>
            </p:nvGrpSpPr>
            <p:grpSpPr>
              <a:xfrm rot="10168734" flipH="1">
                <a:off x="6300851" y="1483183"/>
                <a:ext cx="514636" cy="496022"/>
                <a:chOff x="11472707" y="4055721"/>
                <a:chExt cx="514636" cy="496022"/>
              </a:xfrm>
            </p:grpSpPr>
            <p:sp>
              <p:nvSpPr>
                <p:cNvPr id="224" name="円/楕円 33"/>
                <p:cNvSpPr/>
                <p:nvPr/>
              </p:nvSpPr>
              <p:spPr>
                <a:xfrm rot="874496">
                  <a:off x="11808517" y="4269108"/>
                  <a:ext cx="161797" cy="24379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25" name="円/楕円 34"/>
                <p:cNvSpPr/>
                <p:nvPr/>
              </p:nvSpPr>
              <p:spPr>
                <a:xfrm rot="21525826">
                  <a:off x="11726886" y="4307569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26" name="円/楕円 35"/>
                <p:cNvSpPr/>
                <p:nvPr/>
              </p:nvSpPr>
              <p:spPr>
                <a:xfrm rot="21525826">
                  <a:off x="11625289" y="4306504"/>
                  <a:ext cx="153160" cy="244174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27" name="円/楕円 36"/>
                <p:cNvSpPr/>
                <p:nvPr/>
              </p:nvSpPr>
              <p:spPr>
                <a:xfrm rot="21525826">
                  <a:off x="11534096" y="4312400"/>
                  <a:ext cx="136405" cy="236307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28" name="円/楕円 38"/>
                <p:cNvSpPr/>
                <p:nvPr/>
              </p:nvSpPr>
              <p:spPr>
                <a:xfrm rot="3376637">
                  <a:off x="11499297" y="4075474"/>
                  <a:ext cx="191736" cy="24491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29" name="円/楕円 42"/>
                <p:cNvSpPr/>
                <p:nvPr/>
              </p:nvSpPr>
              <p:spPr>
                <a:xfrm rot="19285539">
                  <a:off x="11598700" y="4055721"/>
                  <a:ext cx="388643" cy="42250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8" name="台形 7"/>
              <p:cNvSpPr/>
              <p:nvPr/>
            </p:nvSpPr>
            <p:spPr>
              <a:xfrm>
                <a:off x="5345397" y="2084243"/>
                <a:ext cx="489368" cy="339496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 9"/>
              <p:cNvSpPr>
                <a:spLocks noChangeAspect="1"/>
              </p:cNvSpPr>
              <p:nvPr/>
            </p:nvSpPr>
            <p:spPr>
              <a:xfrm rot="16200000">
                <a:off x="5050340" y="1616667"/>
                <a:ext cx="367417" cy="288000"/>
              </a:xfrm>
              <a:custGeom>
                <a:avLst/>
                <a:gdLst>
                  <a:gd name="connsiteX0" fmla="*/ 1010675 w 2302313"/>
                  <a:gd name="connsiteY0" fmla="*/ 0 h 1853201"/>
                  <a:gd name="connsiteX1" fmla="*/ 23 w 2302313"/>
                  <a:gd name="connsiteY1" fmla="*/ 926432 h 1853201"/>
                  <a:gd name="connsiteX2" fmla="*/ 1034738 w 2302313"/>
                  <a:gd name="connsiteY2" fmla="*/ 1852863 h 1853201"/>
                  <a:gd name="connsiteX3" fmla="*/ 2298054 w 2302313"/>
                  <a:gd name="connsiteY3" fmla="*/ 1022684 h 1853201"/>
                  <a:gd name="connsiteX4" fmla="*/ 1407717 w 2302313"/>
                  <a:gd name="connsiteY4" fmla="*/ 120316 h 1853201"/>
                  <a:gd name="connsiteX5" fmla="*/ 385033 w 2302313"/>
                  <a:gd name="connsiteY5" fmla="*/ 866274 h 1853201"/>
                  <a:gd name="connsiteX6" fmla="*/ 1058802 w 2302313"/>
                  <a:gd name="connsiteY6" fmla="*/ 1528011 h 1853201"/>
                  <a:gd name="connsiteX7" fmla="*/ 1876949 w 2302313"/>
                  <a:gd name="connsiteY7" fmla="*/ 1022684 h 1853201"/>
                  <a:gd name="connsiteX8" fmla="*/ 1419749 w 2302313"/>
                  <a:gd name="connsiteY8" fmla="*/ 445168 h 1853201"/>
                  <a:gd name="connsiteX9" fmla="*/ 830202 w 2302313"/>
                  <a:gd name="connsiteY9" fmla="*/ 878305 h 1853201"/>
                  <a:gd name="connsiteX10" fmla="*/ 1034738 w 2302313"/>
                  <a:gd name="connsiteY10" fmla="*/ 1263316 h 1853201"/>
                  <a:gd name="connsiteX11" fmla="*/ 1419749 w 2302313"/>
                  <a:gd name="connsiteY11" fmla="*/ 902368 h 1853201"/>
                  <a:gd name="connsiteX0" fmla="*/ 998645 w 2290283"/>
                  <a:gd name="connsiteY0" fmla="*/ 0 h 1853731"/>
                  <a:gd name="connsiteX1" fmla="*/ 25 w 2290283"/>
                  <a:gd name="connsiteY1" fmla="*/ 866274 h 1853731"/>
                  <a:gd name="connsiteX2" fmla="*/ 1022708 w 2290283"/>
                  <a:gd name="connsiteY2" fmla="*/ 1852863 h 1853731"/>
                  <a:gd name="connsiteX3" fmla="*/ 2286024 w 2290283"/>
                  <a:gd name="connsiteY3" fmla="*/ 1022684 h 1853731"/>
                  <a:gd name="connsiteX4" fmla="*/ 1395687 w 2290283"/>
                  <a:gd name="connsiteY4" fmla="*/ 120316 h 1853731"/>
                  <a:gd name="connsiteX5" fmla="*/ 373003 w 2290283"/>
                  <a:gd name="connsiteY5" fmla="*/ 866274 h 1853731"/>
                  <a:gd name="connsiteX6" fmla="*/ 1046772 w 2290283"/>
                  <a:gd name="connsiteY6" fmla="*/ 1528011 h 1853731"/>
                  <a:gd name="connsiteX7" fmla="*/ 1864919 w 2290283"/>
                  <a:gd name="connsiteY7" fmla="*/ 1022684 h 1853731"/>
                  <a:gd name="connsiteX8" fmla="*/ 1407719 w 2290283"/>
                  <a:gd name="connsiteY8" fmla="*/ 445168 h 1853731"/>
                  <a:gd name="connsiteX9" fmla="*/ 818172 w 2290283"/>
                  <a:gd name="connsiteY9" fmla="*/ 878305 h 1853731"/>
                  <a:gd name="connsiteX10" fmla="*/ 1022708 w 2290283"/>
                  <a:gd name="connsiteY10" fmla="*/ 1263316 h 1853731"/>
                  <a:gd name="connsiteX11" fmla="*/ 1407719 w 2290283"/>
                  <a:gd name="connsiteY11" fmla="*/ 902368 h 1853731"/>
                  <a:gd name="connsiteX0" fmla="*/ 998715 w 2289860"/>
                  <a:gd name="connsiteY0" fmla="*/ 0 h 1781639"/>
                  <a:gd name="connsiteX1" fmla="*/ 95 w 2289860"/>
                  <a:gd name="connsiteY1" fmla="*/ 866274 h 1781639"/>
                  <a:gd name="connsiteX2" fmla="*/ 1046841 w 2289860"/>
                  <a:gd name="connsiteY2" fmla="*/ 1780673 h 1781639"/>
                  <a:gd name="connsiteX3" fmla="*/ 2286094 w 2289860"/>
                  <a:gd name="connsiteY3" fmla="*/ 1022684 h 1781639"/>
                  <a:gd name="connsiteX4" fmla="*/ 1395757 w 2289860"/>
                  <a:gd name="connsiteY4" fmla="*/ 120316 h 1781639"/>
                  <a:gd name="connsiteX5" fmla="*/ 373073 w 2289860"/>
                  <a:gd name="connsiteY5" fmla="*/ 866274 h 1781639"/>
                  <a:gd name="connsiteX6" fmla="*/ 1046842 w 2289860"/>
                  <a:gd name="connsiteY6" fmla="*/ 1528011 h 1781639"/>
                  <a:gd name="connsiteX7" fmla="*/ 1864989 w 2289860"/>
                  <a:gd name="connsiteY7" fmla="*/ 1022684 h 1781639"/>
                  <a:gd name="connsiteX8" fmla="*/ 1407789 w 2289860"/>
                  <a:gd name="connsiteY8" fmla="*/ 445168 h 1781639"/>
                  <a:gd name="connsiteX9" fmla="*/ 818242 w 2289860"/>
                  <a:gd name="connsiteY9" fmla="*/ 878305 h 1781639"/>
                  <a:gd name="connsiteX10" fmla="*/ 1022778 w 2289860"/>
                  <a:gd name="connsiteY10" fmla="*/ 1263316 h 1781639"/>
                  <a:gd name="connsiteX11" fmla="*/ 1407789 w 2289860"/>
                  <a:gd name="connsiteY11" fmla="*/ 902368 h 1781639"/>
                  <a:gd name="connsiteX0" fmla="*/ 998715 w 2289860"/>
                  <a:gd name="connsiteY0" fmla="*/ 0 h 1781639"/>
                  <a:gd name="connsiteX1" fmla="*/ 95 w 2289860"/>
                  <a:gd name="connsiteY1" fmla="*/ 866274 h 1781639"/>
                  <a:gd name="connsiteX2" fmla="*/ 1046841 w 2289860"/>
                  <a:gd name="connsiteY2" fmla="*/ 1780673 h 1781639"/>
                  <a:gd name="connsiteX3" fmla="*/ 2286094 w 2289860"/>
                  <a:gd name="connsiteY3" fmla="*/ 1022684 h 1781639"/>
                  <a:gd name="connsiteX4" fmla="*/ 1395757 w 2289860"/>
                  <a:gd name="connsiteY4" fmla="*/ 120316 h 1781639"/>
                  <a:gd name="connsiteX5" fmla="*/ 373073 w 2289860"/>
                  <a:gd name="connsiteY5" fmla="*/ 866274 h 1781639"/>
                  <a:gd name="connsiteX6" fmla="*/ 1046842 w 2289860"/>
                  <a:gd name="connsiteY6" fmla="*/ 1528011 h 1781639"/>
                  <a:gd name="connsiteX7" fmla="*/ 1925147 w 2289860"/>
                  <a:gd name="connsiteY7" fmla="*/ 998621 h 1781639"/>
                  <a:gd name="connsiteX8" fmla="*/ 1407789 w 2289860"/>
                  <a:gd name="connsiteY8" fmla="*/ 445168 h 1781639"/>
                  <a:gd name="connsiteX9" fmla="*/ 818242 w 2289860"/>
                  <a:gd name="connsiteY9" fmla="*/ 878305 h 1781639"/>
                  <a:gd name="connsiteX10" fmla="*/ 1022778 w 2289860"/>
                  <a:gd name="connsiteY10" fmla="*/ 1263316 h 1781639"/>
                  <a:gd name="connsiteX11" fmla="*/ 1407789 w 2289860"/>
                  <a:gd name="connsiteY11" fmla="*/ 902368 h 1781639"/>
                  <a:gd name="connsiteX0" fmla="*/ 998715 w 2289860"/>
                  <a:gd name="connsiteY0" fmla="*/ 0 h 1781639"/>
                  <a:gd name="connsiteX1" fmla="*/ 95 w 2289860"/>
                  <a:gd name="connsiteY1" fmla="*/ 866274 h 1781639"/>
                  <a:gd name="connsiteX2" fmla="*/ 1046841 w 2289860"/>
                  <a:gd name="connsiteY2" fmla="*/ 1780673 h 1781639"/>
                  <a:gd name="connsiteX3" fmla="*/ 2286094 w 2289860"/>
                  <a:gd name="connsiteY3" fmla="*/ 1022684 h 1781639"/>
                  <a:gd name="connsiteX4" fmla="*/ 1395757 w 2289860"/>
                  <a:gd name="connsiteY4" fmla="*/ 120316 h 1781639"/>
                  <a:gd name="connsiteX5" fmla="*/ 373073 w 2289860"/>
                  <a:gd name="connsiteY5" fmla="*/ 866274 h 1781639"/>
                  <a:gd name="connsiteX6" fmla="*/ 1046842 w 2289860"/>
                  <a:gd name="connsiteY6" fmla="*/ 1528011 h 1781639"/>
                  <a:gd name="connsiteX7" fmla="*/ 1925147 w 2289860"/>
                  <a:gd name="connsiteY7" fmla="*/ 998621 h 1781639"/>
                  <a:gd name="connsiteX8" fmla="*/ 1407789 w 2289860"/>
                  <a:gd name="connsiteY8" fmla="*/ 445168 h 1781639"/>
                  <a:gd name="connsiteX9" fmla="*/ 818242 w 2289860"/>
                  <a:gd name="connsiteY9" fmla="*/ 878305 h 1781639"/>
                  <a:gd name="connsiteX10" fmla="*/ 1070904 w 2289860"/>
                  <a:gd name="connsiteY10" fmla="*/ 1227221 h 1781639"/>
                  <a:gd name="connsiteX11" fmla="*/ 1407789 w 2289860"/>
                  <a:gd name="connsiteY11" fmla="*/ 902368 h 1781639"/>
                  <a:gd name="connsiteX0" fmla="*/ 998715 w 2289754"/>
                  <a:gd name="connsiteY0" fmla="*/ 0 h 1781639"/>
                  <a:gd name="connsiteX1" fmla="*/ 95 w 2289754"/>
                  <a:gd name="connsiteY1" fmla="*/ 866274 h 1781639"/>
                  <a:gd name="connsiteX2" fmla="*/ 1046841 w 2289754"/>
                  <a:gd name="connsiteY2" fmla="*/ 1780673 h 1781639"/>
                  <a:gd name="connsiteX3" fmla="*/ 2286094 w 2289754"/>
                  <a:gd name="connsiteY3" fmla="*/ 1022684 h 1781639"/>
                  <a:gd name="connsiteX4" fmla="*/ 1395757 w 2289754"/>
                  <a:gd name="connsiteY4" fmla="*/ 120316 h 1781639"/>
                  <a:gd name="connsiteX5" fmla="*/ 493388 w 2289754"/>
                  <a:gd name="connsiteY5" fmla="*/ 818147 h 1781639"/>
                  <a:gd name="connsiteX6" fmla="*/ 1046842 w 2289754"/>
                  <a:gd name="connsiteY6" fmla="*/ 1528011 h 1781639"/>
                  <a:gd name="connsiteX7" fmla="*/ 1925147 w 2289754"/>
                  <a:gd name="connsiteY7" fmla="*/ 998621 h 1781639"/>
                  <a:gd name="connsiteX8" fmla="*/ 1407789 w 2289754"/>
                  <a:gd name="connsiteY8" fmla="*/ 445168 h 1781639"/>
                  <a:gd name="connsiteX9" fmla="*/ 818242 w 2289754"/>
                  <a:gd name="connsiteY9" fmla="*/ 878305 h 1781639"/>
                  <a:gd name="connsiteX10" fmla="*/ 1070904 w 2289754"/>
                  <a:gd name="connsiteY10" fmla="*/ 1227221 h 1781639"/>
                  <a:gd name="connsiteX11" fmla="*/ 1407789 w 2289754"/>
                  <a:gd name="connsiteY11" fmla="*/ 902368 h 1781639"/>
                  <a:gd name="connsiteX0" fmla="*/ 878429 w 2169468"/>
                  <a:gd name="connsiteY0" fmla="*/ 0 h 1781502"/>
                  <a:gd name="connsiteX1" fmla="*/ 125 w 2169468"/>
                  <a:gd name="connsiteY1" fmla="*/ 878306 h 1781502"/>
                  <a:gd name="connsiteX2" fmla="*/ 926555 w 2169468"/>
                  <a:gd name="connsiteY2" fmla="*/ 1780673 h 1781502"/>
                  <a:gd name="connsiteX3" fmla="*/ 2165808 w 2169468"/>
                  <a:gd name="connsiteY3" fmla="*/ 1022684 h 1781502"/>
                  <a:gd name="connsiteX4" fmla="*/ 1275471 w 2169468"/>
                  <a:gd name="connsiteY4" fmla="*/ 120316 h 1781502"/>
                  <a:gd name="connsiteX5" fmla="*/ 373102 w 2169468"/>
                  <a:gd name="connsiteY5" fmla="*/ 818147 h 1781502"/>
                  <a:gd name="connsiteX6" fmla="*/ 926556 w 2169468"/>
                  <a:gd name="connsiteY6" fmla="*/ 1528011 h 1781502"/>
                  <a:gd name="connsiteX7" fmla="*/ 1804861 w 2169468"/>
                  <a:gd name="connsiteY7" fmla="*/ 998621 h 1781502"/>
                  <a:gd name="connsiteX8" fmla="*/ 1287503 w 2169468"/>
                  <a:gd name="connsiteY8" fmla="*/ 445168 h 1781502"/>
                  <a:gd name="connsiteX9" fmla="*/ 697956 w 2169468"/>
                  <a:gd name="connsiteY9" fmla="*/ 878305 h 1781502"/>
                  <a:gd name="connsiteX10" fmla="*/ 950618 w 2169468"/>
                  <a:gd name="connsiteY10" fmla="*/ 1227221 h 1781502"/>
                  <a:gd name="connsiteX11" fmla="*/ 1287503 w 2169468"/>
                  <a:gd name="connsiteY11" fmla="*/ 902368 h 1781502"/>
                  <a:gd name="connsiteX0" fmla="*/ 878429 w 2169468"/>
                  <a:gd name="connsiteY0" fmla="*/ 0 h 1733445"/>
                  <a:gd name="connsiteX1" fmla="*/ 125 w 2169468"/>
                  <a:gd name="connsiteY1" fmla="*/ 878306 h 1733445"/>
                  <a:gd name="connsiteX2" fmla="*/ 926555 w 2169468"/>
                  <a:gd name="connsiteY2" fmla="*/ 1732547 h 1733445"/>
                  <a:gd name="connsiteX3" fmla="*/ 2165808 w 2169468"/>
                  <a:gd name="connsiteY3" fmla="*/ 1022684 h 1733445"/>
                  <a:gd name="connsiteX4" fmla="*/ 1275471 w 2169468"/>
                  <a:gd name="connsiteY4" fmla="*/ 120316 h 1733445"/>
                  <a:gd name="connsiteX5" fmla="*/ 373102 w 2169468"/>
                  <a:gd name="connsiteY5" fmla="*/ 818147 h 1733445"/>
                  <a:gd name="connsiteX6" fmla="*/ 926556 w 2169468"/>
                  <a:gd name="connsiteY6" fmla="*/ 1528011 h 1733445"/>
                  <a:gd name="connsiteX7" fmla="*/ 1804861 w 2169468"/>
                  <a:gd name="connsiteY7" fmla="*/ 998621 h 1733445"/>
                  <a:gd name="connsiteX8" fmla="*/ 1287503 w 2169468"/>
                  <a:gd name="connsiteY8" fmla="*/ 445168 h 1733445"/>
                  <a:gd name="connsiteX9" fmla="*/ 697956 w 2169468"/>
                  <a:gd name="connsiteY9" fmla="*/ 878305 h 1733445"/>
                  <a:gd name="connsiteX10" fmla="*/ 950618 w 2169468"/>
                  <a:gd name="connsiteY10" fmla="*/ 1227221 h 1733445"/>
                  <a:gd name="connsiteX11" fmla="*/ 1287503 w 2169468"/>
                  <a:gd name="connsiteY11" fmla="*/ 902368 h 1733445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287503 w 2169773"/>
                  <a:gd name="connsiteY8" fmla="*/ 445168 h 1733427"/>
                  <a:gd name="connsiteX9" fmla="*/ 697956 w 2169773"/>
                  <a:gd name="connsiteY9" fmla="*/ 878305 h 1733427"/>
                  <a:gd name="connsiteX10" fmla="*/ 950618 w 2169773"/>
                  <a:gd name="connsiteY10" fmla="*/ 1227221 h 1733427"/>
                  <a:gd name="connsiteX11" fmla="*/ 1287503 w 2169773"/>
                  <a:gd name="connsiteY11" fmla="*/ 902368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50618 w 2169773"/>
                  <a:gd name="connsiteY10" fmla="*/ 1227221 h 1733427"/>
                  <a:gd name="connsiteX11" fmla="*/ 1287503 w 2169773"/>
                  <a:gd name="connsiteY11" fmla="*/ 902368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74681 w 2169773"/>
                  <a:gd name="connsiteY10" fmla="*/ 1167064 h 1733427"/>
                  <a:gd name="connsiteX11" fmla="*/ 1287503 w 2169773"/>
                  <a:gd name="connsiteY11" fmla="*/ 902368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74681 w 2169773"/>
                  <a:gd name="connsiteY10" fmla="*/ 1167064 h 1733427"/>
                  <a:gd name="connsiteX11" fmla="*/ 1359693 w 2169773"/>
                  <a:gd name="connsiteY11" fmla="*/ 914400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74681 w 2169773"/>
                  <a:gd name="connsiteY10" fmla="*/ 1167064 h 1733427"/>
                  <a:gd name="connsiteX11" fmla="*/ 1359693 w 2169773"/>
                  <a:gd name="connsiteY11" fmla="*/ 902368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1082966 w 2169773"/>
                  <a:gd name="connsiteY6" fmla="*/ 1455822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74681 w 2169773"/>
                  <a:gd name="connsiteY10" fmla="*/ 1167064 h 1733427"/>
                  <a:gd name="connsiteX11" fmla="*/ 1359693 w 2169773"/>
                  <a:gd name="connsiteY11" fmla="*/ 902368 h 1733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69773" h="1733427">
                    <a:moveTo>
                      <a:pt x="878429" y="0"/>
                    </a:moveTo>
                    <a:cubicBezTo>
                      <a:pt x="371098" y="308811"/>
                      <a:pt x="-7896" y="589548"/>
                      <a:pt x="125" y="878306"/>
                    </a:cubicBezTo>
                    <a:cubicBezTo>
                      <a:pt x="8146" y="1167064"/>
                      <a:pt x="565608" y="1708484"/>
                      <a:pt x="926555" y="1732547"/>
                    </a:cubicBezTo>
                    <a:cubicBezTo>
                      <a:pt x="1287502" y="1756610"/>
                      <a:pt x="2105650" y="1281363"/>
                      <a:pt x="2165808" y="1022684"/>
                    </a:cubicBezTo>
                    <a:cubicBezTo>
                      <a:pt x="2225966" y="764005"/>
                      <a:pt x="1586287" y="214564"/>
                      <a:pt x="1287503" y="180474"/>
                    </a:cubicBezTo>
                    <a:cubicBezTo>
                      <a:pt x="988719" y="146385"/>
                      <a:pt x="407191" y="605589"/>
                      <a:pt x="373102" y="818147"/>
                    </a:cubicBezTo>
                    <a:cubicBezTo>
                      <a:pt x="339013" y="1030705"/>
                      <a:pt x="844339" y="1425743"/>
                      <a:pt x="1082966" y="1455822"/>
                    </a:cubicBezTo>
                    <a:cubicBezTo>
                      <a:pt x="1321593" y="1485901"/>
                      <a:pt x="1762751" y="1151021"/>
                      <a:pt x="1804861" y="998621"/>
                    </a:cubicBezTo>
                    <a:cubicBezTo>
                      <a:pt x="1846971" y="846221"/>
                      <a:pt x="1520113" y="561473"/>
                      <a:pt x="1335629" y="541420"/>
                    </a:cubicBezTo>
                    <a:cubicBezTo>
                      <a:pt x="1151145" y="521367"/>
                      <a:pt x="758114" y="774031"/>
                      <a:pt x="697956" y="878305"/>
                    </a:cubicBezTo>
                    <a:cubicBezTo>
                      <a:pt x="637798" y="982579"/>
                      <a:pt x="864392" y="1163054"/>
                      <a:pt x="974681" y="1167064"/>
                    </a:cubicBezTo>
                    <a:cubicBezTo>
                      <a:pt x="1084970" y="1171074"/>
                      <a:pt x="1216316" y="1084847"/>
                      <a:pt x="1359693" y="902368"/>
                    </a:cubicBezTo>
                  </a:path>
                </a:pathLst>
              </a:cu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" name="フリーフォーム 230"/>
              <p:cNvSpPr>
                <a:spLocks noChangeAspect="1"/>
              </p:cNvSpPr>
              <p:nvPr/>
            </p:nvSpPr>
            <p:spPr>
              <a:xfrm rot="5400000">
                <a:off x="5744258" y="1634517"/>
                <a:ext cx="367417" cy="288000"/>
              </a:xfrm>
              <a:custGeom>
                <a:avLst/>
                <a:gdLst>
                  <a:gd name="connsiteX0" fmla="*/ 1010675 w 2302313"/>
                  <a:gd name="connsiteY0" fmla="*/ 0 h 1853201"/>
                  <a:gd name="connsiteX1" fmla="*/ 23 w 2302313"/>
                  <a:gd name="connsiteY1" fmla="*/ 926432 h 1853201"/>
                  <a:gd name="connsiteX2" fmla="*/ 1034738 w 2302313"/>
                  <a:gd name="connsiteY2" fmla="*/ 1852863 h 1853201"/>
                  <a:gd name="connsiteX3" fmla="*/ 2298054 w 2302313"/>
                  <a:gd name="connsiteY3" fmla="*/ 1022684 h 1853201"/>
                  <a:gd name="connsiteX4" fmla="*/ 1407717 w 2302313"/>
                  <a:gd name="connsiteY4" fmla="*/ 120316 h 1853201"/>
                  <a:gd name="connsiteX5" fmla="*/ 385033 w 2302313"/>
                  <a:gd name="connsiteY5" fmla="*/ 866274 h 1853201"/>
                  <a:gd name="connsiteX6" fmla="*/ 1058802 w 2302313"/>
                  <a:gd name="connsiteY6" fmla="*/ 1528011 h 1853201"/>
                  <a:gd name="connsiteX7" fmla="*/ 1876949 w 2302313"/>
                  <a:gd name="connsiteY7" fmla="*/ 1022684 h 1853201"/>
                  <a:gd name="connsiteX8" fmla="*/ 1419749 w 2302313"/>
                  <a:gd name="connsiteY8" fmla="*/ 445168 h 1853201"/>
                  <a:gd name="connsiteX9" fmla="*/ 830202 w 2302313"/>
                  <a:gd name="connsiteY9" fmla="*/ 878305 h 1853201"/>
                  <a:gd name="connsiteX10" fmla="*/ 1034738 w 2302313"/>
                  <a:gd name="connsiteY10" fmla="*/ 1263316 h 1853201"/>
                  <a:gd name="connsiteX11" fmla="*/ 1419749 w 2302313"/>
                  <a:gd name="connsiteY11" fmla="*/ 902368 h 1853201"/>
                  <a:gd name="connsiteX0" fmla="*/ 998645 w 2290283"/>
                  <a:gd name="connsiteY0" fmla="*/ 0 h 1853731"/>
                  <a:gd name="connsiteX1" fmla="*/ 25 w 2290283"/>
                  <a:gd name="connsiteY1" fmla="*/ 866274 h 1853731"/>
                  <a:gd name="connsiteX2" fmla="*/ 1022708 w 2290283"/>
                  <a:gd name="connsiteY2" fmla="*/ 1852863 h 1853731"/>
                  <a:gd name="connsiteX3" fmla="*/ 2286024 w 2290283"/>
                  <a:gd name="connsiteY3" fmla="*/ 1022684 h 1853731"/>
                  <a:gd name="connsiteX4" fmla="*/ 1395687 w 2290283"/>
                  <a:gd name="connsiteY4" fmla="*/ 120316 h 1853731"/>
                  <a:gd name="connsiteX5" fmla="*/ 373003 w 2290283"/>
                  <a:gd name="connsiteY5" fmla="*/ 866274 h 1853731"/>
                  <a:gd name="connsiteX6" fmla="*/ 1046772 w 2290283"/>
                  <a:gd name="connsiteY6" fmla="*/ 1528011 h 1853731"/>
                  <a:gd name="connsiteX7" fmla="*/ 1864919 w 2290283"/>
                  <a:gd name="connsiteY7" fmla="*/ 1022684 h 1853731"/>
                  <a:gd name="connsiteX8" fmla="*/ 1407719 w 2290283"/>
                  <a:gd name="connsiteY8" fmla="*/ 445168 h 1853731"/>
                  <a:gd name="connsiteX9" fmla="*/ 818172 w 2290283"/>
                  <a:gd name="connsiteY9" fmla="*/ 878305 h 1853731"/>
                  <a:gd name="connsiteX10" fmla="*/ 1022708 w 2290283"/>
                  <a:gd name="connsiteY10" fmla="*/ 1263316 h 1853731"/>
                  <a:gd name="connsiteX11" fmla="*/ 1407719 w 2290283"/>
                  <a:gd name="connsiteY11" fmla="*/ 902368 h 1853731"/>
                  <a:gd name="connsiteX0" fmla="*/ 998715 w 2289860"/>
                  <a:gd name="connsiteY0" fmla="*/ 0 h 1781639"/>
                  <a:gd name="connsiteX1" fmla="*/ 95 w 2289860"/>
                  <a:gd name="connsiteY1" fmla="*/ 866274 h 1781639"/>
                  <a:gd name="connsiteX2" fmla="*/ 1046841 w 2289860"/>
                  <a:gd name="connsiteY2" fmla="*/ 1780673 h 1781639"/>
                  <a:gd name="connsiteX3" fmla="*/ 2286094 w 2289860"/>
                  <a:gd name="connsiteY3" fmla="*/ 1022684 h 1781639"/>
                  <a:gd name="connsiteX4" fmla="*/ 1395757 w 2289860"/>
                  <a:gd name="connsiteY4" fmla="*/ 120316 h 1781639"/>
                  <a:gd name="connsiteX5" fmla="*/ 373073 w 2289860"/>
                  <a:gd name="connsiteY5" fmla="*/ 866274 h 1781639"/>
                  <a:gd name="connsiteX6" fmla="*/ 1046842 w 2289860"/>
                  <a:gd name="connsiteY6" fmla="*/ 1528011 h 1781639"/>
                  <a:gd name="connsiteX7" fmla="*/ 1864989 w 2289860"/>
                  <a:gd name="connsiteY7" fmla="*/ 1022684 h 1781639"/>
                  <a:gd name="connsiteX8" fmla="*/ 1407789 w 2289860"/>
                  <a:gd name="connsiteY8" fmla="*/ 445168 h 1781639"/>
                  <a:gd name="connsiteX9" fmla="*/ 818242 w 2289860"/>
                  <a:gd name="connsiteY9" fmla="*/ 878305 h 1781639"/>
                  <a:gd name="connsiteX10" fmla="*/ 1022778 w 2289860"/>
                  <a:gd name="connsiteY10" fmla="*/ 1263316 h 1781639"/>
                  <a:gd name="connsiteX11" fmla="*/ 1407789 w 2289860"/>
                  <a:gd name="connsiteY11" fmla="*/ 902368 h 1781639"/>
                  <a:gd name="connsiteX0" fmla="*/ 998715 w 2289860"/>
                  <a:gd name="connsiteY0" fmla="*/ 0 h 1781639"/>
                  <a:gd name="connsiteX1" fmla="*/ 95 w 2289860"/>
                  <a:gd name="connsiteY1" fmla="*/ 866274 h 1781639"/>
                  <a:gd name="connsiteX2" fmla="*/ 1046841 w 2289860"/>
                  <a:gd name="connsiteY2" fmla="*/ 1780673 h 1781639"/>
                  <a:gd name="connsiteX3" fmla="*/ 2286094 w 2289860"/>
                  <a:gd name="connsiteY3" fmla="*/ 1022684 h 1781639"/>
                  <a:gd name="connsiteX4" fmla="*/ 1395757 w 2289860"/>
                  <a:gd name="connsiteY4" fmla="*/ 120316 h 1781639"/>
                  <a:gd name="connsiteX5" fmla="*/ 373073 w 2289860"/>
                  <a:gd name="connsiteY5" fmla="*/ 866274 h 1781639"/>
                  <a:gd name="connsiteX6" fmla="*/ 1046842 w 2289860"/>
                  <a:gd name="connsiteY6" fmla="*/ 1528011 h 1781639"/>
                  <a:gd name="connsiteX7" fmla="*/ 1925147 w 2289860"/>
                  <a:gd name="connsiteY7" fmla="*/ 998621 h 1781639"/>
                  <a:gd name="connsiteX8" fmla="*/ 1407789 w 2289860"/>
                  <a:gd name="connsiteY8" fmla="*/ 445168 h 1781639"/>
                  <a:gd name="connsiteX9" fmla="*/ 818242 w 2289860"/>
                  <a:gd name="connsiteY9" fmla="*/ 878305 h 1781639"/>
                  <a:gd name="connsiteX10" fmla="*/ 1022778 w 2289860"/>
                  <a:gd name="connsiteY10" fmla="*/ 1263316 h 1781639"/>
                  <a:gd name="connsiteX11" fmla="*/ 1407789 w 2289860"/>
                  <a:gd name="connsiteY11" fmla="*/ 902368 h 1781639"/>
                  <a:gd name="connsiteX0" fmla="*/ 998715 w 2289860"/>
                  <a:gd name="connsiteY0" fmla="*/ 0 h 1781639"/>
                  <a:gd name="connsiteX1" fmla="*/ 95 w 2289860"/>
                  <a:gd name="connsiteY1" fmla="*/ 866274 h 1781639"/>
                  <a:gd name="connsiteX2" fmla="*/ 1046841 w 2289860"/>
                  <a:gd name="connsiteY2" fmla="*/ 1780673 h 1781639"/>
                  <a:gd name="connsiteX3" fmla="*/ 2286094 w 2289860"/>
                  <a:gd name="connsiteY3" fmla="*/ 1022684 h 1781639"/>
                  <a:gd name="connsiteX4" fmla="*/ 1395757 w 2289860"/>
                  <a:gd name="connsiteY4" fmla="*/ 120316 h 1781639"/>
                  <a:gd name="connsiteX5" fmla="*/ 373073 w 2289860"/>
                  <a:gd name="connsiteY5" fmla="*/ 866274 h 1781639"/>
                  <a:gd name="connsiteX6" fmla="*/ 1046842 w 2289860"/>
                  <a:gd name="connsiteY6" fmla="*/ 1528011 h 1781639"/>
                  <a:gd name="connsiteX7" fmla="*/ 1925147 w 2289860"/>
                  <a:gd name="connsiteY7" fmla="*/ 998621 h 1781639"/>
                  <a:gd name="connsiteX8" fmla="*/ 1407789 w 2289860"/>
                  <a:gd name="connsiteY8" fmla="*/ 445168 h 1781639"/>
                  <a:gd name="connsiteX9" fmla="*/ 818242 w 2289860"/>
                  <a:gd name="connsiteY9" fmla="*/ 878305 h 1781639"/>
                  <a:gd name="connsiteX10" fmla="*/ 1070904 w 2289860"/>
                  <a:gd name="connsiteY10" fmla="*/ 1227221 h 1781639"/>
                  <a:gd name="connsiteX11" fmla="*/ 1407789 w 2289860"/>
                  <a:gd name="connsiteY11" fmla="*/ 902368 h 1781639"/>
                  <a:gd name="connsiteX0" fmla="*/ 998715 w 2289754"/>
                  <a:gd name="connsiteY0" fmla="*/ 0 h 1781639"/>
                  <a:gd name="connsiteX1" fmla="*/ 95 w 2289754"/>
                  <a:gd name="connsiteY1" fmla="*/ 866274 h 1781639"/>
                  <a:gd name="connsiteX2" fmla="*/ 1046841 w 2289754"/>
                  <a:gd name="connsiteY2" fmla="*/ 1780673 h 1781639"/>
                  <a:gd name="connsiteX3" fmla="*/ 2286094 w 2289754"/>
                  <a:gd name="connsiteY3" fmla="*/ 1022684 h 1781639"/>
                  <a:gd name="connsiteX4" fmla="*/ 1395757 w 2289754"/>
                  <a:gd name="connsiteY4" fmla="*/ 120316 h 1781639"/>
                  <a:gd name="connsiteX5" fmla="*/ 493388 w 2289754"/>
                  <a:gd name="connsiteY5" fmla="*/ 818147 h 1781639"/>
                  <a:gd name="connsiteX6" fmla="*/ 1046842 w 2289754"/>
                  <a:gd name="connsiteY6" fmla="*/ 1528011 h 1781639"/>
                  <a:gd name="connsiteX7" fmla="*/ 1925147 w 2289754"/>
                  <a:gd name="connsiteY7" fmla="*/ 998621 h 1781639"/>
                  <a:gd name="connsiteX8" fmla="*/ 1407789 w 2289754"/>
                  <a:gd name="connsiteY8" fmla="*/ 445168 h 1781639"/>
                  <a:gd name="connsiteX9" fmla="*/ 818242 w 2289754"/>
                  <a:gd name="connsiteY9" fmla="*/ 878305 h 1781639"/>
                  <a:gd name="connsiteX10" fmla="*/ 1070904 w 2289754"/>
                  <a:gd name="connsiteY10" fmla="*/ 1227221 h 1781639"/>
                  <a:gd name="connsiteX11" fmla="*/ 1407789 w 2289754"/>
                  <a:gd name="connsiteY11" fmla="*/ 902368 h 1781639"/>
                  <a:gd name="connsiteX0" fmla="*/ 878429 w 2169468"/>
                  <a:gd name="connsiteY0" fmla="*/ 0 h 1781502"/>
                  <a:gd name="connsiteX1" fmla="*/ 125 w 2169468"/>
                  <a:gd name="connsiteY1" fmla="*/ 878306 h 1781502"/>
                  <a:gd name="connsiteX2" fmla="*/ 926555 w 2169468"/>
                  <a:gd name="connsiteY2" fmla="*/ 1780673 h 1781502"/>
                  <a:gd name="connsiteX3" fmla="*/ 2165808 w 2169468"/>
                  <a:gd name="connsiteY3" fmla="*/ 1022684 h 1781502"/>
                  <a:gd name="connsiteX4" fmla="*/ 1275471 w 2169468"/>
                  <a:gd name="connsiteY4" fmla="*/ 120316 h 1781502"/>
                  <a:gd name="connsiteX5" fmla="*/ 373102 w 2169468"/>
                  <a:gd name="connsiteY5" fmla="*/ 818147 h 1781502"/>
                  <a:gd name="connsiteX6" fmla="*/ 926556 w 2169468"/>
                  <a:gd name="connsiteY6" fmla="*/ 1528011 h 1781502"/>
                  <a:gd name="connsiteX7" fmla="*/ 1804861 w 2169468"/>
                  <a:gd name="connsiteY7" fmla="*/ 998621 h 1781502"/>
                  <a:gd name="connsiteX8" fmla="*/ 1287503 w 2169468"/>
                  <a:gd name="connsiteY8" fmla="*/ 445168 h 1781502"/>
                  <a:gd name="connsiteX9" fmla="*/ 697956 w 2169468"/>
                  <a:gd name="connsiteY9" fmla="*/ 878305 h 1781502"/>
                  <a:gd name="connsiteX10" fmla="*/ 950618 w 2169468"/>
                  <a:gd name="connsiteY10" fmla="*/ 1227221 h 1781502"/>
                  <a:gd name="connsiteX11" fmla="*/ 1287503 w 2169468"/>
                  <a:gd name="connsiteY11" fmla="*/ 902368 h 1781502"/>
                  <a:gd name="connsiteX0" fmla="*/ 878429 w 2169468"/>
                  <a:gd name="connsiteY0" fmla="*/ 0 h 1733445"/>
                  <a:gd name="connsiteX1" fmla="*/ 125 w 2169468"/>
                  <a:gd name="connsiteY1" fmla="*/ 878306 h 1733445"/>
                  <a:gd name="connsiteX2" fmla="*/ 926555 w 2169468"/>
                  <a:gd name="connsiteY2" fmla="*/ 1732547 h 1733445"/>
                  <a:gd name="connsiteX3" fmla="*/ 2165808 w 2169468"/>
                  <a:gd name="connsiteY3" fmla="*/ 1022684 h 1733445"/>
                  <a:gd name="connsiteX4" fmla="*/ 1275471 w 2169468"/>
                  <a:gd name="connsiteY4" fmla="*/ 120316 h 1733445"/>
                  <a:gd name="connsiteX5" fmla="*/ 373102 w 2169468"/>
                  <a:gd name="connsiteY5" fmla="*/ 818147 h 1733445"/>
                  <a:gd name="connsiteX6" fmla="*/ 926556 w 2169468"/>
                  <a:gd name="connsiteY6" fmla="*/ 1528011 h 1733445"/>
                  <a:gd name="connsiteX7" fmla="*/ 1804861 w 2169468"/>
                  <a:gd name="connsiteY7" fmla="*/ 998621 h 1733445"/>
                  <a:gd name="connsiteX8" fmla="*/ 1287503 w 2169468"/>
                  <a:gd name="connsiteY8" fmla="*/ 445168 h 1733445"/>
                  <a:gd name="connsiteX9" fmla="*/ 697956 w 2169468"/>
                  <a:gd name="connsiteY9" fmla="*/ 878305 h 1733445"/>
                  <a:gd name="connsiteX10" fmla="*/ 950618 w 2169468"/>
                  <a:gd name="connsiteY10" fmla="*/ 1227221 h 1733445"/>
                  <a:gd name="connsiteX11" fmla="*/ 1287503 w 2169468"/>
                  <a:gd name="connsiteY11" fmla="*/ 902368 h 1733445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287503 w 2169773"/>
                  <a:gd name="connsiteY8" fmla="*/ 445168 h 1733427"/>
                  <a:gd name="connsiteX9" fmla="*/ 697956 w 2169773"/>
                  <a:gd name="connsiteY9" fmla="*/ 878305 h 1733427"/>
                  <a:gd name="connsiteX10" fmla="*/ 950618 w 2169773"/>
                  <a:gd name="connsiteY10" fmla="*/ 1227221 h 1733427"/>
                  <a:gd name="connsiteX11" fmla="*/ 1287503 w 2169773"/>
                  <a:gd name="connsiteY11" fmla="*/ 902368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50618 w 2169773"/>
                  <a:gd name="connsiteY10" fmla="*/ 1227221 h 1733427"/>
                  <a:gd name="connsiteX11" fmla="*/ 1287503 w 2169773"/>
                  <a:gd name="connsiteY11" fmla="*/ 902368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74681 w 2169773"/>
                  <a:gd name="connsiteY10" fmla="*/ 1167064 h 1733427"/>
                  <a:gd name="connsiteX11" fmla="*/ 1287503 w 2169773"/>
                  <a:gd name="connsiteY11" fmla="*/ 902368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74681 w 2169773"/>
                  <a:gd name="connsiteY10" fmla="*/ 1167064 h 1733427"/>
                  <a:gd name="connsiteX11" fmla="*/ 1359693 w 2169773"/>
                  <a:gd name="connsiteY11" fmla="*/ 914400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926556 w 2169773"/>
                  <a:gd name="connsiteY6" fmla="*/ 1528011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74681 w 2169773"/>
                  <a:gd name="connsiteY10" fmla="*/ 1167064 h 1733427"/>
                  <a:gd name="connsiteX11" fmla="*/ 1359693 w 2169773"/>
                  <a:gd name="connsiteY11" fmla="*/ 902368 h 1733427"/>
                  <a:gd name="connsiteX0" fmla="*/ 878429 w 2169773"/>
                  <a:gd name="connsiteY0" fmla="*/ 0 h 1733427"/>
                  <a:gd name="connsiteX1" fmla="*/ 125 w 2169773"/>
                  <a:gd name="connsiteY1" fmla="*/ 878306 h 1733427"/>
                  <a:gd name="connsiteX2" fmla="*/ 926555 w 2169773"/>
                  <a:gd name="connsiteY2" fmla="*/ 1732547 h 1733427"/>
                  <a:gd name="connsiteX3" fmla="*/ 2165808 w 2169773"/>
                  <a:gd name="connsiteY3" fmla="*/ 1022684 h 1733427"/>
                  <a:gd name="connsiteX4" fmla="*/ 1287503 w 2169773"/>
                  <a:gd name="connsiteY4" fmla="*/ 180474 h 1733427"/>
                  <a:gd name="connsiteX5" fmla="*/ 373102 w 2169773"/>
                  <a:gd name="connsiteY5" fmla="*/ 818147 h 1733427"/>
                  <a:gd name="connsiteX6" fmla="*/ 1082966 w 2169773"/>
                  <a:gd name="connsiteY6" fmla="*/ 1455822 h 1733427"/>
                  <a:gd name="connsiteX7" fmla="*/ 1804861 w 2169773"/>
                  <a:gd name="connsiteY7" fmla="*/ 998621 h 1733427"/>
                  <a:gd name="connsiteX8" fmla="*/ 1335629 w 2169773"/>
                  <a:gd name="connsiteY8" fmla="*/ 541420 h 1733427"/>
                  <a:gd name="connsiteX9" fmla="*/ 697956 w 2169773"/>
                  <a:gd name="connsiteY9" fmla="*/ 878305 h 1733427"/>
                  <a:gd name="connsiteX10" fmla="*/ 974681 w 2169773"/>
                  <a:gd name="connsiteY10" fmla="*/ 1167064 h 1733427"/>
                  <a:gd name="connsiteX11" fmla="*/ 1359693 w 2169773"/>
                  <a:gd name="connsiteY11" fmla="*/ 902368 h 1733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69773" h="1733427">
                    <a:moveTo>
                      <a:pt x="878429" y="0"/>
                    </a:moveTo>
                    <a:cubicBezTo>
                      <a:pt x="371098" y="308811"/>
                      <a:pt x="-7896" y="589548"/>
                      <a:pt x="125" y="878306"/>
                    </a:cubicBezTo>
                    <a:cubicBezTo>
                      <a:pt x="8146" y="1167064"/>
                      <a:pt x="565608" y="1708484"/>
                      <a:pt x="926555" y="1732547"/>
                    </a:cubicBezTo>
                    <a:cubicBezTo>
                      <a:pt x="1287502" y="1756610"/>
                      <a:pt x="2105650" y="1281363"/>
                      <a:pt x="2165808" y="1022684"/>
                    </a:cubicBezTo>
                    <a:cubicBezTo>
                      <a:pt x="2225966" y="764005"/>
                      <a:pt x="1586287" y="214564"/>
                      <a:pt x="1287503" y="180474"/>
                    </a:cubicBezTo>
                    <a:cubicBezTo>
                      <a:pt x="988719" y="146385"/>
                      <a:pt x="407191" y="605589"/>
                      <a:pt x="373102" y="818147"/>
                    </a:cubicBezTo>
                    <a:cubicBezTo>
                      <a:pt x="339013" y="1030705"/>
                      <a:pt x="844339" y="1425743"/>
                      <a:pt x="1082966" y="1455822"/>
                    </a:cubicBezTo>
                    <a:cubicBezTo>
                      <a:pt x="1321593" y="1485901"/>
                      <a:pt x="1762751" y="1151021"/>
                      <a:pt x="1804861" y="998621"/>
                    </a:cubicBezTo>
                    <a:cubicBezTo>
                      <a:pt x="1846971" y="846221"/>
                      <a:pt x="1520113" y="561473"/>
                      <a:pt x="1335629" y="541420"/>
                    </a:cubicBezTo>
                    <a:cubicBezTo>
                      <a:pt x="1151145" y="521367"/>
                      <a:pt x="758114" y="774031"/>
                      <a:pt x="697956" y="878305"/>
                    </a:cubicBezTo>
                    <a:cubicBezTo>
                      <a:pt x="637798" y="982579"/>
                      <a:pt x="864392" y="1163054"/>
                      <a:pt x="974681" y="1167064"/>
                    </a:cubicBezTo>
                    <a:cubicBezTo>
                      <a:pt x="1084970" y="1171074"/>
                      <a:pt x="1216316" y="1084847"/>
                      <a:pt x="1359693" y="902368"/>
                    </a:cubicBezTo>
                  </a:path>
                </a:pathLst>
              </a:cu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7654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3954462" y="1316674"/>
            <a:ext cx="4283076" cy="4224655"/>
            <a:chOff x="0" y="-80150"/>
            <a:chExt cx="4283076" cy="4224796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0" y="-80150"/>
              <a:ext cx="4283076" cy="4224796"/>
              <a:chOff x="316698" y="-67218"/>
              <a:chExt cx="4283159" cy="4225150"/>
            </a:xfrm>
          </p:grpSpPr>
          <p:grpSp>
            <p:nvGrpSpPr>
              <p:cNvPr id="7" name="グループ化 6"/>
              <p:cNvGrpSpPr/>
              <p:nvPr/>
            </p:nvGrpSpPr>
            <p:grpSpPr>
              <a:xfrm>
                <a:off x="316698" y="-67218"/>
                <a:ext cx="4283159" cy="4225150"/>
                <a:chOff x="316698" y="-67218"/>
                <a:chExt cx="4283159" cy="4225150"/>
              </a:xfrm>
            </p:grpSpPr>
            <p:grpSp>
              <p:nvGrpSpPr>
                <p:cNvPr id="9" name="グループ化 8"/>
                <p:cNvGrpSpPr/>
                <p:nvPr/>
              </p:nvGrpSpPr>
              <p:grpSpPr>
                <a:xfrm>
                  <a:off x="1492042" y="3729307"/>
                  <a:ext cx="803604" cy="428625"/>
                  <a:chOff x="629400" y="45828"/>
                  <a:chExt cx="803604" cy="428625"/>
                </a:xfrm>
              </p:grpSpPr>
              <p:sp>
                <p:nvSpPr>
                  <p:cNvPr id="47" name="円形吹き出し 46"/>
                  <p:cNvSpPr/>
                  <p:nvPr/>
                </p:nvSpPr>
                <p:spPr>
                  <a:xfrm rot="10966096">
                    <a:off x="1020003" y="63469"/>
                    <a:ext cx="404946" cy="343065"/>
                  </a:xfrm>
                  <a:prstGeom prst="wedgeEllipseCallout">
                    <a:avLst>
                      <a:gd name="adj1" fmla="val -9150"/>
                      <a:gd name="adj2" fmla="val 222921"/>
                    </a:avLst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n-US" sz="1050" kern="100">
                        <a:ln w="9525" cap="rnd" cmpd="sng" algn="ctr">
                          <a:solidFill>
                            <a:srgbClr val="000000"/>
                          </a:solidFill>
                          <a:prstDash val="solid"/>
                          <a:bevel/>
                        </a:ln>
                        <a:effectLst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a:t> </a:t>
                    </a:r>
                    <a:endParaRPr lang="ja-JP" sz="1050" kern="100">
                      <a:effectLst/>
                      <a:ea typeface="ＭＳ 明朝" panose="02020609040205080304" pitchFamily="17" charset="-128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8" name="楕円 47"/>
                  <p:cNvSpPr/>
                  <p:nvPr/>
                </p:nvSpPr>
                <p:spPr>
                  <a:xfrm>
                    <a:off x="629400" y="45828"/>
                    <a:ext cx="803604" cy="42862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0" name="グループ化 9"/>
                <p:cNvGrpSpPr/>
                <p:nvPr/>
              </p:nvGrpSpPr>
              <p:grpSpPr>
                <a:xfrm>
                  <a:off x="316698" y="-67218"/>
                  <a:ext cx="4283159" cy="4177526"/>
                  <a:chOff x="316698" y="-67218"/>
                  <a:chExt cx="4283159" cy="4177526"/>
                </a:xfrm>
              </p:grpSpPr>
              <p:sp>
                <p:nvSpPr>
                  <p:cNvPr id="11" name="楕円 10"/>
                  <p:cNvSpPr/>
                  <p:nvPr/>
                </p:nvSpPr>
                <p:spPr>
                  <a:xfrm rot="19345164">
                    <a:off x="2841204" y="3681683"/>
                    <a:ext cx="803604" cy="42862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grpSp>
                <p:nvGrpSpPr>
                  <p:cNvPr id="12" name="グループ化 11"/>
                  <p:cNvGrpSpPr/>
                  <p:nvPr/>
                </p:nvGrpSpPr>
                <p:grpSpPr>
                  <a:xfrm>
                    <a:off x="316698" y="-67218"/>
                    <a:ext cx="4283159" cy="3340308"/>
                    <a:chOff x="316698" y="-67218"/>
                    <a:chExt cx="4283159" cy="3340308"/>
                  </a:xfrm>
                </p:grpSpPr>
                <p:grpSp>
                  <p:nvGrpSpPr>
                    <p:cNvPr id="13" name="グループ化 12"/>
                    <p:cNvGrpSpPr/>
                    <p:nvPr/>
                  </p:nvGrpSpPr>
                  <p:grpSpPr>
                    <a:xfrm>
                      <a:off x="1321550" y="-67218"/>
                      <a:ext cx="3278307" cy="3340308"/>
                      <a:chOff x="217368" y="-67218"/>
                      <a:chExt cx="3278307" cy="3340308"/>
                    </a:xfrm>
                  </p:grpSpPr>
                  <p:sp>
                    <p:nvSpPr>
                      <p:cNvPr id="23" name="楕円 22"/>
                      <p:cNvSpPr/>
                      <p:nvPr/>
                    </p:nvSpPr>
                    <p:spPr>
                      <a:xfrm>
                        <a:off x="2860675" y="2346973"/>
                        <a:ext cx="447675" cy="456215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ja-JP" altLang="en-US"/>
                      </a:p>
                    </p:txBody>
                  </p:sp>
                  <p:grpSp>
                    <p:nvGrpSpPr>
                      <p:cNvPr id="24" name="グループ化 23"/>
                      <p:cNvGrpSpPr/>
                      <p:nvPr/>
                    </p:nvGrpSpPr>
                    <p:grpSpPr>
                      <a:xfrm>
                        <a:off x="217368" y="-67218"/>
                        <a:ext cx="3278307" cy="3340308"/>
                        <a:chOff x="217368" y="-67218"/>
                        <a:chExt cx="3278307" cy="3340308"/>
                      </a:xfrm>
                    </p:grpSpPr>
                    <p:grpSp>
                      <p:nvGrpSpPr>
                        <p:cNvPr id="25" name="グループ化 24"/>
                        <p:cNvGrpSpPr/>
                        <p:nvPr/>
                      </p:nvGrpSpPr>
                      <p:grpSpPr>
                        <a:xfrm rot="21002492">
                          <a:off x="217368" y="-67218"/>
                          <a:ext cx="2427963" cy="3340308"/>
                          <a:chOff x="292310" y="-165324"/>
                          <a:chExt cx="2428389" cy="3340882"/>
                        </a:xfrm>
                      </p:grpSpPr>
                      <p:sp>
                        <p:nvSpPr>
                          <p:cNvPr id="35" name="円/楕円 1"/>
                          <p:cNvSpPr/>
                          <p:nvPr/>
                        </p:nvSpPr>
                        <p:spPr>
                          <a:xfrm rot="653780">
                            <a:off x="292310" y="428546"/>
                            <a:ext cx="2285999" cy="2747012"/>
                          </a:xfrm>
                          <a:prstGeom prst="ellipse">
                            <a:avLst/>
                          </a:prstGeom>
                          <a:gradFill>
                            <a:gsLst>
                              <a:gs pos="2000">
                                <a:schemeClr val="bg1"/>
                              </a:gs>
                              <a:gs pos="54000">
                                <a:schemeClr val="bg1"/>
                              </a:gs>
                              <a:gs pos="64000">
                                <a:srgbClr val="FFCCFF"/>
                              </a:gs>
                              <a:gs pos="76000">
                                <a:srgbClr val="FFFF99"/>
                              </a:gs>
                              <a:gs pos="92000">
                                <a:srgbClr val="0070C0"/>
                              </a:gs>
                            </a:gsLst>
                            <a:lin ang="5400000" scaled="0"/>
                          </a:gradFill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ja-JP" altLang="en-US"/>
                          </a:p>
                        </p:txBody>
                      </p:sp>
                      <p:grpSp>
                        <p:nvGrpSpPr>
                          <p:cNvPr id="36" name="グループ化 35"/>
                          <p:cNvGrpSpPr/>
                          <p:nvPr/>
                        </p:nvGrpSpPr>
                        <p:grpSpPr>
                          <a:xfrm>
                            <a:off x="362994" y="-165324"/>
                            <a:ext cx="2357705" cy="2096155"/>
                            <a:chOff x="-292614" y="-311973"/>
                            <a:chExt cx="2357705" cy="2096155"/>
                          </a:xfrm>
                        </p:grpSpPr>
                        <p:grpSp>
                          <p:nvGrpSpPr>
                            <p:cNvPr id="37" name="グループ化 36"/>
                            <p:cNvGrpSpPr/>
                            <p:nvPr/>
                          </p:nvGrpSpPr>
                          <p:grpSpPr>
                            <a:xfrm>
                              <a:off x="824812" y="836537"/>
                              <a:ext cx="406440" cy="474343"/>
                              <a:chOff x="-20577" y="-225"/>
                              <a:chExt cx="406440" cy="474343"/>
                            </a:xfrm>
                          </p:grpSpPr>
                          <p:sp>
                            <p:nvSpPr>
                              <p:cNvPr id="44" name="円/楕円 3"/>
                              <p:cNvSpPr/>
                              <p:nvPr/>
                            </p:nvSpPr>
                            <p:spPr>
                              <a:xfrm>
                                <a:off x="-20577" y="-225"/>
                                <a:ext cx="406440" cy="474343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bg1"/>
                              </a:solidFill>
                              <a:ln w="1905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ja-JP" altLang="en-US"/>
                              </a:p>
                            </p:txBody>
                          </p:sp>
                          <p:sp>
                            <p:nvSpPr>
                              <p:cNvPr id="45" name="フローチャート : 結合子 5"/>
                              <p:cNvSpPr/>
                              <p:nvPr/>
                            </p:nvSpPr>
                            <p:spPr>
                              <a:xfrm>
                                <a:off x="86786" y="78572"/>
                                <a:ext cx="249555" cy="301625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rgbClr val="00B0F0"/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ja-JP" altLang="en-US"/>
                              </a:p>
                            </p:txBody>
                          </p:sp>
                          <p:sp>
                            <p:nvSpPr>
                              <p:cNvPr id="46" name="フローチャート : 結合子 8"/>
                              <p:cNvSpPr/>
                              <p:nvPr/>
                            </p:nvSpPr>
                            <p:spPr>
                              <a:xfrm>
                                <a:off x="43132" y="189781"/>
                                <a:ext cx="163901" cy="167595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ja-JP" altLang="en-US"/>
                              </a:p>
                            </p:txBody>
                          </p:sp>
                        </p:grpSp>
                        <p:sp>
                          <p:nvSpPr>
                            <p:cNvPr id="38" name="弦 37"/>
                            <p:cNvSpPr/>
                            <p:nvPr/>
                          </p:nvSpPr>
                          <p:spPr>
                            <a:xfrm rot="18208983">
                              <a:off x="238106" y="1151729"/>
                              <a:ext cx="625310" cy="639595"/>
                            </a:xfrm>
                            <a:prstGeom prst="chord">
                              <a:avLst/>
                            </a:prstGeom>
                            <a:solidFill>
                              <a:srgbClr val="FF99CC"/>
                            </a:solidFill>
                            <a:ln w="1270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  <p:grpSp>
                          <p:nvGrpSpPr>
                            <p:cNvPr id="39" name="グループ化 38"/>
                            <p:cNvGrpSpPr/>
                            <p:nvPr/>
                          </p:nvGrpSpPr>
                          <p:grpSpPr>
                            <a:xfrm>
                              <a:off x="-292614" y="-311973"/>
                              <a:ext cx="2357705" cy="1493684"/>
                              <a:chOff x="-292614" y="-311973"/>
                              <a:chExt cx="2357705" cy="1493684"/>
                            </a:xfrm>
                          </p:grpSpPr>
                          <p:sp>
                            <p:nvSpPr>
                              <p:cNvPr id="40" name="円/楕円 2"/>
                              <p:cNvSpPr/>
                              <p:nvPr/>
                            </p:nvSpPr>
                            <p:spPr>
                              <a:xfrm rot="1763203">
                                <a:off x="138023" y="707366"/>
                                <a:ext cx="394335" cy="474345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bg1"/>
                              </a:solidFill>
                              <a:ln w="1905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ja-JP" altLang="en-US"/>
                              </a:p>
                            </p:txBody>
                          </p:sp>
                          <p:sp>
                            <p:nvSpPr>
                              <p:cNvPr id="41" name="フローチャート : 結合子 6"/>
                              <p:cNvSpPr/>
                              <p:nvPr/>
                            </p:nvSpPr>
                            <p:spPr>
                              <a:xfrm rot="1560627">
                                <a:off x="271142" y="797877"/>
                                <a:ext cx="213885" cy="295141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rgbClr val="00B0F0"/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ja-JP" altLang="en-US"/>
                              </a:p>
                            </p:txBody>
                          </p:sp>
                          <p:sp>
                            <p:nvSpPr>
                              <p:cNvPr id="42" name="フローチャート : 結合子 7"/>
                              <p:cNvSpPr/>
                              <p:nvPr/>
                            </p:nvSpPr>
                            <p:spPr>
                              <a:xfrm>
                                <a:off x="238124" y="912344"/>
                                <a:ext cx="163901" cy="167595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ja-JP" altLang="en-US"/>
                              </a:p>
                            </p:txBody>
                          </p:sp>
                          <p:sp>
                            <p:nvSpPr>
                              <p:cNvPr id="43" name="テキスト ボックス 10"/>
                              <p:cNvSpPr txBox="1"/>
                              <p:nvPr/>
                            </p:nvSpPr>
                            <p:spPr>
                              <a:xfrm rot="586945">
                                <a:off x="-292614" y="-311973"/>
                                <a:ext cx="2357705" cy="101036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</p:spPr>
                            <p:txBody>
                              <a:bodyPr rot="0" spcFirstLastPara="1" vert="horz" wrap="square" lIns="74295" tIns="8890" rIns="74295" bIns="8890" numCol="1" spcCol="0" rtlCol="0" fromWordArt="0" anchor="t" anchorCtr="0" forceAA="0" compatLnSpc="1">
                                <a:prstTxWarp prst="textArchDown">
                                  <a:avLst/>
                                </a:prstTxWarp>
                                <a:noAutofit/>
                                <a:scene3d>
                                  <a:camera prst="orthographicFront">
                                    <a:rot lat="298855" lon="21298860" rev="21573786"/>
                                  </a:camera>
                                  <a:lightRig rig="glow" dir="tl">
                                    <a:rot lat="0" lon="0" rev="5400000"/>
                                  </a:lightRig>
                                </a:scene3d>
                                <a:sp3d contourW="12700">
                                  <a:bevelT w="25400" h="25400"/>
                                  <a:contourClr>
                                    <a:schemeClr val="accent6">
                                      <a:shade val="73000"/>
                                    </a:schemeClr>
                                  </a:contourClr>
                                </a:sp3d>
                              </a:bodyPr>
                              <a:lstStyle/>
                              <a:p>
                                <a:pPr algn="ctr"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3000" b="1" kern="100">
                                    <a:ln>
                                      <a:noFill/>
                                    </a:ln>
                                    <a:gradFill>
                                      <a:gsLst>
                                        <a:gs pos="0">
                                          <a:srgbClr val="FFA260"/>
                                        </a:gs>
                                        <a:gs pos="25000">
                                          <a:srgbClr val="FF9E55"/>
                                        </a:gs>
                                        <a:gs pos="50000">
                                          <a:srgbClr val="F38D3A"/>
                                        </a:gs>
                                        <a:gs pos="75000">
                                          <a:srgbClr val="FF9E55"/>
                                        </a:gs>
                                        <a:gs pos="100000">
                                          <a:srgbClr val="FFA260"/>
                                        </a:gs>
                                      </a:gsLst>
                                      <a:lin ang="5400000" scaled="0"/>
                                    </a:gradFill>
                                    <a:effectLst>
                                      <a:outerShdw blurRad="79997" dist="40005" dir="5040000" algn="tl">
                                        <a:srgbClr val="000000">
                                          <a:alpha val="30000"/>
                                        </a:srgbClr>
                                      </a:outerShdw>
                                    </a:effectLst>
                                    <a:latin typeface="Century" panose="02040604050505020304" pitchFamily="18" charset="0"/>
                                    <a:ea typeface="ＭＳ 明朝" panose="02020609040205080304" pitchFamily="17" charset="-128"/>
                                    <a:cs typeface="Times New Roman" panose="02020603050405020304" pitchFamily="18" charset="0"/>
                                  </a:rPr>
                                  <a:t>INFORMATION</a:t>
                                </a:r>
                                <a:endParaRPr lang="ja-JP" sz="1050" kern="100">
                                  <a:effectLst/>
                                  <a:latin typeface="Century" panose="02040604050505020304" pitchFamily="18" charset="0"/>
                                  <a:ea typeface="ＭＳ 明朝" panose="02020609040205080304" pitchFamily="17" charset="-128"/>
                                  <a:cs typeface="Times New Roman" panose="02020603050405020304" pitchFamily="18" charset="0"/>
                                </a:endParaRPr>
                              </a:p>
                              <a:p>
                                <a:pPr algn="ctr"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050" kern="100">
                                    <a:effectLst/>
                                    <a:latin typeface="Century" panose="02040604050505020304" pitchFamily="18" charset="0"/>
                                    <a:ea typeface="ＭＳ 明朝" panose="02020609040205080304" pitchFamily="17" charset="-128"/>
                                    <a:cs typeface="Times New Roman" panose="02020603050405020304" pitchFamily="18" charset="0"/>
                                  </a:rPr>
                                  <a:t> </a:t>
                                </a:r>
                                <a:endParaRPr lang="ja-JP" sz="1050" kern="100">
                                  <a:effectLst/>
                                  <a:latin typeface="Century" panose="02040604050505020304" pitchFamily="18" charset="0"/>
                                  <a:ea typeface="ＭＳ 明朝" panose="02020609040205080304" pitchFamily="17" charset="-128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</p:grpSp>
                      </p:grpSp>
                    </p:grpSp>
                    <p:grpSp>
                      <p:nvGrpSpPr>
                        <p:cNvPr id="26" name="グループ化 25"/>
                        <p:cNvGrpSpPr/>
                        <p:nvPr/>
                      </p:nvGrpSpPr>
                      <p:grpSpPr>
                        <a:xfrm>
                          <a:off x="2768436" y="2372604"/>
                          <a:ext cx="727239" cy="597213"/>
                          <a:chOff x="-12864" y="620004"/>
                          <a:chExt cx="727239" cy="597213"/>
                        </a:xfrm>
                      </p:grpSpPr>
                      <p:sp>
                        <p:nvSpPr>
                          <p:cNvPr id="27" name="円形吹き出し 26"/>
                          <p:cNvSpPr/>
                          <p:nvPr/>
                        </p:nvSpPr>
                        <p:spPr>
                          <a:xfrm rot="8116562">
                            <a:off x="69754" y="620004"/>
                            <a:ext cx="447675" cy="422024"/>
                          </a:xfrm>
                          <a:prstGeom prst="wedgeEllipseCallout">
                            <a:avLst>
                              <a:gd name="adj1" fmla="val -1226"/>
                              <a:gd name="adj2" fmla="val 186687"/>
                            </a:avLst>
                          </a:prstGeom>
                          <a:solidFill>
                            <a:schemeClr val="tx1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>
                              <a:spcAft>
                                <a:spcPts val="0"/>
                              </a:spcAft>
                            </a:pPr>
                            <a:r>
                              <a:rPr lang="en-US" sz="1050" kern="100">
                                <a:ln w="9525" cap="rnd" cmpd="sng" algn="ctr">
                                  <a:solidFill>
                                    <a:srgbClr val="000000"/>
                                  </a:solidFill>
                                  <a:prstDash val="solid"/>
                                  <a:bevel/>
                                </a:ln>
                                <a:effectLst/>
                                <a:ea typeface="ＭＳ 明朝" panose="02020609040205080304" pitchFamily="17" charset="-128"/>
                                <a:cs typeface="Times New Roman" panose="02020603050405020304" pitchFamily="18" charset="0"/>
                              </a:rPr>
                              <a:t> </a:t>
                            </a:r>
                            <a:endParaRPr lang="ja-JP" sz="1050" kern="100">
                              <a:effectLst/>
                              <a:ea typeface="ＭＳ 明朝" panose="02020609040205080304" pitchFamily="17" charset="-128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grpSp>
                        <p:nvGrpSpPr>
                          <p:cNvPr id="28" name="グループ化 27"/>
                          <p:cNvGrpSpPr/>
                          <p:nvPr/>
                        </p:nvGrpSpPr>
                        <p:grpSpPr>
                          <a:xfrm>
                            <a:off x="-12864" y="628207"/>
                            <a:ext cx="727239" cy="589010"/>
                            <a:chOff x="-12864" y="628207"/>
                            <a:chExt cx="727239" cy="589010"/>
                          </a:xfrm>
                        </p:grpSpPr>
                        <p:sp>
                          <p:nvSpPr>
                            <p:cNvPr id="29" name="楕円 28"/>
                            <p:cNvSpPr/>
                            <p:nvPr/>
                          </p:nvSpPr>
                          <p:spPr>
                            <a:xfrm>
                              <a:off x="398660" y="681327"/>
                              <a:ext cx="295275" cy="161925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  <p:sp>
                          <p:nvSpPr>
                            <p:cNvPr id="30" name="楕円 29"/>
                            <p:cNvSpPr/>
                            <p:nvPr/>
                          </p:nvSpPr>
                          <p:spPr>
                            <a:xfrm rot="1516320">
                              <a:off x="419100" y="833351"/>
                              <a:ext cx="295275" cy="161925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  <p:sp>
                          <p:nvSpPr>
                            <p:cNvPr id="31" name="楕円 30"/>
                            <p:cNvSpPr/>
                            <p:nvPr/>
                          </p:nvSpPr>
                          <p:spPr>
                            <a:xfrm rot="2477874">
                              <a:off x="304799" y="920586"/>
                              <a:ext cx="295275" cy="161925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  <p:sp>
                          <p:nvSpPr>
                            <p:cNvPr id="32" name="楕円 31"/>
                            <p:cNvSpPr/>
                            <p:nvPr/>
                          </p:nvSpPr>
                          <p:spPr>
                            <a:xfrm rot="3163251">
                              <a:off x="161925" y="983430"/>
                              <a:ext cx="304800" cy="162773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  <p:sp>
                          <p:nvSpPr>
                            <p:cNvPr id="33" name="楕円 32"/>
                            <p:cNvSpPr/>
                            <p:nvPr/>
                          </p:nvSpPr>
                          <p:spPr>
                            <a:xfrm rot="18885142">
                              <a:off x="-66675" y="825336"/>
                              <a:ext cx="295275" cy="187653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  <p:sp>
                          <p:nvSpPr>
                            <p:cNvPr id="34" name="楕円 33"/>
                            <p:cNvSpPr/>
                            <p:nvPr/>
                          </p:nvSpPr>
                          <p:spPr>
                            <a:xfrm>
                              <a:off x="109886" y="628207"/>
                              <a:ext cx="390525" cy="398780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solidFill>
                                <a:schemeClr val="bg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</p:grpSp>
                    </p:grpSp>
                  </p:grpSp>
                </p:grpSp>
                <p:grpSp>
                  <p:nvGrpSpPr>
                    <p:cNvPr id="14" name="グループ化 13"/>
                    <p:cNvGrpSpPr/>
                    <p:nvPr/>
                  </p:nvGrpSpPr>
                  <p:grpSpPr>
                    <a:xfrm>
                      <a:off x="316698" y="983828"/>
                      <a:ext cx="684089" cy="683135"/>
                      <a:chOff x="316698" y="-767334"/>
                      <a:chExt cx="684089" cy="683135"/>
                    </a:xfrm>
                  </p:grpSpPr>
                  <p:grpSp>
                    <p:nvGrpSpPr>
                      <p:cNvPr id="15" name="グループ化 14"/>
                      <p:cNvGrpSpPr/>
                      <p:nvPr/>
                    </p:nvGrpSpPr>
                    <p:grpSpPr>
                      <a:xfrm>
                        <a:off x="526110" y="-620935"/>
                        <a:ext cx="463340" cy="456215"/>
                        <a:chOff x="284571" y="-821402"/>
                        <a:chExt cx="463340" cy="456215"/>
                      </a:xfrm>
                    </p:grpSpPr>
                    <p:sp>
                      <p:nvSpPr>
                        <p:cNvPr id="21" name="円形吹き出し 20"/>
                        <p:cNvSpPr/>
                        <p:nvPr/>
                      </p:nvSpPr>
                      <p:spPr>
                        <a:xfrm rot="17864367">
                          <a:off x="279267" y="-790279"/>
                          <a:ext cx="447675" cy="398780"/>
                        </a:xfrm>
                        <a:prstGeom prst="wedgeEllipseCallout">
                          <a:avLst>
                            <a:gd name="adj1" fmla="val -1226"/>
                            <a:gd name="adj2" fmla="val 186687"/>
                          </a:avLst>
                        </a:prstGeom>
                        <a:solidFill>
                          <a:schemeClr val="tx1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  <a:ea typeface="ＭＳ 明朝" panose="02020609040205080304" pitchFamily="17" charset="-128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ja-JP" sz="1050" kern="100">
                            <a:effectLst/>
                            <a:ea typeface="ＭＳ 明朝" panose="02020609040205080304" pitchFamily="17" charset="-128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2" name="楕円 21"/>
                        <p:cNvSpPr/>
                        <p:nvPr/>
                      </p:nvSpPr>
                      <p:spPr>
                        <a:xfrm>
                          <a:off x="284571" y="-821402"/>
                          <a:ext cx="463340" cy="456215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ja-JP" altLang="en-US"/>
                        </a:p>
                      </p:txBody>
                    </p:sp>
                  </p:grpSp>
                  <p:sp>
                    <p:nvSpPr>
                      <p:cNvPr id="16" name="楕円 15"/>
                      <p:cNvSpPr/>
                      <p:nvPr/>
                    </p:nvSpPr>
                    <p:spPr>
                      <a:xfrm rot="4840740">
                        <a:off x="750687" y="-718588"/>
                        <a:ext cx="298846" cy="201354"/>
                      </a:xfrm>
                      <a:prstGeom prst="ellipse">
                        <a:avLst/>
                      </a:prstGeom>
                      <a:solidFill>
                        <a:sysClr val="window" lastClr="FFFFFF"/>
                      </a:solidFill>
                      <a:ln w="254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ja-JP" altLang="en-US"/>
                      </a:p>
                    </p:txBody>
                  </p:sp>
                  <p:sp>
                    <p:nvSpPr>
                      <p:cNvPr id="17" name="楕円 16"/>
                      <p:cNvSpPr/>
                      <p:nvPr/>
                    </p:nvSpPr>
                    <p:spPr>
                      <a:xfrm rot="21354472">
                        <a:off x="409573" y="-631520"/>
                        <a:ext cx="295275" cy="187642"/>
                      </a:xfrm>
                      <a:prstGeom prst="ellipse">
                        <a:avLst/>
                      </a:prstGeom>
                      <a:solidFill>
                        <a:sysClr val="window" lastClr="FFFFFF"/>
                      </a:solidFill>
                      <a:ln w="254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ja-JP" altLang="en-US"/>
                      </a:p>
                    </p:txBody>
                  </p:sp>
                  <p:sp>
                    <p:nvSpPr>
                      <p:cNvPr id="18" name="楕円 17"/>
                      <p:cNvSpPr/>
                      <p:nvPr/>
                    </p:nvSpPr>
                    <p:spPr>
                      <a:xfrm rot="21079290">
                        <a:off x="316698" y="-521654"/>
                        <a:ext cx="295275" cy="183872"/>
                      </a:xfrm>
                      <a:prstGeom prst="ellipse">
                        <a:avLst/>
                      </a:prstGeom>
                      <a:solidFill>
                        <a:sysClr val="window" lastClr="FFFFFF"/>
                      </a:solidFill>
                      <a:ln w="254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ja-JP" altLang="en-US"/>
                      </a:p>
                    </p:txBody>
                  </p:sp>
                  <p:sp>
                    <p:nvSpPr>
                      <p:cNvPr id="19" name="楕円 18"/>
                      <p:cNvSpPr/>
                      <p:nvPr/>
                    </p:nvSpPr>
                    <p:spPr>
                      <a:xfrm rot="8993726">
                        <a:off x="331074" y="-383803"/>
                        <a:ext cx="295275" cy="187572"/>
                      </a:xfrm>
                      <a:prstGeom prst="ellipse">
                        <a:avLst/>
                      </a:prstGeom>
                      <a:solidFill>
                        <a:sysClr val="window" lastClr="FFFFFF"/>
                      </a:solidFill>
                      <a:ln w="254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ja-JP" altLang="en-US"/>
                      </a:p>
                    </p:txBody>
                  </p:sp>
                  <p:sp>
                    <p:nvSpPr>
                      <p:cNvPr id="20" name="楕円 19"/>
                      <p:cNvSpPr/>
                      <p:nvPr/>
                    </p:nvSpPr>
                    <p:spPr>
                      <a:xfrm rot="8773389">
                        <a:off x="454235" y="-271159"/>
                        <a:ext cx="295275" cy="186960"/>
                      </a:xfrm>
                      <a:prstGeom prst="ellipse">
                        <a:avLst/>
                      </a:prstGeom>
                      <a:solidFill>
                        <a:sysClr val="window" lastClr="FFFFFF"/>
                      </a:solidFill>
                      <a:ln w="254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ja-JP" altLang="en-US"/>
                      </a:p>
                    </p:txBody>
                  </p:sp>
                </p:grpSp>
              </p:grpSp>
            </p:grpSp>
          </p:grpSp>
          <p:sp>
            <p:nvSpPr>
              <p:cNvPr id="8" name="楕円 7"/>
              <p:cNvSpPr/>
              <p:nvPr/>
            </p:nvSpPr>
            <p:spPr>
              <a:xfrm>
                <a:off x="562795" y="1166382"/>
                <a:ext cx="413805" cy="37088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6" name="月 5"/>
            <p:cNvSpPr/>
            <p:nvPr/>
          </p:nvSpPr>
          <p:spPr>
            <a:xfrm rot="19514625">
              <a:off x="2647950" y="3152775"/>
              <a:ext cx="162985" cy="628650"/>
            </a:xfrm>
            <a:prstGeom prst="moon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138880" y="2073325"/>
            <a:ext cx="4542155" cy="4128770"/>
            <a:chOff x="0" y="0"/>
            <a:chExt cx="4542707" cy="4129386"/>
          </a:xfrm>
        </p:grpSpPr>
        <p:grpSp>
          <p:nvGrpSpPr>
            <p:cNvPr id="50" name="グループ化 49"/>
            <p:cNvGrpSpPr/>
            <p:nvPr/>
          </p:nvGrpSpPr>
          <p:grpSpPr>
            <a:xfrm>
              <a:off x="0" y="0"/>
              <a:ext cx="4542707" cy="4129386"/>
              <a:chOff x="0" y="-29"/>
              <a:chExt cx="4542707" cy="4129386"/>
            </a:xfrm>
          </p:grpSpPr>
          <p:grpSp>
            <p:nvGrpSpPr>
              <p:cNvPr id="59" name="グループ化 58"/>
              <p:cNvGrpSpPr/>
              <p:nvPr/>
            </p:nvGrpSpPr>
            <p:grpSpPr>
              <a:xfrm>
                <a:off x="0" y="-29"/>
                <a:ext cx="4542707" cy="4129386"/>
                <a:chOff x="0" y="-29"/>
                <a:chExt cx="4542707" cy="4129386"/>
              </a:xfrm>
            </p:grpSpPr>
            <p:grpSp>
              <p:nvGrpSpPr>
                <p:cNvPr id="61" name="グループ化 60"/>
                <p:cNvGrpSpPr/>
                <p:nvPr/>
              </p:nvGrpSpPr>
              <p:grpSpPr>
                <a:xfrm>
                  <a:off x="862642" y="3683479"/>
                  <a:ext cx="803604" cy="428625"/>
                  <a:chOff x="0" y="0"/>
                  <a:chExt cx="803604" cy="428625"/>
                </a:xfrm>
              </p:grpSpPr>
              <p:sp>
                <p:nvSpPr>
                  <p:cNvPr id="101" name="円形吹き出し 100"/>
                  <p:cNvSpPr/>
                  <p:nvPr/>
                </p:nvSpPr>
                <p:spPr>
                  <a:xfrm rot="12360676">
                    <a:off x="266700" y="28575"/>
                    <a:ext cx="447675" cy="398780"/>
                  </a:xfrm>
                  <a:prstGeom prst="wedgeEllipseCallout">
                    <a:avLst>
                      <a:gd name="adj1" fmla="val -9150"/>
                      <a:gd name="adj2" fmla="val 222921"/>
                    </a:avLst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n-US" sz="1050" kern="100">
                        <a:ln w="9525" cap="rnd" cmpd="sng" algn="ctr">
                          <a:solidFill>
                            <a:srgbClr val="000000"/>
                          </a:solidFill>
                          <a:prstDash val="solid"/>
                          <a:bevel/>
                        </a:ln>
                        <a:effectLst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a:t> </a:t>
                    </a:r>
                    <a:endParaRPr lang="ja-JP" sz="1050" kern="100">
                      <a:effectLst/>
                      <a:ea typeface="ＭＳ 明朝" panose="02020609040205080304" pitchFamily="17" charset="-128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楕円 101"/>
                  <p:cNvSpPr/>
                  <p:nvPr/>
                </p:nvSpPr>
                <p:spPr>
                  <a:xfrm>
                    <a:off x="0" y="0"/>
                    <a:ext cx="803604" cy="42862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62" name="グループ化 61"/>
                <p:cNvGrpSpPr/>
                <p:nvPr/>
              </p:nvGrpSpPr>
              <p:grpSpPr>
                <a:xfrm>
                  <a:off x="0" y="-29"/>
                  <a:ext cx="4542707" cy="4129386"/>
                  <a:chOff x="0" y="-29"/>
                  <a:chExt cx="4542707" cy="4129386"/>
                </a:xfrm>
              </p:grpSpPr>
              <p:grpSp>
                <p:nvGrpSpPr>
                  <p:cNvPr id="63" name="グループ化 62"/>
                  <p:cNvGrpSpPr/>
                  <p:nvPr/>
                </p:nvGrpSpPr>
                <p:grpSpPr>
                  <a:xfrm>
                    <a:off x="2976114" y="3700732"/>
                    <a:ext cx="803604" cy="428625"/>
                    <a:chOff x="0" y="0"/>
                    <a:chExt cx="803604" cy="428625"/>
                  </a:xfrm>
                </p:grpSpPr>
                <p:sp>
                  <p:nvSpPr>
                    <p:cNvPr id="99" name="円形吹き出し 98"/>
                    <p:cNvSpPr/>
                    <p:nvPr/>
                  </p:nvSpPr>
                  <p:spPr>
                    <a:xfrm rot="8875055">
                      <a:off x="123825" y="19050"/>
                      <a:ext cx="447675" cy="398780"/>
                    </a:xfrm>
                    <a:prstGeom prst="wedgeEllipseCallout">
                      <a:avLst>
                        <a:gd name="adj1" fmla="val -9164"/>
                        <a:gd name="adj2" fmla="val 223387"/>
                      </a:avLst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ln w="9525" cap="rnd" cmpd="sng" algn="ctr">
                            <a:solidFill>
                              <a:srgbClr val="000000"/>
                            </a:solidFill>
                            <a:prstDash val="solid"/>
                            <a:bevel/>
                          </a:ln>
                          <a:effectLst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0" name="楕円 99"/>
                    <p:cNvSpPr/>
                    <p:nvPr/>
                  </p:nvSpPr>
                  <p:spPr>
                    <a:xfrm>
                      <a:off x="0" y="0"/>
                      <a:ext cx="803604" cy="42862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  <p:grpSp>
                <p:nvGrpSpPr>
                  <p:cNvPr id="64" name="グループ化 63"/>
                  <p:cNvGrpSpPr/>
                  <p:nvPr/>
                </p:nvGrpSpPr>
                <p:grpSpPr>
                  <a:xfrm>
                    <a:off x="0" y="-29"/>
                    <a:ext cx="4542707" cy="3307592"/>
                    <a:chOff x="0" y="-29"/>
                    <a:chExt cx="4542707" cy="3307592"/>
                  </a:xfrm>
                </p:grpSpPr>
                <p:grpSp>
                  <p:nvGrpSpPr>
                    <p:cNvPr id="65" name="グループ化 64"/>
                    <p:cNvGrpSpPr/>
                    <p:nvPr/>
                  </p:nvGrpSpPr>
                  <p:grpSpPr>
                    <a:xfrm>
                      <a:off x="1104178" y="-29"/>
                      <a:ext cx="3438529" cy="3307592"/>
                      <a:chOff x="-4" y="-29"/>
                      <a:chExt cx="3438529" cy="3307592"/>
                    </a:xfrm>
                  </p:grpSpPr>
                  <p:sp>
                    <p:nvSpPr>
                      <p:cNvPr id="75" name="楕円 74"/>
                      <p:cNvSpPr/>
                      <p:nvPr/>
                    </p:nvSpPr>
                    <p:spPr>
                      <a:xfrm>
                        <a:off x="2755900" y="1924050"/>
                        <a:ext cx="447675" cy="456215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ja-JP" altLang="en-US"/>
                      </a:p>
                    </p:txBody>
                  </p:sp>
                  <p:grpSp>
                    <p:nvGrpSpPr>
                      <p:cNvPr id="76" name="グループ化 75"/>
                      <p:cNvGrpSpPr/>
                      <p:nvPr/>
                    </p:nvGrpSpPr>
                    <p:grpSpPr>
                      <a:xfrm>
                        <a:off x="-4" y="-29"/>
                        <a:ext cx="3438529" cy="3307592"/>
                        <a:chOff x="-4" y="-29"/>
                        <a:chExt cx="3438529" cy="3307592"/>
                      </a:xfrm>
                    </p:grpSpPr>
                    <p:grpSp>
                      <p:nvGrpSpPr>
                        <p:cNvPr id="77" name="グループ化 76"/>
                        <p:cNvGrpSpPr/>
                        <p:nvPr/>
                      </p:nvGrpSpPr>
                      <p:grpSpPr>
                        <a:xfrm rot="21002492">
                          <a:off x="-4" y="-29"/>
                          <a:ext cx="2577168" cy="3307592"/>
                          <a:chOff x="68259" y="-123582"/>
                          <a:chExt cx="2577621" cy="3308162"/>
                        </a:xfrm>
                      </p:grpSpPr>
                      <p:sp>
                        <p:nvSpPr>
                          <p:cNvPr id="87" name="円/楕円 1"/>
                          <p:cNvSpPr/>
                          <p:nvPr/>
                        </p:nvSpPr>
                        <p:spPr>
                          <a:xfrm rot="653780">
                            <a:off x="68259" y="437569"/>
                            <a:ext cx="2285999" cy="2747011"/>
                          </a:xfrm>
                          <a:prstGeom prst="ellipse">
                            <a:avLst/>
                          </a:prstGeom>
                          <a:gradFill>
                            <a:gsLst>
                              <a:gs pos="2000">
                                <a:schemeClr val="bg1"/>
                              </a:gs>
                              <a:gs pos="54000">
                                <a:schemeClr val="bg1"/>
                              </a:gs>
                              <a:gs pos="64000">
                                <a:srgbClr val="FFCCFF"/>
                              </a:gs>
                              <a:gs pos="76000">
                                <a:srgbClr val="FFFF99"/>
                              </a:gs>
                              <a:gs pos="92000">
                                <a:srgbClr val="0070C0"/>
                              </a:gs>
                            </a:gsLst>
                            <a:lin ang="5400000" scaled="0"/>
                          </a:gradFill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ja-JP" altLang="en-US"/>
                          </a:p>
                        </p:txBody>
                      </p:sp>
                      <p:grpSp>
                        <p:nvGrpSpPr>
                          <p:cNvPr id="88" name="グループ化 87"/>
                          <p:cNvGrpSpPr/>
                          <p:nvPr/>
                        </p:nvGrpSpPr>
                        <p:grpSpPr>
                          <a:xfrm>
                            <a:off x="288175" y="-123582"/>
                            <a:ext cx="2357705" cy="2063698"/>
                            <a:chOff x="-367433" y="-270231"/>
                            <a:chExt cx="2357705" cy="2063698"/>
                          </a:xfrm>
                        </p:grpSpPr>
                        <p:grpSp>
                          <p:nvGrpSpPr>
                            <p:cNvPr id="89" name="グループ化 88"/>
                            <p:cNvGrpSpPr/>
                            <p:nvPr/>
                          </p:nvGrpSpPr>
                          <p:grpSpPr>
                            <a:xfrm>
                              <a:off x="824812" y="836537"/>
                              <a:ext cx="406440" cy="474343"/>
                              <a:chOff x="-20577" y="-225"/>
                              <a:chExt cx="406440" cy="474343"/>
                            </a:xfrm>
                          </p:grpSpPr>
                          <p:sp>
                            <p:nvSpPr>
                              <p:cNvPr id="96" name="円/楕円 3"/>
                              <p:cNvSpPr/>
                              <p:nvPr/>
                            </p:nvSpPr>
                            <p:spPr>
                              <a:xfrm>
                                <a:off x="-20577" y="-225"/>
                                <a:ext cx="406440" cy="474343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bg1"/>
                              </a:solidFill>
                              <a:ln w="1905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ja-JP" altLang="en-US"/>
                              </a:p>
                            </p:txBody>
                          </p:sp>
                          <p:sp>
                            <p:nvSpPr>
                              <p:cNvPr id="97" name="フローチャート : 結合子 5"/>
                              <p:cNvSpPr/>
                              <p:nvPr/>
                            </p:nvSpPr>
                            <p:spPr>
                              <a:xfrm>
                                <a:off x="43132" y="51758"/>
                                <a:ext cx="249555" cy="301625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rgbClr val="00B0F0"/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ja-JP" altLang="en-US"/>
                              </a:p>
                            </p:txBody>
                          </p:sp>
                          <p:sp>
                            <p:nvSpPr>
                              <p:cNvPr id="98" name="フローチャート : 結合子 8"/>
                              <p:cNvSpPr/>
                              <p:nvPr/>
                            </p:nvSpPr>
                            <p:spPr>
                              <a:xfrm>
                                <a:off x="43132" y="189781"/>
                                <a:ext cx="163901" cy="167595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ja-JP" altLang="en-US"/>
                              </a:p>
                            </p:txBody>
                          </p:sp>
                        </p:grpSp>
                        <p:sp>
                          <p:nvSpPr>
                            <p:cNvPr id="90" name="弦 89"/>
                            <p:cNvSpPr/>
                            <p:nvPr/>
                          </p:nvSpPr>
                          <p:spPr>
                            <a:xfrm rot="18208983">
                              <a:off x="290992" y="1161015"/>
                              <a:ext cx="625309" cy="639595"/>
                            </a:xfrm>
                            <a:prstGeom prst="chord">
                              <a:avLst/>
                            </a:prstGeom>
                            <a:solidFill>
                              <a:srgbClr val="FF99CC"/>
                            </a:solidFill>
                            <a:ln w="1270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  <p:grpSp>
                          <p:nvGrpSpPr>
                            <p:cNvPr id="91" name="グループ化 90"/>
                            <p:cNvGrpSpPr/>
                            <p:nvPr/>
                          </p:nvGrpSpPr>
                          <p:grpSpPr>
                            <a:xfrm>
                              <a:off x="-367433" y="-270231"/>
                              <a:ext cx="2357705" cy="1451942"/>
                              <a:chOff x="-367433" y="-270231"/>
                              <a:chExt cx="2357705" cy="1451942"/>
                            </a:xfrm>
                          </p:grpSpPr>
                          <p:sp>
                            <p:nvSpPr>
                              <p:cNvPr id="92" name="円/楕円 2"/>
                              <p:cNvSpPr/>
                              <p:nvPr/>
                            </p:nvSpPr>
                            <p:spPr>
                              <a:xfrm rot="1392101">
                                <a:off x="138023" y="707366"/>
                                <a:ext cx="394335" cy="474345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bg1"/>
                              </a:solidFill>
                              <a:ln w="1905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ja-JP" altLang="en-US"/>
                              </a:p>
                            </p:txBody>
                          </p:sp>
                          <p:sp>
                            <p:nvSpPr>
                              <p:cNvPr id="93" name="フローチャート : 結合子 6"/>
                              <p:cNvSpPr/>
                              <p:nvPr/>
                            </p:nvSpPr>
                            <p:spPr>
                              <a:xfrm rot="1560627">
                                <a:off x="224287" y="767751"/>
                                <a:ext cx="249555" cy="301625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rgbClr val="00B0F0"/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ja-JP" altLang="en-US"/>
                              </a:p>
                            </p:txBody>
                          </p:sp>
                          <p:sp>
                            <p:nvSpPr>
                              <p:cNvPr id="94" name="フローチャート : 結合子 7"/>
                              <p:cNvSpPr/>
                              <p:nvPr/>
                            </p:nvSpPr>
                            <p:spPr>
                              <a:xfrm>
                                <a:off x="172528" y="888520"/>
                                <a:ext cx="163901" cy="167595"/>
                              </a:xfrm>
                              <a:prstGeom prst="flowChartConnector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ja-JP" altLang="en-US"/>
                              </a:p>
                            </p:txBody>
                          </p:sp>
                          <p:sp>
                            <p:nvSpPr>
                              <p:cNvPr id="95" name="テキスト ボックス 10"/>
                              <p:cNvSpPr txBox="1"/>
                              <p:nvPr/>
                            </p:nvSpPr>
                            <p:spPr>
                              <a:xfrm rot="586945">
                                <a:off x="-367433" y="-270231"/>
                                <a:ext cx="2357705" cy="101036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</p:spPr>
                            <p:txBody>
                              <a:bodyPr rot="0" spcFirstLastPara="1" vert="horz" wrap="square" lIns="74295" tIns="8890" rIns="74295" bIns="8890" numCol="1" spcCol="0" rtlCol="0" fromWordArt="0" anchor="t" anchorCtr="0" forceAA="0" compatLnSpc="1">
                                <a:prstTxWarp prst="textArchDown">
                                  <a:avLst/>
                                </a:prstTxWarp>
                                <a:noAutofit/>
                                <a:scene3d>
                                  <a:camera prst="orthographicFront">
                                    <a:rot lat="298855" lon="21298860" rev="21573786"/>
                                  </a:camera>
                                  <a:lightRig rig="glow" dir="tl">
                                    <a:rot lat="0" lon="0" rev="5400000"/>
                                  </a:lightRig>
                                </a:scene3d>
                                <a:sp3d contourW="12700">
                                  <a:bevelT w="25400" h="25400"/>
                                  <a:contourClr>
                                    <a:schemeClr val="accent6">
                                      <a:shade val="73000"/>
                                    </a:schemeClr>
                                  </a:contourClr>
                                </a:sp3d>
                              </a:bodyPr>
                              <a:lstStyle/>
                              <a:p>
                                <a:pPr algn="ctr"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3000" b="1" kern="100">
                                    <a:ln>
                                      <a:noFill/>
                                    </a:ln>
                                    <a:gradFill>
                                      <a:gsLst>
                                        <a:gs pos="0">
                                          <a:srgbClr val="FFA260"/>
                                        </a:gs>
                                        <a:gs pos="25000">
                                          <a:srgbClr val="FF9E55"/>
                                        </a:gs>
                                        <a:gs pos="50000">
                                          <a:srgbClr val="F38D3A"/>
                                        </a:gs>
                                        <a:gs pos="75000">
                                          <a:srgbClr val="FF9E55"/>
                                        </a:gs>
                                        <a:gs pos="100000">
                                          <a:srgbClr val="FFA260"/>
                                        </a:gs>
                                      </a:gsLst>
                                      <a:lin ang="5400000" scaled="0"/>
                                    </a:gradFill>
                                    <a:effectLst>
                                      <a:outerShdw blurRad="79997" dist="40005" dir="5040000" algn="tl">
                                        <a:srgbClr val="000000">
                                          <a:alpha val="30000"/>
                                        </a:srgbClr>
                                      </a:outerShdw>
                                    </a:effectLst>
                                    <a:latin typeface="Century" panose="02040604050505020304" pitchFamily="18" charset="0"/>
                                    <a:ea typeface="ＭＳ 明朝" panose="02020609040205080304" pitchFamily="17" charset="-128"/>
                                    <a:cs typeface="Times New Roman" panose="02020603050405020304" pitchFamily="18" charset="0"/>
                                  </a:rPr>
                                  <a:t>WELCOME</a:t>
                                </a:r>
                                <a:endParaRPr lang="ja-JP" sz="1050" kern="100">
                                  <a:effectLst/>
                                  <a:latin typeface="Century" panose="02040604050505020304" pitchFamily="18" charset="0"/>
                                  <a:ea typeface="ＭＳ 明朝" panose="02020609040205080304" pitchFamily="17" charset="-128"/>
                                  <a:cs typeface="Times New Roman" panose="02020603050405020304" pitchFamily="18" charset="0"/>
                                </a:endParaRPr>
                              </a:p>
                              <a:p>
                                <a:pPr algn="just"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050" kern="100">
                                    <a:effectLst/>
                                    <a:latin typeface="Century" panose="02040604050505020304" pitchFamily="18" charset="0"/>
                                    <a:ea typeface="ＭＳ 明朝" panose="02020609040205080304" pitchFamily="17" charset="-128"/>
                                    <a:cs typeface="Times New Roman" panose="02020603050405020304" pitchFamily="18" charset="0"/>
                                  </a:rPr>
                                  <a:t> </a:t>
                                </a:r>
                                <a:endParaRPr lang="ja-JP" sz="1050" kern="100">
                                  <a:effectLst/>
                                  <a:latin typeface="Century" panose="02040604050505020304" pitchFamily="18" charset="0"/>
                                  <a:ea typeface="ＭＳ 明朝" panose="02020609040205080304" pitchFamily="17" charset="-128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</p:grpSp>
                      </p:grpSp>
                    </p:grpSp>
                    <p:grpSp>
                      <p:nvGrpSpPr>
                        <p:cNvPr id="78" name="グループ化 77"/>
                        <p:cNvGrpSpPr/>
                        <p:nvPr/>
                      </p:nvGrpSpPr>
                      <p:grpSpPr>
                        <a:xfrm>
                          <a:off x="2781300" y="1752600"/>
                          <a:ext cx="657225" cy="849573"/>
                          <a:chOff x="0" y="0"/>
                          <a:chExt cx="657225" cy="849573"/>
                        </a:xfrm>
                      </p:grpSpPr>
                      <p:sp>
                        <p:nvSpPr>
                          <p:cNvPr id="79" name="円形吹き出し 78"/>
                          <p:cNvSpPr/>
                          <p:nvPr/>
                        </p:nvSpPr>
                        <p:spPr>
                          <a:xfrm rot="6266389">
                            <a:off x="0" y="238125"/>
                            <a:ext cx="447675" cy="398780"/>
                          </a:xfrm>
                          <a:prstGeom prst="wedgeEllipseCallout">
                            <a:avLst>
                              <a:gd name="adj1" fmla="val -1226"/>
                              <a:gd name="adj2" fmla="val 186687"/>
                            </a:avLst>
                          </a:prstGeom>
                          <a:solidFill>
                            <a:schemeClr val="tx1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>
                              <a:spcAft>
                                <a:spcPts val="0"/>
                              </a:spcAft>
                            </a:pPr>
                            <a:r>
                              <a:rPr lang="en-US" sz="1050" kern="100">
                                <a:ln w="9525" cap="rnd" cmpd="sng" algn="ctr">
                                  <a:solidFill>
                                    <a:srgbClr val="000000"/>
                                  </a:solidFill>
                                  <a:prstDash val="solid"/>
                                  <a:bevel/>
                                </a:ln>
                                <a:effectLst/>
                                <a:ea typeface="ＭＳ 明朝" panose="02020609040205080304" pitchFamily="17" charset="-128"/>
                                <a:cs typeface="Times New Roman" panose="02020603050405020304" pitchFamily="18" charset="0"/>
                              </a:rPr>
                              <a:t> </a:t>
                            </a:r>
                            <a:endParaRPr lang="ja-JP" sz="1050" kern="100">
                              <a:effectLst/>
                              <a:ea typeface="ＭＳ 明朝" panose="02020609040205080304" pitchFamily="17" charset="-128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grpSp>
                        <p:nvGrpSpPr>
                          <p:cNvPr id="80" name="グループ化 79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57225" cy="849573"/>
                            <a:chOff x="0" y="0"/>
                            <a:chExt cx="657225" cy="849573"/>
                          </a:xfrm>
                        </p:grpSpPr>
                        <p:sp>
                          <p:nvSpPr>
                            <p:cNvPr id="81" name="楕円 80"/>
                            <p:cNvSpPr/>
                            <p:nvPr/>
                          </p:nvSpPr>
                          <p:spPr>
                            <a:xfrm>
                              <a:off x="361950" y="244311"/>
                              <a:ext cx="295275" cy="161925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  <p:sp>
                          <p:nvSpPr>
                            <p:cNvPr id="82" name="楕円 81"/>
                            <p:cNvSpPr/>
                            <p:nvPr/>
                          </p:nvSpPr>
                          <p:spPr>
                            <a:xfrm rot="1516320">
                              <a:off x="342900" y="415761"/>
                              <a:ext cx="295275" cy="161925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  <p:sp>
                          <p:nvSpPr>
                            <p:cNvPr id="83" name="楕円 82"/>
                            <p:cNvSpPr/>
                            <p:nvPr/>
                          </p:nvSpPr>
                          <p:spPr>
                            <a:xfrm rot="2477874">
                              <a:off x="228600" y="530061"/>
                              <a:ext cx="295275" cy="161925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  <p:sp>
                          <p:nvSpPr>
                            <p:cNvPr id="84" name="楕円 83"/>
                            <p:cNvSpPr/>
                            <p:nvPr/>
                          </p:nvSpPr>
                          <p:spPr>
                            <a:xfrm rot="3163251">
                              <a:off x="38100" y="615786"/>
                              <a:ext cx="304800" cy="162773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  <p:sp>
                          <p:nvSpPr>
                            <p:cNvPr id="85" name="楕円 84"/>
                            <p:cNvSpPr/>
                            <p:nvPr/>
                          </p:nvSpPr>
                          <p:spPr>
                            <a:xfrm rot="18885142">
                              <a:off x="171450" y="53811"/>
                              <a:ext cx="295275" cy="187653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  <p:sp>
                          <p:nvSpPr>
                            <p:cNvPr id="86" name="楕円 85"/>
                            <p:cNvSpPr/>
                            <p:nvPr/>
                          </p:nvSpPr>
                          <p:spPr>
                            <a:xfrm>
                              <a:off x="0" y="209665"/>
                              <a:ext cx="390525" cy="398780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solidFill>
                                <a:schemeClr val="bg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</p:grpSp>
                    </p:grpSp>
                  </p:grpSp>
                </p:grpSp>
                <p:grpSp>
                  <p:nvGrpSpPr>
                    <p:cNvPr id="66" name="グループ化 65"/>
                    <p:cNvGrpSpPr/>
                    <p:nvPr/>
                  </p:nvGrpSpPr>
                  <p:grpSpPr>
                    <a:xfrm>
                      <a:off x="0" y="1751162"/>
                      <a:ext cx="689214" cy="881714"/>
                      <a:chOff x="0" y="0"/>
                      <a:chExt cx="689214" cy="881714"/>
                    </a:xfrm>
                  </p:grpSpPr>
                  <p:grpSp>
                    <p:nvGrpSpPr>
                      <p:cNvPr id="67" name="グループ化 66"/>
                      <p:cNvGrpSpPr/>
                      <p:nvPr/>
                    </p:nvGrpSpPr>
                    <p:grpSpPr>
                      <a:xfrm>
                        <a:off x="241539" y="200467"/>
                        <a:ext cx="447675" cy="470852"/>
                        <a:chOff x="0" y="0"/>
                        <a:chExt cx="447675" cy="470852"/>
                      </a:xfrm>
                    </p:grpSpPr>
                    <p:sp>
                      <p:nvSpPr>
                        <p:cNvPr id="73" name="円形吹き出し 72"/>
                        <p:cNvSpPr/>
                        <p:nvPr/>
                      </p:nvSpPr>
                      <p:spPr>
                        <a:xfrm rot="15520590">
                          <a:off x="-9525" y="47625"/>
                          <a:ext cx="447675" cy="398780"/>
                        </a:xfrm>
                        <a:prstGeom prst="wedgeEllipseCallout">
                          <a:avLst>
                            <a:gd name="adj1" fmla="val -1226"/>
                            <a:gd name="adj2" fmla="val 186687"/>
                          </a:avLst>
                        </a:prstGeom>
                        <a:solidFill>
                          <a:schemeClr val="tx1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  <a:ea typeface="ＭＳ 明朝" panose="02020609040205080304" pitchFamily="17" charset="-128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ja-JP" sz="1050" kern="100">
                            <a:effectLst/>
                            <a:ea typeface="ＭＳ 明朝" panose="02020609040205080304" pitchFamily="17" charset="-128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74" name="楕円 73"/>
                        <p:cNvSpPr/>
                        <p:nvPr/>
                      </p:nvSpPr>
                      <p:spPr>
                        <a:xfrm>
                          <a:off x="0" y="0"/>
                          <a:ext cx="447675" cy="456215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ja-JP" altLang="en-US"/>
                        </a:p>
                      </p:txBody>
                    </p:sp>
                  </p:grpSp>
                  <p:sp>
                    <p:nvSpPr>
                      <p:cNvPr id="68" name="楕円 67"/>
                      <p:cNvSpPr/>
                      <p:nvPr/>
                    </p:nvSpPr>
                    <p:spPr>
                      <a:xfrm rot="3245024">
                        <a:off x="198408" y="53817"/>
                        <a:ext cx="295275" cy="187642"/>
                      </a:xfrm>
                      <a:prstGeom prst="ellipse">
                        <a:avLst/>
                      </a:prstGeom>
                      <a:solidFill>
                        <a:sysClr val="window" lastClr="FFFFFF"/>
                      </a:solidFill>
                      <a:ln w="254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ja-JP" altLang="en-US"/>
                      </a:p>
                    </p:txBody>
                  </p:sp>
                  <p:sp>
                    <p:nvSpPr>
                      <p:cNvPr id="69" name="楕円 68"/>
                      <p:cNvSpPr/>
                      <p:nvPr/>
                    </p:nvSpPr>
                    <p:spPr>
                      <a:xfrm rot="487263">
                        <a:off x="0" y="234973"/>
                        <a:ext cx="295275" cy="187642"/>
                      </a:xfrm>
                      <a:prstGeom prst="ellipse">
                        <a:avLst/>
                      </a:prstGeom>
                      <a:solidFill>
                        <a:sysClr val="window" lastClr="FFFFFF"/>
                      </a:solidFill>
                      <a:ln w="254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ja-JP" altLang="en-US"/>
                      </a:p>
                    </p:txBody>
                  </p:sp>
                  <p:sp>
                    <p:nvSpPr>
                      <p:cNvPr id="70" name="楕円 69"/>
                      <p:cNvSpPr/>
                      <p:nvPr/>
                    </p:nvSpPr>
                    <p:spPr>
                      <a:xfrm rot="21317365">
                        <a:off x="0" y="372995"/>
                        <a:ext cx="295275" cy="187642"/>
                      </a:xfrm>
                      <a:prstGeom prst="ellipse">
                        <a:avLst/>
                      </a:prstGeom>
                      <a:solidFill>
                        <a:sysClr val="window" lastClr="FFFFFF"/>
                      </a:solidFill>
                      <a:ln w="254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ja-JP" altLang="en-US"/>
                      </a:p>
                    </p:txBody>
                  </p:sp>
                  <p:sp>
                    <p:nvSpPr>
                      <p:cNvPr id="71" name="楕円 70"/>
                      <p:cNvSpPr/>
                      <p:nvPr/>
                    </p:nvSpPr>
                    <p:spPr>
                      <a:xfrm rot="9133118">
                        <a:off x="43132" y="528271"/>
                        <a:ext cx="295275" cy="187325"/>
                      </a:xfrm>
                      <a:prstGeom prst="ellipse">
                        <a:avLst/>
                      </a:prstGeom>
                      <a:solidFill>
                        <a:sysClr val="window" lastClr="FFFFFF"/>
                      </a:solidFill>
                      <a:ln w="254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ja-JP" altLang="en-US"/>
                      </a:p>
                    </p:txBody>
                  </p:sp>
                  <p:sp>
                    <p:nvSpPr>
                      <p:cNvPr id="72" name="楕円 71"/>
                      <p:cNvSpPr/>
                      <p:nvPr/>
                    </p:nvSpPr>
                    <p:spPr>
                      <a:xfrm rot="8068265">
                        <a:off x="207034" y="640414"/>
                        <a:ext cx="295275" cy="187325"/>
                      </a:xfrm>
                      <a:prstGeom prst="ellipse">
                        <a:avLst/>
                      </a:prstGeom>
                      <a:solidFill>
                        <a:sysClr val="window" lastClr="FFFFFF"/>
                      </a:solidFill>
                      <a:ln w="254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ja-JP" altLang="en-US"/>
                      </a:p>
                    </p:txBody>
                  </p:sp>
                </p:grpSp>
              </p:grpSp>
            </p:grpSp>
          </p:grpSp>
          <p:sp>
            <p:nvSpPr>
              <p:cNvPr id="60" name="楕円 59"/>
              <p:cNvSpPr/>
              <p:nvPr/>
            </p:nvSpPr>
            <p:spPr>
              <a:xfrm>
                <a:off x="241539" y="2009955"/>
                <a:ext cx="413805" cy="37088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51" name="星 4 50"/>
            <p:cNvSpPr/>
            <p:nvPr/>
          </p:nvSpPr>
          <p:spPr>
            <a:xfrm>
              <a:off x="3269411" y="1009291"/>
              <a:ext cx="154940" cy="186055"/>
            </a:xfrm>
            <a:prstGeom prst="star4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2" name="星 4 51"/>
            <p:cNvSpPr/>
            <p:nvPr/>
          </p:nvSpPr>
          <p:spPr>
            <a:xfrm>
              <a:off x="2976113" y="1242204"/>
              <a:ext cx="155275" cy="186354"/>
            </a:xfrm>
            <a:prstGeom prst="star4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3" name="星 4 52"/>
            <p:cNvSpPr/>
            <p:nvPr/>
          </p:nvSpPr>
          <p:spPr>
            <a:xfrm>
              <a:off x="1621766" y="948906"/>
              <a:ext cx="155275" cy="186354"/>
            </a:xfrm>
            <a:prstGeom prst="star4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4" name="星 4 53"/>
            <p:cNvSpPr/>
            <p:nvPr/>
          </p:nvSpPr>
          <p:spPr>
            <a:xfrm>
              <a:off x="1328468" y="1181819"/>
              <a:ext cx="154940" cy="186055"/>
            </a:xfrm>
            <a:prstGeom prst="star4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5" name="星 4 54"/>
            <p:cNvSpPr/>
            <p:nvPr/>
          </p:nvSpPr>
          <p:spPr>
            <a:xfrm>
              <a:off x="1250830" y="923027"/>
              <a:ext cx="155275" cy="186354"/>
            </a:xfrm>
            <a:prstGeom prst="star4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6" name="星 4 55"/>
            <p:cNvSpPr/>
            <p:nvPr/>
          </p:nvSpPr>
          <p:spPr>
            <a:xfrm>
              <a:off x="957532" y="1155940"/>
              <a:ext cx="154940" cy="186055"/>
            </a:xfrm>
            <a:prstGeom prst="star4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7" name="星 4 56"/>
            <p:cNvSpPr/>
            <p:nvPr/>
          </p:nvSpPr>
          <p:spPr>
            <a:xfrm>
              <a:off x="3631721" y="1043796"/>
              <a:ext cx="154940" cy="186055"/>
            </a:xfrm>
            <a:prstGeom prst="star4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8" name="星 4 57"/>
            <p:cNvSpPr/>
            <p:nvPr/>
          </p:nvSpPr>
          <p:spPr>
            <a:xfrm>
              <a:off x="3338423" y="1276710"/>
              <a:ext cx="154940" cy="186055"/>
            </a:xfrm>
            <a:prstGeom prst="star4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104" name="グループ化 103"/>
          <p:cNvGrpSpPr/>
          <p:nvPr/>
        </p:nvGrpSpPr>
        <p:grpSpPr>
          <a:xfrm>
            <a:off x="8234835" y="2606250"/>
            <a:ext cx="3783333" cy="3673480"/>
            <a:chOff x="0" y="-74009"/>
            <a:chExt cx="3783723" cy="3673854"/>
          </a:xfrm>
        </p:grpSpPr>
        <p:sp>
          <p:nvSpPr>
            <p:cNvPr id="110" name="月 109"/>
            <p:cNvSpPr/>
            <p:nvPr/>
          </p:nvSpPr>
          <p:spPr>
            <a:xfrm rot="17980139">
              <a:off x="2476500" y="2638425"/>
              <a:ext cx="371475" cy="666115"/>
            </a:xfrm>
            <a:prstGeom prst="moon">
              <a:avLst>
                <a:gd name="adj" fmla="val 22329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11" name="月 110"/>
            <p:cNvSpPr/>
            <p:nvPr/>
          </p:nvSpPr>
          <p:spPr>
            <a:xfrm rot="4208302">
              <a:off x="714375" y="2238375"/>
              <a:ext cx="371475" cy="735824"/>
            </a:xfrm>
            <a:prstGeom prst="moon">
              <a:avLst>
                <a:gd name="adj" fmla="val 22329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12" name="円/楕円 4"/>
            <p:cNvSpPr/>
            <p:nvPr/>
          </p:nvSpPr>
          <p:spPr>
            <a:xfrm rot="301891">
              <a:off x="781050" y="219075"/>
              <a:ext cx="2233740" cy="2669072"/>
            </a:xfrm>
            <a:prstGeom prst="ellipse">
              <a:avLst/>
            </a:prstGeom>
            <a:gradFill flip="none" rotWithShape="0">
              <a:gsLst>
                <a:gs pos="0">
                  <a:schemeClr val="bg1"/>
                </a:gs>
                <a:gs pos="41000">
                  <a:schemeClr val="bg1"/>
                </a:gs>
                <a:gs pos="55000">
                  <a:srgbClr val="FBDFD3"/>
                </a:gs>
                <a:gs pos="80000">
                  <a:srgbClr val="C0DDC6"/>
                </a:gs>
                <a:gs pos="65000">
                  <a:srgbClr val="F4E470"/>
                </a:gs>
                <a:gs pos="100000">
                  <a:srgbClr val="00B0F0"/>
                </a:gs>
              </a:gsLst>
              <a:lin ang="5400000" scaled="0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13" name="円/楕円 14"/>
            <p:cNvSpPr/>
            <p:nvPr/>
          </p:nvSpPr>
          <p:spPr>
            <a:xfrm rot="20174030">
              <a:off x="0" y="2543175"/>
              <a:ext cx="616683" cy="89252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14" name="円/楕円 16"/>
            <p:cNvSpPr/>
            <p:nvPr/>
          </p:nvSpPr>
          <p:spPr>
            <a:xfrm rot="233925">
              <a:off x="2990850" y="2819400"/>
              <a:ext cx="538727" cy="780445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15" name="テキスト ボックス 1"/>
            <p:cNvSpPr txBox="1"/>
            <p:nvPr/>
          </p:nvSpPr>
          <p:spPr>
            <a:xfrm>
              <a:off x="1309268" y="-74009"/>
              <a:ext cx="1132294" cy="5443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74295" tIns="8890" rIns="74295" bIns="889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spcAft>
                  <a:spcPts val="0"/>
                </a:spcAft>
              </a:pPr>
              <a:r>
                <a:rPr lang="ja-JP" sz="2400" b="1" kern="100">
                  <a:ln>
                    <a:noFill/>
                  </a:ln>
                  <a:solidFill>
                    <a:srgbClr val="FFFF00"/>
                  </a:solidFill>
                  <a:effectLst>
                    <a:outerShdw blurRad="79997" dist="40005" dir="5040000" algn="tl">
                      <a:srgbClr val="000000">
                        <a:alpha val="30000"/>
                      </a:srgbClr>
                    </a:outerShdw>
                  </a:effectLst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ＷＩＮ</a:t>
              </a:r>
              <a:endParaRPr lang="ja-JP" sz="1050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116" name="グループ化 115"/>
            <p:cNvGrpSpPr/>
            <p:nvPr/>
          </p:nvGrpSpPr>
          <p:grpSpPr>
            <a:xfrm>
              <a:off x="1466850" y="771525"/>
              <a:ext cx="609575" cy="104756"/>
              <a:chOff x="209550" y="228600"/>
              <a:chExt cx="609575" cy="104756"/>
            </a:xfrm>
          </p:grpSpPr>
          <p:sp>
            <p:nvSpPr>
              <p:cNvPr id="134" name="円/楕円 6"/>
              <p:cNvSpPr/>
              <p:nvPr/>
            </p:nvSpPr>
            <p:spPr>
              <a:xfrm>
                <a:off x="723900" y="228600"/>
                <a:ext cx="95225" cy="952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35" name="円/楕円 8"/>
              <p:cNvSpPr/>
              <p:nvPr/>
            </p:nvSpPr>
            <p:spPr>
              <a:xfrm>
                <a:off x="209550" y="238125"/>
                <a:ext cx="95225" cy="952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17" name="月 116"/>
            <p:cNvSpPr/>
            <p:nvPr/>
          </p:nvSpPr>
          <p:spPr>
            <a:xfrm rot="6322763">
              <a:off x="3105150" y="933450"/>
              <a:ext cx="371475" cy="666115"/>
            </a:xfrm>
            <a:prstGeom prst="moon">
              <a:avLst>
                <a:gd name="adj" fmla="val 22329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18" name="月 117"/>
            <p:cNvSpPr/>
            <p:nvPr/>
          </p:nvSpPr>
          <p:spPr>
            <a:xfrm rot="19956738">
              <a:off x="257175" y="857250"/>
              <a:ext cx="387265" cy="636810"/>
            </a:xfrm>
            <a:prstGeom prst="moon">
              <a:avLst>
                <a:gd name="adj" fmla="val 22329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119" name="グループ化 118"/>
            <p:cNvGrpSpPr/>
            <p:nvPr/>
          </p:nvGrpSpPr>
          <p:grpSpPr>
            <a:xfrm rot="445485">
              <a:off x="190500" y="514351"/>
              <a:ext cx="539123" cy="554432"/>
              <a:chOff x="0" y="0"/>
              <a:chExt cx="539123" cy="554432"/>
            </a:xfrm>
          </p:grpSpPr>
          <p:sp>
            <p:nvSpPr>
              <p:cNvPr id="128" name="円/楕円 2"/>
              <p:cNvSpPr/>
              <p:nvPr/>
            </p:nvSpPr>
            <p:spPr>
              <a:xfrm>
                <a:off x="0" y="116282"/>
                <a:ext cx="430848" cy="43815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29" name="円/楕円 9"/>
              <p:cNvSpPr/>
              <p:nvPr/>
            </p:nvSpPr>
            <p:spPr>
              <a:xfrm rot="1327905">
                <a:off x="359418" y="137424"/>
                <a:ext cx="179705" cy="258445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30" name="円/楕円 10"/>
              <p:cNvSpPr/>
              <p:nvPr/>
            </p:nvSpPr>
            <p:spPr>
              <a:xfrm rot="1327905">
                <a:off x="280134" y="52855"/>
                <a:ext cx="179705" cy="258445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31" name="円/楕円 17"/>
              <p:cNvSpPr/>
              <p:nvPr/>
            </p:nvSpPr>
            <p:spPr>
              <a:xfrm rot="1327905">
                <a:off x="169138" y="0"/>
                <a:ext cx="179971" cy="258992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32" name="円/楕円 18"/>
              <p:cNvSpPr/>
              <p:nvPr/>
            </p:nvSpPr>
            <p:spPr>
              <a:xfrm rot="1327905">
                <a:off x="42285" y="0"/>
                <a:ext cx="179971" cy="258992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33" name="円/楕円 23"/>
              <p:cNvSpPr/>
              <p:nvPr/>
            </p:nvSpPr>
            <p:spPr>
              <a:xfrm rot="8339816">
                <a:off x="301277" y="274848"/>
                <a:ext cx="179971" cy="258992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0" name="グループ化 119"/>
            <p:cNvGrpSpPr/>
            <p:nvPr/>
          </p:nvGrpSpPr>
          <p:grpSpPr>
            <a:xfrm rot="19961301">
              <a:off x="3276599" y="1343024"/>
              <a:ext cx="507124" cy="535935"/>
              <a:chOff x="242" y="8897"/>
              <a:chExt cx="507474" cy="535976"/>
            </a:xfrm>
          </p:grpSpPr>
          <p:sp>
            <p:nvSpPr>
              <p:cNvPr id="121" name="円/楕円 33"/>
              <p:cNvSpPr/>
              <p:nvPr/>
            </p:nvSpPr>
            <p:spPr>
              <a:xfrm rot="2513195">
                <a:off x="238092" y="301033"/>
                <a:ext cx="161925" cy="24384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22" name="円/楕円 34"/>
              <p:cNvSpPr/>
              <p:nvPr/>
            </p:nvSpPr>
            <p:spPr>
              <a:xfrm rot="1564525">
                <a:off x="148237" y="295748"/>
                <a:ext cx="153281" cy="244218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23" name="円/楕円 35"/>
              <p:cNvSpPr/>
              <p:nvPr/>
            </p:nvSpPr>
            <p:spPr>
              <a:xfrm rot="1564525">
                <a:off x="58383" y="248178"/>
                <a:ext cx="153281" cy="244218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24" name="円/楕円 36"/>
              <p:cNvSpPr/>
              <p:nvPr/>
            </p:nvSpPr>
            <p:spPr>
              <a:xfrm rot="1564525">
                <a:off x="242" y="168895"/>
                <a:ext cx="153281" cy="244218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25" name="円/楕円 38"/>
              <p:cNvSpPr/>
              <p:nvPr/>
            </p:nvSpPr>
            <p:spPr>
              <a:xfrm rot="7631580">
                <a:off x="56142" y="-17773"/>
                <a:ext cx="191770" cy="245110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26" name="円/楕円 39"/>
              <p:cNvSpPr/>
              <p:nvPr/>
            </p:nvSpPr>
            <p:spPr>
              <a:xfrm>
                <a:off x="112746" y="48841"/>
                <a:ext cx="394970" cy="417195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27" name="円/楕円 42"/>
              <p:cNvSpPr/>
              <p:nvPr/>
            </p:nvSpPr>
            <p:spPr>
              <a:xfrm rot="20924238">
                <a:off x="95817" y="57201"/>
                <a:ext cx="388951" cy="422582"/>
              </a:xfrm>
              <a:prstGeom prst="ellipse">
                <a:avLst/>
              </a:prstGeom>
              <a:solidFill>
                <a:schemeClr val="bg1"/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</p:grpSp>
      <p:sp>
        <p:nvSpPr>
          <p:cNvPr id="105" name="円/楕円 3"/>
          <p:cNvSpPr/>
          <p:nvPr/>
        </p:nvSpPr>
        <p:spPr>
          <a:xfrm rot="21002492">
            <a:off x="10217254" y="3198782"/>
            <a:ext cx="406361" cy="474206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6" name="弦 105"/>
          <p:cNvSpPr/>
          <p:nvPr/>
        </p:nvSpPr>
        <p:spPr>
          <a:xfrm rot="17611475">
            <a:off x="9705191" y="3564541"/>
            <a:ext cx="624840" cy="639445"/>
          </a:xfrm>
          <a:prstGeom prst="chord">
            <a:avLst/>
          </a:prstGeom>
          <a:solidFill>
            <a:srgbClr val="FF99CC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7" name="円/楕円 2"/>
          <p:cNvSpPr/>
          <p:nvPr/>
        </p:nvSpPr>
        <p:spPr>
          <a:xfrm rot="1165695">
            <a:off x="9522310" y="3191466"/>
            <a:ext cx="393700" cy="47371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108" name="図 10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723" y="3220727"/>
            <a:ext cx="274320" cy="286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図 10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2352" y="3220727"/>
            <a:ext cx="274320" cy="28638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6" name="グループ化 135"/>
          <p:cNvGrpSpPr/>
          <p:nvPr/>
        </p:nvGrpSpPr>
        <p:grpSpPr>
          <a:xfrm>
            <a:off x="676603" y="515527"/>
            <a:ext cx="2714625" cy="926465"/>
            <a:chOff x="4738687" y="2965768"/>
            <a:chExt cx="2714625" cy="926465"/>
          </a:xfrm>
        </p:grpSpPr>
        <p:sp>
          <p:nvSpPr>
            <p:cNvPr id="137" name="正方形/長方形 136"/>
            <p:cNvSpPr/>
            <p:nvPr/>
          </p:nvSpPr>
          <p:spPr>
            <a:xfrm>
              <a:off x="5424487" y="3089593"/>
              <a:ext cx="1333500" cy="8026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cxnSp>
          <p:nvCxnSpPr>
            <p:cNvPr id="138" name="直線コネクタ 137"/>
            <p:cNvCxnSpPr/>
            <p:nvPr/>
          </p:nvCxnSpPr>
          <p:spPr>
            <a:xfrm flipV="1">
              <a:off x="6748462" y="2984818"/>
              <a:ext cx="704850" cy="12001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直線コネクタ 138"/>
            <p:cNvCxnSpPr/>
            <p:nvPr/>
          </p:nvCxnSpPr>
          <p:spPr>
            <a:xfrm>
              <a:off x="4738687" y="2965768"/>
              <a:ext cx="695325" cy="13906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直線コネクタ 139"/>
            <p:cNvCxnSpPr/>
            <p:nvPr/>
          </p:nvCxnSpPr>
          <p:spPr>
            <a:xfrm flipV="1">
              <a:off x="6738937" y="3527743"/>
              <a:ext cx="542925" cy="36449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/>
            <p:nvPr/>
          </p:nvCxnSpPr>
          <p:spPr>
            <a:xfrm>
              <a:off x="4900612" y="3499168"/>
              <a:ext cx="523875" cy="38100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直線コネクタ 141"/>
            <p:cNvCxnSpPr/>
            <p:nvPr/>
          </p:nvCxnSpPr>
          <p:spPr>
            <a:xfrm flipH="1">
              <a:off x="5519737" y="3089593"/>
              <a:ext cx="0" cy="7905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/>
            <p:nvPr/>
          </p:nvCxnSpPr>
          <p:spPr>
            <a:xfrm flipH="1">
              <a:off x="6643687" y="3089593"/>
              <a:ext cx="0" cy="7905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18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77</Words>
  <Application>Microsoft Office PowerPoint</Application>
  <PresentationFormat>ワイド画面</PresentationFormat>
  <Paragraphs>72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HGP創英角ﾎﾟｯﾌﾟ体</vt:lpstr>
      <vt:lpstr>ＭＳ 明朝</vt:lpstr>
      <vt:lpstr>游ゴシック</vt:lpstr>
      <vt:lpstr>游ゴシック Light</vt:lpstr>
      <vt:lpstr>Arial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寺尾菜津美</dc:creator>
  <cp:lastModifiedBy>寺尾菜津美</cp:lastModifiedBy>
  <cp:revision>21</cp:revision>
  <dcterms:created xsi:type="dcterms:W3CDTF">2023-01-27T01:38:21Z</dcterms:created>
  <dcterms:modified xsi:type="dcterms:W3CDTF">2023-02-06T01:57:04Z</dcterms:modified>
</cp:coreProperties>
</file>