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57" r:id="rId5"/>
    <p:sldId id="260" r:id="rId6"/>
    <p:sldId id="259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8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9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0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0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2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86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4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53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40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7AA2-BFDA-4760-88E3-57D81D71A9C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0EC9-C4FA-4BA5-8537-6BE34656A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23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495" y="5196728"/>
            <a:ext cx="11004234" cy="25300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259394"/>
            <a:ext cx="9813131" cy="4263364"/>
          </a:xfrm>
        </p:spPr>
        <p:txBody>
          <a:bodyPr anchor="ctr">
            <a:no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「自分らしさ」は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どのように見つけて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いけばいいですか？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pic>
        <p:nvPicPr>
          <p:cNvPr id="82" name="図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896" y="-149843"/>
            <a:ext cx="1291292" cy="1409237"/>
          </a:xfrm>
          <a:prstGeom prst="rect">
            <a:avLst/>
          </a:prstGeom>
        </p:spPr>
      </p:pic>
      <p:sp>
        <p:nvSpPr>
          <p:cNvPr id="83" name="タイトル 1"/>
          <p:cNvSpPr txBox="1">
            <a:spLocks/>
          </p:cNvSpPr>
          <p:nvPr/>
        </p:nvSpPr>
        <p:spPr>
          <a:xfrm>
            <a:off x="196057" y="0"/>
            <a:ext cx="4257495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大学３年生からのご質問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0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785" y="5196728"/>
            <a:ext cx="11004234" cy="25300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259394"/>
            <a:ext cx="9813131" cy="4263364"/>
          </a:xfrm>
        </p:spPr>
        <p:txBody>
          <a:bodyPr anchor="t" anchorCtr="0">
            <a:noAutofit/>
          </a:bodyPr>
          <a:lstStyle/>
          <a:p>
            <a:pPr algn="l"/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就活がすごく辛く、本当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に自分は働けるのか、と思ってしまいます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自分の周りには楽しそうに仕事をしている人がいないことも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働く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ことへの不安感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を募らせる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要因の１つになっているように感じます。</a:t>
            </a:r>
            <a:b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活をしないとどんどん不利になって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いく、でも新卒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じゃない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雇って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もらえないか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も、だけど就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活をするのがすごく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嫌だ、なんて、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自分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はひどいダメ人間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だ、と思ってしまいます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b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長々と書いてしまってすみません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・こういうときどうしたらいいの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か？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・不安を乗り越えて、就活をするに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は？</a:t>
            </a: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・やりたいと思えるような仕事を見つけ、楽しく働くことはできるの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か？</a:t>
            </a:r>
            <a: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についてお聞きしたいです</a:t>
            </a:r>
            <a:r>
              <a:rPr lang="ja-JP" alt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kumimoji="1" lang="ja-JP" alt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sp>
        <p:nvSpPr>
          <p:cNvPr id="83" name="タイトル 1"/>
          <p:cNvSpPr txBox="1">
            <a:spLocks/>
          </p:cNvSpPr>
          <p:nvPr/>
        </p:nvSpPr>
        <p:spPr>
          <a:xfrm>
            <a:off x="196057" y="0"/>
            <a:ext cx="4257495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大学４年生からのご質問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551" y="-183741"/>
            <a:ext cx="825010" cy="13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785" y="5196728"/>
            <a:ext cx="11004234" cy="25300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259394"/>
            <a:ext cx="9813131" cy="4263364"/>
          </a:xfrm>
        </p:spPr>
        <p:txBody>
          <a:bodyPr anchor="t" anchorCtr="0">
            <a:noAutofit/>
          </a:bodyPr>
          <a:lstStyle/>
          <a:p>
            <a:pPr algn="l"/>
            <a:r>
              <a: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これから社会に出ることに、楽しさ半分、</a:t>
            </a:r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不安半分です。</a:t>
            </a:r>
            <a: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できれば楽しさをもっと増やしたいと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思っているのですが、おすすめの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ストレス解消や楽しみの見つけ方が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あれば教えてください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sp>
        <p:nvSpPr>
          <p:cNvPr id="83" name="タイトル 1"/>
          <p:cNvSpPr txBox="1">
            <a:spLocks/>
          </p:cNvSpPr>
          <p:nvPr/>
        </p:nvSpPr>
        <p:spPr>
          <a:xfrm>
            <a:off x="196057" y="0"/>
            <a:ext cx="4257495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大学４年生からのご質問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520" y="0"/>
            <a:ext cx="1400199" cy="13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図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74" y="5082230"/>
            <a:ext cx="9988674" cy="2300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452434"/>
            <a:ext cx="9813131" cy="4263364"/>
          </a:xfrm>
        </p:spPr>
        <p:txBody>
          <a:bodyPr anchor="t">
            <a:no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子どもが就活に前向きに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なれるように、親から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どのような声掛けを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すべきでしょうか？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-107907"/>
            <a:ext cx="2082800" cy="1394219"/>
          </a:xfrm>
          <a:prstGeom prst="rect">
            <a:avLst/>
          </a:prstGeom>
        </p:spPr>
      </p:pic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sp>
        <p:nvSpPr>
          <p:cNvPr id="8" name="タイトル 1"/>
          <p:cNvSpPr txBox="1">
            <a:spLocks/>
          </p:cNvSpPr>
          <p:nvPr/>
        </p:nvSpPr>
        <p:spPr>
          <a:xfrm>
            <a:off x="196057" y="0"/>
            <a:ext cx="4257495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</a:t>
            </a:r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活生の保護者からのご質問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4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図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74" y="5082230"/>
            <a:ext cx="9988674" cy="2300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188274"/>
            <a:ext cx="9813131" cy="4263364"/>
          </a:xfrm>
        </p:spPr>
        <p:txBody>
          <a:bodyPr anchor="ctr">
            <a:noAutofit/>
          </a:bodyPr>
          <a:lstStyle/>
          <a:p>
            <a:pPr algn="l"/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子どもが「今の時代、無理に正社員にならなくてもアルバイトでもいいじゃないか」という態度で困っています。このような質問をするのも気が引けるのですが</a:t>
            </a: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よい説得の仕方はありますでしょうか？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-107907"/>
            <a:ext cx="2082800" cy="1394219"/>
          </a:xfrm>
          <a:prstGeom prst="rect">
            <a:avLst/>
          </a:prstGeom>
        </p:spPr>
      </p:pic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sp>
        <p:nvSpPr>
          <p:cNvPr id="8" name="タイトル 1"/>
          <p:cNvSpPr txBox="1">
            <a:spLocks/>
          </p:cNvSpPr>
          <p:nvPr/>
        </p:nvSpPr>
        <p:spPr>
          <a:xfrm>
            <a:off x="196057" y="0"/>
            <a:ext cx="4257495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</a:t>
            </a:r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活生の保護者からのご質問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2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図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74" y="5082230"/>
            <a:ext cx="9988674" cy="2300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747074"/>
            <a:ext cx="9813131" cy="4263364"/>
          </a:xfrm>
        </p:spPr>
        <p:txBody>
          <a:bodyPr anchor="t">
            <a:no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村木先生が「働く」に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あたって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大切に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して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おられることは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何ですか？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sp>
        <p:nvSpPr>
          <p:cNvPr id="8" name="タイトル 1"/>
          <p:cNvSpPr txBox="1">
            <a:spLocks/>
          </p:cNvSpPr>
          <p:nvPr/>
        </p:nvSpPr>
        <p:spPr>
          <a:xfrm>
            <a:off x="196057" y="0"/>
            <a:ext cx="5259863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就職活動の支援者からのご質問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725" y="124107"/>
            <a:ext cx="1209195" cy="13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図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674" y="5082230"/>
            <a:ext cx="9988674" cy="2300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6057" y="1747074"/>
            <a:ext cx="9813131" cy="4263364"/>
          </a:xfrm>
        </p:spPr>
        <p:txBody>
          <a:bodyPr anchor="t">
            <a:noAutofit/>
          </a:bodyPr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これからの働き方について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や若い方への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メッセージをお願いします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6874280" y="6434704"/>
            <a:ext cx="3627738" cy="1472513"/>
            <a:chOff x="6487298" y="6522785"/>
            <a:chExt cx="3348681" cy="1359243"/>
          </a:xfrm>
        </p:grpSpPr>
        <p:sp>
          <p:nvSpPr>
            <p:cNvPr id="79" name="正方形/長方形 78"/>
            <p:cNvSpPr/>
            <p:nvPr/>
          </p:nvSpPr>
          <p:spPr>
            <a:xfrm>
              <a:off x="6487298" y="6522785"/>
              <a:ext cx="3348681" cy="135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1599" y="6632164"/>
              <a:ext cx="2607651" cy="391901"/>
            </a:xfrm>
            <a:prstGeom prst="rect">
              <a:avLst/>
            </a:prstGeom>
          </p:spPr>
        </p:pic>
      </p:grpSp>
      <p:sp>
        <p:nvSpPr>
          <p:cNvPr id="8" name="タイトル 1"/>
          <p:cNvSpPr txBox="1">
            <a:spLocks/>
          </p:cNvSpPr>
          <p:nvPr/>
        </p:nvSpPr>
        <p:spPr>
          <a:xfrm>
            <a:off x="196057" y="0"/>
            <a:ext cx="6204743" cy="888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大阪新卒応援ハロー</a:t>
            </a:r>
            <a:r>
              <a:rPr lang="ja-JP" altLang="en-US" sz="2400" b="1" u="sng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ワーク</a:t>
            </a:r>
            <a:r>
              <a:rPr lang="ja-JP" altLang="en-US" sz="2400" b="1" u="sng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からのお願い</a:t>
            </a:r>
            <a:endParaRPr lang="ja-JP" altLang="en-US" sz="2400" b="1" u="sng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440" y="-119335"/>
            <a:ext cx="1128121" cy="1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379</Words>
  <Application>Microsoft Office PowerPoint</Application>
  <PresentationFormat>A4 210 x 297 mm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「自分らしさ」は どのように見つけて いけばいいですか？</vt:lpstr>
      <vt:lpstr>就活がすごく辛く、本当に自分は働けるのか、と思ってしまいます。 自分の周りには楽しそうに仕事をしている人がいないことも 働くことへの不安感を募らせる要因の１つになっているように感じます。 就活をしないとどんどん不利になっていく、でも新卒じゃないと 雇ってもらえないかも、だけど就活をするのがすごく嫌だ、なんて、 自分はひどいダメ人間だ、と思ってしまいます。  長々と書いてしまってすみません。 ・こういうときどうしたらいいのか？ ・不安を乗り越えて、就活をするには？ ・やりたいと思えるような仕事を見つけ、楽しく働くことはできるのか？ についてお聞きしたいです。</vt:lpstr>
      <vt:lpstr>これから社会に出ることに、楽しさ半分、 不安半分です。 できれば楽しさをもっと増やしたいと 思っているのですが、おすすめの ストレス解消や楽しみの見つけ方が あれば教えてください。 </vt:lpstr>
      <vt:lpstr>子どもが就活に前向きに なれるように、親から どのような声掛けを すべきでしょうか？</vt:lpstr>
      <vt:lpstr>子どもが「今の時代、無理に正社員にならなくてもアルバイトでもいいじゃないか」という態度で困っています。このような質問をするのも気が引けるのですが…よい説得の仕方はありますでしょうか？</vt:lpstr>
      <vt:lpstr>村木先生が「働く」に あたって大切にして おられることは何ですか？</vt:lpstr>
      <vt:lpstr>これからの働き方について 学生や若い方への メッセージをお願いします!!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子どもが就活に 前向きになれる ような声掛けに ついて</dc:title>
  <dc:creator>福田雄二</dc:creator>
  <cp:lastModifiedBy>福田雄二</cp:lastModifiedBy>
  <cp:revision>17</cp:revision>
  <dcterms:created xsi:type="dcterms:W3CDTF">2023-02-14T03:17:37Z</dcterms:created>
  <dcterms:modified xsi:type="dcterms:W3CDTF">2023-02-17T07:37:13Z</dcterms:modified>
</cp:coreProperties>
</file>