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48" r:id="rId2"/>
  </p:sldMasterIdLst>
  <p:notesMasterIdLst>
    <p:notesMasterId r:id="rId24"/>
  </p:notesMasterIdLst>
  <p:handoutMasterIdLst>
    <p:handoutMasterId r:id="rId25"/>
  </p:handoutMasterIdLst>
  <p:sldIdLst>
    <p:sldId id="256" r:id="rId3"/>
    <p:sldId id="375" r:id="rId4"/>
    <p:sldId id="361" r:id="rId5"/>
    <p:sldId id="348" r:id="rId6"/>
    <p:sldId id="259" r:id="rId7"/>
    <p:sldId id="316" r:id="rId8"/>
    <p:sldId id="272" r:id="rId9"/>
    <p:sldId id="345" r:id="rId10"/>
    <p:sldId id="366" r:id="rId11"/>
    <p:sldId id="367" r:id="rId12"/>
    <p:sldId id="368" r:id="rId13"/>
    <p:sldId id="369" r:id="rId14"/>
    <p:sldId id="358" r:id="rId15"/>
    <p:sldId id="359" r:id="rId16"/>
    <p:sldId id="351" r:id="rId17"/>
    <p:sldId id="355" r:id="rId18"/>
    <p:sldId id="274" r:id="rId19"/>
    <p:sldId id="353" r:id="rId20"/>
    <p:sldId id="344" r:id="rId21"/>
    <p:sldId id="371" r:id="rId22"/>
    <p:sldId id="287" r:id="rId23"/>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作成者"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9AA5"/>
    <a:srgbClr val="FF4747"/>
    <a:srgbClr val="A43A51"/>
    <a:srgbClr val="CA88B9"/>
    <a:srgbClr val="FF9900"/>
    <a:srgbClr val="4D4D4D"/>
    <a:srgbClr val="EEACB5"/>
    <a:srgbClr val="E17181"/>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5655" autoAdjust="0"/>
  </p:normalViewPr>
  <p:slideViewPr>
    <p:cSldViewPr>
      <p:cViewPr varScale="1">
        <p:scale>
          <a:sx n="81" d="100"/>
          <a:sy n="81" d="100"/>
        </p:scale>
        <p:origin x="864" y="90"/>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2184"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C54BF-C5AB-4EC5-8BA5-A2390512D0A2}" type="doc">
      <dgm:prSet loTypeId="urn:microsoft.com/office/officeart/2005/8/layout/process2" loCatId="process" qsTypeId="urn:microsoft.com/office/officeart/2005/8/quickstyle/simple1" qsCatId="simple" csTypeId="urn:microsoft.com/office/officeart/2005/8/colors/accent3_1" csCatId="accent3" phldr="1"/>
      <dgm:spPr/>
    </dgm:pt>
    <dgm:pt modelId="{AB3801EC-B89A-419E-92A9-2D67560DD749}">
      <dgm:prSet phldrT="[テキスト]" custT="1"/>
      <dgm:spPr>
        <a:solidFill>
          <a:srgbClr val="FFFF00"/>
        </a:solidFill>
      </dgm:spPr>
      <dgm:t>
        <a:bodyPr/>
        <a:lstStyle/>
        <a:p>
          <a:r>
            <a:rPr kumimoji="1" lang="ja-JP" altLang="en-US" sz="2800" dirty="0" smtClean="0">
              <a:latin typeface="HG丸ｺﾞｼｯｸM-PRO" pitchFamily="50" charset="-128"/>
              <a:ea typeface="HG丸ｺﾞｼｯｸM-PRO" pitchFamily="50" charset="-128"/>
            </a:rPr>
            <a:t>自分を知る（自己分析の実施）</a:t>
          </a:r>
          <a:endParaRPr kumimoji="1" lang="ja-JP" altLang="en-US" sz="2800" dirty="0">
            <a:latin typeface="HG丸ｺﾞｼｯｸM-PRO" pitchFamily="50" charset="-128"/>
            <a:ea typeface="HG丸ｺﾞｼｯｸM-PRO" pitchFamily="50" charset="-128"/>
          </a:endParaRPr>
        </a:p>
      </dgm:t>
    </dgm:pt>
    <dgm:pt modelId="{CB189774-C291-4DDD-97ED-2A376BCD6031}" type="parTrans" cxnId="{DC10A775-2AB3-40DA-A820-C4EDCDD6AE91}">
      <dgm:prSet/>
      <dgm:spPr/>
      <dgm:t>
        <a:bodyPr/>
        <a:lstStyle/>
        <a:p>
          <a:endParaRPr kumimoji="1" lang="ja-JP" altLang="en-US"/>
        </a:p>
      </dgm:t>
    </dgm:pt>
    <dgm:pt modelId="{7A3DADD5-1ABE-47A5-ACC4-38B6E52311AF}" type="sibTrans" cxnId="{DC10A775-2AB3-40DA-A820-C4EDCDD6AE91}">
      <dgm:prSet>
        <dgm:style>
          <a:lnRef idx="1">
            <a:schemeClr val="accent5"/>
          </a:lnRef>
          <a:fillRef idx="3">
            <a:schemeClr val="accent5"/>
          </a:fillRef>
          <a:effectRef idx="2">
            <a:schemeClr val="accent5"/>
          </a:effectRef>
          <a:fontRef idx="minor">
            <a:schemeClr val="lt1"/>
          </a:fontRef>
        </dgm:style>
      </dgm:prSet>
      <dgm:spPr/>
      <dgm:t>
        <a:bodyPr/>
        <a:lstStyle/>
        <a:p>
          <a:endParaRPr kumimoji="1" lang="ja-JP" altLang="en-US" dirty="0"/>
        </a:p>
      </dgm:t>
    </dgm:pt>
    <dgm:pt modelId="{9A78B240-3DCE-46A1-A366-4B3C4A7E22A7}">
      <dgm:prSet phldrT="[テキスト]" custT="1"/>
      <dgm:spPr>
        <a:solidFill>
          <a:srgbClr val="92D050"/>
        </a:solidFill>
      </dgm:spPr>
      <dgm:t>
        <a:bodyPr/>
        <a:lstStyle/>
        <a:p>
          <a:r>
            <a:rPr kumimoji="1" lang="ja-JP" altLang="en-US" sz="2800" dirty="0" smtClean="0">
              <a:latin typeface="HG丸ｺﾞｼｯｸM-PRO" pitchFamily="50" charset="-128"/>
              <a:ea typeface="HG丸ｺﾞｼｯｸM-PRO" pitchFamily="50" charset="-128"/>
            </a:rPr>
            <a:t>相手を知る（職種・企業研究）</a:t>
          </a:r>
          <a:endParaRPr kumimoji="1" lang="ja-JP" altLang="en-US" sz="2800" dirty="0">
            <a:latin typeface="HG丸ｺﾞｼｯｸM-PRO" pitchFamily="50" charset="-128"/>
            <a:ea typeface="HG丸ｺﾞｼｯｸM-PRO" pitchFamily="50" charset="-128"/>
          </a:endParaRPr>
        </a:p>
      </dgm:t>
    </dgm:pt>
    <dgm:pt modelId="{368F0C6D-6272-49F9-904F-2749A27D039F}" type="parTrans" cxnId="{D9D90F13-BB40-41CB-9F51-C5B33E2ED43C}">
      <dgm:prSet/>
      <dgm:spPr/>
      <dgm:t>
        <a:bodyPr/>
        <a:lstStyle/>
        <a:p>
          <a:endParaRPr kumimoji="1" lang="ja-JP" altLang="en-US"/>
        </a:p>
      </dgm:t>
    </dgm:pt>
    <dgm:pt modelId="{185AA3EB-8247-4D99-9AA9-F713C9F610BF}" type="sibTrans" cxnId="{D9D90F13-BB40-41CB-9F51-C5B33E2ED43C}">
      <dgm:prSet>
        <dgm:style>
          <a:lnRef idx="1">
            <a:schemeClr val="accent5"/>
          </a:lnRef>
          <a:fillRef idx="3">
            <a:schemeClr val="accent5"/>
          </a:fillRef>
          <a:effectRef idx="2">
            <a:schemeClr val="accent5"/>
          </a:effectRef>
          <a:fontRef idx="minor">
            <a:schemeClr val="lt1"/>
          </a:fontRef>
        </dgm:style>
      </dgm:prSet>
      <dgm:spPr/>
      <dgm:t>
        <a:bodyPr/>
        <a:lstStyle/>
        <a:p>
          <a:endParaRPr kumimoji="1" lang="ja-JP" altLang="en-US" dirty="0"/>
        </a:p>
      </dgm:t>
    </dgm:pt>
    <dgm:pt modelId="{7A565E26-3ADC-4E7D-8C11-37B92A4AA144}">
      <dgm:prSet phldrT="[テキスト]" custT="1">
        <dgm:style>
          <a:lnRef idx="0">
            <a:schemeClr val="accent6"/>
          </a:lnRef>
          <a:fillRef idx="3">
            <a:schemeClr val="accent6"/>
          </a:fillRef>
          <a:effectRef idx="3">
            <a:schemeClr val="accent6"/>
          </a:effectRef>
          <a:fontRef idx="minor">
            <a:schemeClr val="lt1"/>
          </a:fontRef>
        </dgm:style>
      </dgm:prSet>
      <dgm:spPr/>
      <dgm:t>
        <a:bodyPr/>
        <a:lstStyle/>
        <a:p>
          <a:r>
            <a:rPr kumimoji="1" lang="ja-JP" altLang="en-US" sz="3600" b="1" dirty="0" smtClean="0">
              <a:solidFill>
                <a:schemeClr val="bg1"/>
              </a:solidFill>
              <a:effectLst/>
              <a:latin typeface="HG丸ｺﾞｼｯｸM-PRO" pitchFamily="50" charset="-128"/>
              <a:ea typeface="HG丸ｺﾞｼｯｸM-PRO" pitchFamily="50" charset="-128"/>
            </a:rPr>
            <a:t>祝　　内定・就職</a:t>
          </a:r>
          <a:endParaRPr kumimoji="1" lang="ja-JP" altLang="en-US" sz="3600" b="1" dirty="0">
            <a:solidFill>
              <a:schemeClr val="bg1"/>
            </a:solidFill>
            <a:effectLst/>
            <a:latin typeface="HG丸ｺﾞｼｯｸM-PRO" pitchFamily="50" charset="-128"/>
            <a:ea typeface="HG丸ｺﾞｼｯｸM-PRO" pitchFamily="50" charset="-128"/>
          </a:endParaRPr>
        </a:p>
      </dgm:t>
    </dgm:pt>
    <dgm:pt modelId="{4B729177-F199-4023-95B1-9971EC811F04}" type="parTrans" cxnId="{43049914-320A-40B6-9A0F-BB5B9B641E19}">
      <dgm:prSet/>
      <dgm:spPr/>
      <dgm:t>
        <a:bodyPr/>
        <a:lstStyle/>
        <a:p>
          <a:endParaRPr kumimoji="1" lang="ja-JP" altLang="en-US"/>
        </a:p>
      </dgm:t>
    </dgm:pt>
    <dgm:pt modelId="{3AB783CC-74A7-466B-87E6-E0F784378C69}" type="sibTrans" cxnId="{43049914-320A-40B6-9A0F-BB5B9B641E19}">
      <dgm:prSet/>
      <dgm:spPr/>
      <dgm:t>
        <a:bodyPr/>
        <a:lstStyle/>
        <a:p>
          <a:endParaRPr kumimoji="1" lang="ja-JP" altLang="en-US"/>
        </a:p>
      </dgm:t>
    </dgm:pt>
    <dgm:pt modelId="{DD767820-EF8C-442C-8E65-13DE7297265D}">
      <dgm:prSet phldrT="[テキスト]" custT="1"/>
      <dgm:spPr>
        <a:solidFill>
          <a:schemeClr val="accent5">
            <a:lumMod val="60000"/>
            <a:lumOff val="40000"/>
          </a:schemeClr>
        </a:solidFill>
      </dgm:spPr>
      <dgm:t>
        <a:bodyPr/>
        <a:lstStyle/>
        <a:p>
          <a:r>
            <a:rPr kumimoji="1" lang="ja-JP" altLang="en-US" sz="2800" dirty="0" smtClean="0">
              <a:latin typeface="HG丸ｺﾞｼｯｸM-PRO" pitchFamily="50" charset="-128"/>
              <a:ea typeface="HG丸ｺﾞｼｯｸM-PRO" pitchFamily="50" charset="-128"/>
            </a:rPr>
            <a:t>志望職種・志望企業の決定</a:t>
          </a:r>
          <a:endParaRPr kumimoji="1" lang="ja-JP" altLang="en-US" sz="2800" dirty="0">
            <a:latin typeface="HG丸ｺﾞｼｯｸM-PRO" pitchFamily="50" charset="-128"/>
            <a:ea typeface="HG丸ｺﾞｼｯｸM-PRO" pitchFamily="50" charset="-128"/>
          </a:endParaRPr>
        </a:p>
      </dgm:t>
    </dgm:pt>
    <dgm:pt modelId="{31C3A48C-5D0D-4FCC-B1FE-0D8A9D9DC27E}" type="parTrans" cxnId="{667C49E3-C6C1-40D0-9180-F185A766245D}">
      <dgm:prSet/>
      <dgm:spPr/>
      <dgm:t>
        <a:bodyPr/>
        <a:lstStyle/>
        <a:p>
          <a:endParaRPr kumimoji="1" lang="ja-JP" altLang="en-US"/>
        </a:p>
      </dgm:t>
    </dgm:pt>
    <dgm:pt modelId="{35DA76C7-6486-46C1-A0C0-59890B04B397}" type="sibTrans" cxnId="{667C49E3-C6C1-40D0-9180-F185A766245D}">
      <dgm:prSet>
        <dgm:style>
          <a:lnRef idx="1">
            <a:schemeClr val="accent5"/>
          </a:lnRef>
          <a:fillRef idx="3">
            <a:schemeClr val="accent5"/>
          </a:fillRef>
          <a:effectRef idx="2">
            <a:schemeClr val="accent5"/>
          </a:effectRef>
          <a:fontRef idx="minor">
            <a:schemeClr val="lt1"/>
          </a:fontRef>
        </dgm:style>
      </dgm:prSet>
      <dgm:spPr/>
      <dgm:t>
        <a:bodyPr/>
        <a:lstStyle/>
        <a:p>
          <a:endParaRPr kumimoji="1" lang="ja-JP" altLang="en-US" dirty="0"/>
        </a:p>
      </dgm:t>
    </dgm:pt>
    <dgm:pt modelId="{BCC28208-DE90-47C5-BCA3-8D3B3B25CC1D}">
      <dgm:prSet phldrT="[テキスト]" custT="1"/>
      <dgm:spPr>
        <a:solidFill>
          <a:schemeClr val="accent6">
            <a:lumMod val="60000"/>
            <a:lumOff val="40000"/>
          </a:schemeClr>
        </a:solidFill>
      </dgm:spPr>
      <dgm:t>
        <a:bodyPr/>
        <a:lstStyle/>
        <a:p>
          <a:r>
            <a:rPr kumimoji="1" lang="ja-JP" altLang="en-US" sz="2800" dirty="0" smtClean="0">
              <a:latin typeface="HG丸ｺﾞｼｯｸM-PRO" pitchFamily="50" charset="-128"/>
              <a:ea typeface="HG丸ｺﾞｼｯｸM-PRO" pitchFamily="50" charset="-128"/>
            </a:rPr>
            <a:t>いざ！応募・選考へ</a:t>
          </a:r>
          <a:endParaRPr kumimoji="1" lang="ja-JP" altLang="en-US" sz="2800" dirty="0">
            <a:latin typeface="HG丸ｺﾞｼｯｸM-PRO" pitchFamily="50" charset="-128"/>
            <a:ea typeface="HG丸ｺﾞｼｯｸM-PRO" pitchFamily="50" charset="-128"/>
          </a:endParaRPr>
        </a:p>
      </dgm:t>
    </dgm:pt>
    <dgm:pt modelId="{E9D3B2C4-BEF3-4C65-BACC-FF5C6E2ECFF0}" type="parTrans" cxnId="{793D0FD3-4FDC-42AA-9CC6-91CEA7FB39F0}">
      <dgm:prSet/>
      <dgm:spPr/>
      <dgm:t>
        <a:bodyPr/>
        <a:lstStyle/>
        <a:p>
          <a:endParaRPr kumimoji="1" lang="ja-JP" altLang="en-US"/>
        </a:p>
      </dgm:t>
    </dgm:pt>
    <dgm:pt modelId="{D805DA40-7FE1-4466-B807-23539EA1A2A6}" type="sibTrans" cxnId="{793D0FD3-4FDC-42AA-9CC6-91CEA7FB39F0}">
      <dgm:prSet>
        <dgm:style>
          <a:lnRef idx="1">
            <a:schemeClr val="accent5"/>
          </a:lnRef>
          <a:fillRef idx="3">
            <a:schemeClr val="accent5"/>
          </a:fillRef>
          <a:effectRef idx="2">
            <a:schemeClr val="accent5"/>
          </a:effectRef>
          <a:fontRef idx="minor">
            <a:schemeClr val="lt1"/>
          </a:fontRef>
        </dgm:style>
      </dgm:prSet>
      <dgm:spPr/>
      <dgm:t>
        <a:bodyPr/>
        <a:lstStyle/>
        <a:p>
          <a:endParaRPr kumimoji="1" lang="ja-JP" altLang="en-US" dirty="0"/>
        </a:p>
      </dgm:t>
    </dgm:pt>
    <dgm:pt modelId="{6664655F-19A6-43CD-B8D3-DA43EB5662E4}" type="pres">
      <dgm:prSet presAssocID="{186C54BF-C5AB-4EC5-8BA5-A2390512D0A2}" presName="linearFlow" presStyleCnt="0">
        <dgm:presLayoutVars>
          <dgm:resizeHandles val="exact"/>
        </dgm:presLayoutVars>
      </dgm:prSet>
      <dgm:spPr/>
    </dgm:pt>
    <dgm:pt modelId="{05D0BDD1-EFFD-4EAC-BF31-4D3F2CFEC0A7}" type="pres">
      <dgm:prSet presAssocID="{AB3801EC-B89A-419E-92A9-2D67560DD749}" presName="node" presStyleLbl="node1" presStyleIdx="0" presStyleCnt="5" custScaleX="299218">
        <dgm:presLayoutVars>
          <dgm:bulletEnabled val="1"/>
        </dgm:presLayoutVars>
      </dgm:prSet>
      <dgm:spPr/>
      <dgm:t>
        <a:bodyPr/>
        <a:lstStyle/>
        <a:p>
          <a:endParaRPr kumimoji="1" lang="ja-JP" altLang="en-US"/>
        </a:p>
      </dgm:t>
    </dgm:pt>
    <dgm:pt modelId="{60064005-9591-40EE-8281-9779917FBCE9}" type="pres">
      <dgm:prSet presAssocID="{7A3DADD5-1ABE-47A5-ACC4-38B6E52311AF}" presName="sibTrans" presStyleLbl="sibTrans2D1" presStyleIdx="0" presStyleCnt="4"/>
      <dgm:spPr/>
      <dgm:t>
        <a:bodyPr/>
        <a:lstStyle/>
        <a:p>
          <a:endParaRPr kumimoji="1" lang="ja-JP" altLang="en-US"/>
        </a:p>
      </dgm:t>
    </dgm:pt>
    <dgm:pt modelId="{77E77C5E-2FB6-44B3-A7AA-E7731B68F772}" type="pres">
      <dgm:prSet presAssocID="{7A3DADD5-1ABE-47A5-ACC4-38B6E52311AF}" presName="connectorText" presStyleLbl="sibTrans2D1" presStyleIdx="0" presStyleCnt="4"/>
      <dgm:spPr/>
      <dgm:t>
        <a:bodyPr/>
        <a:lstStyle/>
        <a:p>
          <a:endParaRPr kumimoji="1" lang="ja-JP" altLang="en-US"/>
        </a:p>
      </dgm:t>
    </dgm:pt>
    <dgm:pt modelId="{D2D74DD3-6BCF-47E6-B916-DFB7FBC177C3}" type="pres">
      <dgm:prSet presAssocID="{9A78B240-3DCE-46A1-A366-4B3C4A7E22A7}" presName="node" presStyleLbl="node1" presStyleIdx="1" presStyleCnt="5" custScaleX="299218">
        <dgm:presLayoutVars>
          <dgm:bulletEnabled val="1"/>
        </dgm:presLayoutVars>
      </dgm:prSet>
      <dgm:spPr/>
      <dgm:t>
        <a:bodyPr/>
        <a:lstStyle/>
        <a:p>
          <a:endParaRPr kumimoji="1" lang="ja-JP" altLang="en-US"/>
        </a:p>
      </dgm:t>
    </dgm:pt>
    <dgm:pt modelId="{C48E1E4F-5C77-4DC4-B04B-047E63D8F98E}" type="pres">
      <dgm:prSet presAssocID="{185AA3EB-8247-4D99-9AA9-F713C9F610BF}" presName="sibTrans" presStyleLbl="sibTrans2D1" presStyleIdx="1" presStyleCnt="4"/>
      <dgm:spPr/>
      <dgm:t>
        <a:bodyPr/>
        <a:lstStyle/>
        <a:p>
          <a:endParaRPr kumimoji="1" lang="ja-JP" altLang="en-US"/>
        </a:p>
      </dgm:t>
    </dgm:pt>
    <dgm:pt modelId="{B6F752E9-9EE2-46D9-B457-4A2E4C691811}" type="pres">
      <dgm:prSet presAssocID="{185AA3EB-8247-4D99-9AA9-F713C9F610BF}" presName="connectorText" presStyleLbl="sibTrans2D1" presStyleIdx="1" presStyleCnt="4"/>
      <dgm:spPr/>
      <dgm:t>
        <a:bodyPr/>
        <a:lstStyle/>
        <a:p>
          <a:endParaRPr kumimoji="1" lang="ja-JP" altLang="en-US"/>
        </a:p>
      </dgm:t>
    </dgm:pt>
    <dgm:pt modelId="{6F61952F-2908-49D6-B2F7-EDD38737534D}" type="pres">
      <dgm:prSet presAssocID="{DD767820-EF8C-442C-8E65-13DE7297265D}" presName="node" presStyleLbl="node1" presStyleIdx="2" presStyleCnt="5" custScaleX="299218">
        <dgm:presLayoutVars>
          <dgm:bulletEnabled val="1"/>
        </dgm:presLayoutVars>
      </dgm:prSet>
      <dgm:spPr/>
      <dgm:t>
        <a:bodyPr/>
        <a:lstStyle/>
        <a:p>
          <a:endParaRPr kumimoji="1" lang="ja-JP" altLang="en-US"/>
        </a:p>
      </dgm:t>
    </dgm:pt>
    <dgm:pt modelId="{D043AA1E-F388-476B-902B-094E9B8DC587}" type="pres">
      <dgm:prSet presAssocID="{35DA76C7-6486-46C1-A0C0-59890B04B397}" presName="sibTrans" presStyleLbl="sibTrans2D1" presStyleIdx="2" presStyleCnt="4"/>
      <dgm:spPr/>
      <dgm:t>
        <a:bodyPr/>
        <a:lstStyle/>
        <a:p>
          <a:endParaRPr kumimoji="1" lang="ja-JP" altLang="en-US"/>
        </a:p>
      </dgm:t>
    </dgm:pt>
    <dgm:pt modelId="{A91000A0-AAE1-40FA-91E7-779219033B96}" type="pres">
      <dgm:prSet presAssocID="{35DA76C7-6486-46C1-A0C0-59890B04B397}" presName="connectorText" presStyleLbl="sibTrans2D1" presStyleIdx="2" presStyleCnt="4"/>
      <dgm:spPr/>
      <dgm:t>
        <a:bodyPr/>
        <a:lstStyle/>
        <a:p>
          <a:endParaRPr kumimoji="1" lang="ja-JP" altLang="en-US"/>
        </a:p>
      </dgm:t>
    </dgm:pt>
    <dgm:pt modelId="{7CCAF16E-6829-4DBA-951C-8CA593F99E27}" type="pres">
      <dgm:prSet presAssocID="{BCC28208-DE90-47C5-BCA3-8D3B3B25CC1D}" presName="node" presStyleLbl="node1" presStyleIdx="3" presStyleCnt="5" custScaleX="297279">
        <dgm:presLayoutVars>
          <dgm:bulletEnabled val="1"/>
        </dgm:presLayoutVars>
      </dgm:prSet>
      <dgm:spPr/>
      <dgm:t>
        <a:bodyPr/>
        <a:lstStyle/>
        <a:p>
          <a:endParaRPr kumimoji="1" lang="ja-JP" altLang="en-US"/>
        </a:p>
      </dgm:t>
    </dgm:pt>
    <dgm:pt modelId="{22314A2A-50CE-44EA-BD03-0CFF6843EA49}" type="pres">
      <dgm:prSet presAssocID="{D805DA40-7FE1-4466-B807-23539EA1A2A6}" presName="sibTrans" presStyleLbl="sibTrans2D1" presStyleIdx="3" presStyleCnt="4"/>
      <dgm:spPr/>
      <dgm:t>
        <a:bodyPr/>
        <a:lstStyle/>
        <a:p>
          <a:endParaRPr kumimoji="1" lang="ja-JP" altLang="en-US"/>
        </a:p>
      </dgm:t>
    </dgm:pt>
    <dgm:pt modelId="{CC923E4D-1209-49DC-8328-187CF39D84EF}" type="pres">
      <dgm:prSet presAssocID="{D805DA40-7FE1-4466-B807-23539EA1A2A6}" presName="connectorText" presStyleLbl="sibTrans2D1" presStyleIdx="3" presStyleCnt="4"/>
      <dgm:spPr/>
      <dgm:t>
        <a:bodyPr/>
        <a:lstStyle/>
        <a:p>
          <a:endParaRPr kumimoji="1" lang="ja-JP" altLang="en-US"/>
        </a:p>
      </dgm:t>
    </dgm:pt>
    <dgm:pt modelId="{70DA3928-BBA9-433F-9860-3D363DC54E9E}" type="pres">
      <dgm:prSet presAssocID="{7A565E26-3ADC-4E7D-8C11-37B92A4AA144}" presName="node" presStyleLbl="node1" presStyleIdx="4" presStyleCnt="5" custScaleX="205808">
        <dgm:presLayoutVars>
          <dgm:bulletEnabled val="1"/>
        </dgm:presLayoutVars>
      </dgm:prSet>
      <dgm:spPr/>
      <dgm:t>
        <a:bodyPr/>
        <a:lstStyle/>
        <a:p>
          <a:endParaRPr kumimoji="1" lang="ja-JP" altLang="en-US"/>
        </a:p>
      </dgm:t>
    </dgm:pt>
  </dgm:ptLst>
  <dgm:cxnLst>
    <dgm:cxn modelId="{9A5972CA-4089-45AE-84BE-4B3389D67AD9}" type="presOf" srcId="{35DA76C7-6486-46C1-A0C0-59890B04B397}" destId="{D043AA1E-F388-476B-902B-094E9B8DC587}" srcOrd="0" destOrd="0" presId="urn:microsoft.com/office/officeart/2005/8/layout/process2"/>
    <dgm:cxn modelId="{526AA2AA-EF90-4DC2-94E0-6F9945F365FD}" type="presOf" srcId="{AB3801EC-B89A-419E-92A9-2D67560DD749}" destId="{05D0BDD1-EFFD-4EAC-BF31-4D3F2CFEC0A7}" srcOrd="0" destOrd="0" presId="urn:microsoft.com/office/officeart/2005/8/layout/process2"/>
    <dgm:cxn modelId="{C1CD4483-90E9-4CAC-A432-39B65E6B7922}" type="presOf" srcId="{D805DA40-7FE1-4466-B807-23539EA1A2A6}" destId="{CC923E4D-1209-49DC-8328-187CF39D84EF}" srcOrd="1" destOrd="0" presId="urn:microsoft.com/office/officeart/2005/8/layout/process2"/>
    <dgm:cxn modelId="{1DD81565-190E-4F1F-AFD4-B285D46F93AE}" type="presOf" srcId="{7A565E26-3ADC-4E7D-8C11-37B92A4AA144}" destId="{70DA3928-BBA9-433F-9860-3D363DC54E9E}" srcOrd="0" destOrd="0" presId="urn:microsoft.com/office/officeart/2005/8/layout/process2"/>
    <dgm:cxn modelId="{770C8D1D-1C1B-407D-8B57-374EB903AEF3}" type="presOf" srcId="{185AA3EB-8247-4D99-9AA9-F713C9F610BF}" destId="{B6F752E9-9EE2-46D9-B457-4A2E4C691811}" srcOrd="1" destOrd="0" presId="urn:microsoft.com/office/officeart/2005/8/layout/process2"/>
    <dgm:cxn modelId="{367654DB-0374-4CEF-8297-B0E5A6278554}" type="presOf" srcId="{9A78B240-3DCE-46A1-A366-4B3C4A7E22A7}" destId="{D2D74DD3-6BCF-47E6-B916-DFB7FBC177C3}" srcOrd="0" destOrd="0" presId="urn:microsoft.com/office/officeart/2005/8/layout/process2"/>
    <dgm:cxn modelId="{8582177C-A03F-4D01-8CB0-E047A5B5A6C5}" type="presOf" srcId="{186C54BF-C5AB-4EC5-8BA5-A2390512D0A2}" destId="{6664655F-19A6-43CD-B8D3-DA43EB5662E4}" srcOrd="0" destOrd="0" presId="urn:microsoft.com/office/officeart/2005/8/layout/process2"/>
    <dgm:cxn modelId="{DD6C4872-FB63-49E6-9F66-FC8097BD7D25}" type="presOf" srcId="{185AA3EB-8247-4D99-9AA9-F713C9F610BF}" destId="{C48E1E4F-5C77-4DC4-B04B-047E63D8F98E}" srcOrd="0" destOrd="0" presId="urn:microsoft.com/office/officeart/2005/8/layout/process2"/>
    <dgm:cxn modelId="{43049914-320A-40B6-9A0F-BB5B9B641E19}" srcId="{186C54BF-C5AB-4EC5-8BA5-A2390512D0A2}" destId="{7A565E26-3ADC-4E7D-8C11-37B92A4AA144}" srcOrd="4" destOrd="0" parTransId="{4B729177-F199-4023-95B1-9971EC811F04}" sibTransId="{3AB783CC-74A7-466B-87E6-E0F784378C69}"/>
    <dgm:cxn modelId="{0A4E488B-8C89-452B-8F7C-82BDDCB04E95}" type="presOf" srcId="{D805DA40-7FE1-4466-B807-23539EA1A2A6}" destId="{22314A2A-50CE-44EA-BD03-0CFF6843EA49}" srcOrd="0" destOrd="0" presId="urn:microsoft.com/office/officeart/2005/8/layout/process2"/>
    <dgm:cxn modelId="{793D0FD3-4FDC-42AA-9CC6-91CEA7FB39F0}" srcId="{186C54BF-C5AB-4EC5-8BA5-A2390512D0A2}" destId="{BCC28208-DE90-47C5-BCA3-8D3B3B25CC1D}" srcOrd="3" destOrd="0" parTransId="{E9D3B2C4-BEF3-4C65-BACC-FF5C6E2ECFF0}" sibTransId="{D805DA40-7FE1-4466-B807-23539EA1A2A6}"/>
    <dgm:cxn modelId="{667C49E3-C6C1-40D0-9180-F185A766245D}" srcId="{186C54BF-C5AB-4EC5-8BA5-A2390512D0A2}" destId="{DD767820-EF8C-442C-8E65-13DE7297265D}" srcOrd="2" destOrd="0" parTransId="{31C3A48C-5D0D-4FCC-B1FE-0D8A9D9DC27E}" sibTransId="{35DA76C7-6486-46C1-A0C0-59890B04B397}"/>
    <dgm:cxn modelId="{DC10A775-2AB3-40DA-A820-C4EDCDD6AE91}" srcId="{186C54BF-C5AB-4EC5-8BA5-A2390512D0A2}" destId="{AB3801EC-B89A-419E-92A9-2D67560DD749}" srcOrd="0" destOrd="0" parTransId="{CB189774-C291-4DDD-97ED-2A376BCD6031}" sibTransId="{7A3DADD5-1ABE-47A5-ACC4-38B6E52311AF}"/>
    <dgm:cxn modelId="{D9D90F13-BB40-41CB-9F51-C5B33E2ED43C}" srcId="{186C54BF-C5AB-4EC5-8BA5-A2390512D0A2}" destId="{9A78B240-3DCE-46A1-A366-4B3C4A7E22A7}" srcOrd="1" destOrd="0" parTransId="{368F0C6D-6272-49F9-904F-2749A27D039F}" sibTransId="{185AA3EB-8247-4D99-9AA9-F713C9F610BF}"/>
    <dgm:cxn modelId="{93AEF051-4059-47C9-8A1C-3562C9B58799}" type="presOf" srcId="{BCC28208-DE90-47C5-BCA3-8D3B3B25CC1D}" destId="{7CCAF16E-6829-4DBA-951C-8CA593F99E27}" srcOrd="0" destOrd="0" presId="urn:microsoft.com/office/officeart/2005/8/layout/process2"/>
    <dgm:cxn modelId="{B0F3F3AF-FDA6-432B-8F08-D8BDC3E930CF}" type="presOf" srcId="{35DA76C7-6486-46C1-A0C0-59890B04B397}" destId="{A91000A0-AAE1-40FA-91E7-779219033B96}" srcOrd="1" destOrd="0" presId="urn:microsoft.com/office/officeart/2005/8/layout/process2"/>
    <dgm:cxn modelId="{1183FC3F-4046-47D5-8309-5819A8724CD8}" type="presOf" srcId="{DD767820-EF8C-442C-8E65-13DE7297265D}" destId="{6F61952F-2908-49D6-B2F7-EDD38737534D}" srcOrd="0" destOrd="0" presId="urn:microsoft.com/office/officeart/2005/8/layout/process2"/>
    <dgm:cxn modelId="{6ABD3B9E-C3AF-4068-BA7A-6BDE8886DAAB}" type="presOf" srcId="{7A3DADD5-1ABE-47A5-ACC4-38B6E52311AF}" destId="{60064005-9591-40EE-8281-9779917FBCE9}" srcOrd="0" destOrd="0" presId="urn:microsoft.com/office/officeart/2005/8/layout/process2"/>
    <dgm:cxn modelId="{405750E8-5892-41D6-ADDF-9A059BF28CFE}" type="presOf" srcId="{7A3DADD5-1ABE-47A5-ACC4-38B6E52311AF}" destId="{77E77C5E-2FB6-44B3-A7AA-E7731B68F772}" srcOrd="1" destOrd="0" presId="urn:microsoft.com/office/officeart/2005/8/layout/process2"/>
    <dgm:cxn modelId="{7D020207-F690-4D80-8E10-1D882BFDC364}" type="presParOf" srcId="{6664655F-19A6-43CD-B8D3-DA43EB5662E4}" destId="{05D0BDD1-EFFD-4EAC-BF31-4D3F2CFEC0A7}" srcOrd="0" destOrd="0" presId="urn:microsoft.com/office/officeart/2005/8/layout/process2"/>
    <dgm:cxn modelId="{55B5968D-0B67-4D5F-8E92-D11003B0EAC6}" type="presParOf" srcId="{6664655F-19A6-43CD-B8D3-DA43EB5662E4}" destId="{60064005-9591-40EE-8281-9779917FBCE9}" srcOrd="1" destOrd="0" presId="urn:microsoft.com/office/officeart/2005/8/layout/process2"/>
    <dgm:cxn modelId="{46BCEC20-6079-4147-B4B4-E1605B4BDD78}" type="presParOf" srcId="{60064005-9591-40EE-8281-9779917FBCE9}" destId="{77E77C5E-2FB6-44B3-A7AA-E7731B68F772}" srcOrd="0" destOrd="0" presId="urn:microsoft.com/office/officeart/2005/8/layout/process2"/>
    <dgm:cxn modelId="{5D81C7F7-5EB4-4AEB-A1D7-7752FF63A127}" type="presParOf" srcId="{6664655F-19A6-43CD-B8D3-DA43EB5662E4}" destId="{D2D74DD3-6BCF-47E6-B916-DFB7FBC177C3}" srcOrd="2" destOrd="0" presId="urn:microsoft.com/office/officeart/2005/8/layout/process2"/>
    <dgm:cxn modelId="{A5F07BF7-1449-41C2-AEAE-0389FC67B709}" type="presParOf" srcId="{6664655F-19A6-43CD-B8D3-DA43EB5662E4}" destId="{C48E1E4F-5C77-4DC4-B04B-047E63D8F98E}" srcOrd="3" destOrd="0" presId="urn:microsoft.com/office/officeart/2005/8/layout/process2"/>
    <dgm:cxn modelId="{950F9099-A2F5-4B39-A99B-05B345A65B35}" type="presParOf" srcId="{C48E1E4F-5C77-4DC4-B04B-047E63D8F98E}" destId="{B6F752E9-9EE2-46D9-B457-4A2E4C691811}" srcOrd="0" destOrd="0" presId="urn:microsoft.com/office/officeart/2005/8/layout/process2"/>
    <dgm:cxn modelId="{8D4CDB17-81E8-406F-9B7D-9CF1C3F17050}" type="presParOf" srcId="{6664655F-19A6-43CD-B8D3-DA43EB5662E4}" destId="{6F61952F-2908-49D6-B2F7-EDD38737534D}" srcOrd="4" destOrd="0" presId="urn:microsoft.com/office/officeart/2005/8/layout/process2"/>
    <dgm:cxn modelId="{09D8072D-CAED-4696-875C-CFBDEFB7A82B}" type="presParOf" srcId="{6664655F-19A6-43CD-B8D3-DA43EB5662E4}" destId="{D043AA1E-F388-476B-902B-094E9B8DC587}" srcOrd="5" destOrd="0" presId="urn:microsoft.com/office/officeart/2005/8/layout/process2"/>
    <dgm:cxn modelId="{20F95665-939A-4807-9494-AE18E520F6D5}" type="presParOf" srcId="{D043AA1E-F388-476B-902B-094E9B8DC587}" destId="{A91000A0-AAE1-40FA-91E7-779219033B96}" srcOrd="0" destOrd="0" presId="urn:microsoft.com/office/officeart/2005/8/layout/process2"/>
    <dgm:cxn modelId="{E48B1A78-A018-412D-BBBE-19385E56F24B}" type="presParOf" srcId="{6664655F-19A6-43CD-B8D3-DA43EB5662E4}" destId="{7CCAF16E-6829-4DBA-951C-8CA593F99E27}" srcOrd="6" destOrd="0" presId="urn:microsoft.com/office/officeart/2005/8/layout/process2"/>
    <dgm:cxn modelId="{C37EDC00-F9FB-46BE-9D7B-0A043D36C2D0}" type="presParOf" srcId="{6664655F-19A6-43CD-B8D3-DA43EB5662E4}" destId="{22314A2A-50CE-44EA-BD03-0CFF6843EA49}" srcOrd="7" destOrd="0" presId="urn:microsoft.com/office/officeart/2005/8/layout/process2"/>
    <dgm:cxn modelId="{AEBC4F74-ABA6-4B0F-AA9D-B5630AD0B608}" type="presParOf" srcId="{22314A2A-50CE-44EA-BD03-0CFF6843EA49}" destId="{CC923E4D-1209-49DC-8328-187CF39D84EF}" srcOrd="0" destOrd="0" presId="urn:microsoft.com/office/officeart/2005/8/layout/process2"/>
    <dgm:cxn modelId="{0E868001-C39F-4504-9E30-615D70E9EC64}" type="presParOf" srcId="{6664655F-19A6-43CD-B8D3-DA43EB5662E4}" destId="{70DA3928-BBA9-433F-9860-3D363DC54E9E}"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E10DBC3C-BC97-4286-94F5-3AF1B3FD20A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7AAED121-EBCD-4B41-878D-4260A59B720F}">
      <dgm:prSet phldrT="[テキスト]"/>
      <dgm:spPr>
        <a:solidFill>
          <a:srgbClr val="FFFF00"/>
        </a:solidFill>
      </dgm:spPr>
      <dgm:t>
        <a:bodyPr/>
        <a:lstStyle/>
        <a:p>
          <a:r>
            <a:rPr kumimoji="1" lang="ja-JP" altLang="en-US" dirty="0" smtClean="0"/>
            <a:t>　</a:t>
          </a:r>
          <a:endParaRPr kumimoji="1" lang="ja-JP" altLang="en-US" dirty="0"/>
        </a:p>
      </dgm:t>
    </dgm:pt>
    <dgm:pt modelId="{98B1249C-14B8-473F-A2C0-9E4BC4EB6D0C}" type="parTrans" cxnId="{B8EC8FFE-A227-477E-8875-91D690BD5BC9}">
      <dgm:prSet/>
      <dgm:spPr/>
      <dgm:t>
        <a:bodyPr/>
        <a:lstStyle/>
        <a:p>
          <a:endParaRPr kumimoji="1" lang="ja-JP" altLang="en-US"/>
        </a:p>
      </dgm:t>
    </dgm:pt>
    <dgm:pt modelId="{50A6C783-3274-4966-998A-BB59E35721B1}" type="sibTrans" cxnId="{B8EC8FFE-A227-477E-8875-91D690BD5BC9}">
      <dgm:prSet/>
      <dgm:spPr/>
      <dgm:t>
        <a:bodyPr/>
        <a:lstStyle/>
        <a:p>
          <a:endParaRPr kumimoji="1" lang="ja-JP" altLang="en-US"/>
        </a:p>
      </dgm:t>
    </dgm:pt>
    <dgm:pt modelId="{96E80580-4988-4477-B034-7E24A6450AE2}">
      <dgm:prSet phldrT="[テキスト]"/>
      <dgm:spPr>
        <a:solidFill>
          <a:schemeClr val="accent3">
            <a:alpha val="90000"/>
          </a:schemeClr>
        </a:solidFill>
      </dgm:spPr>
      <dgm:t>
        <a:bodyPr/>
        <a:lstStyle/>
        <a:p>
          <a:r>
            <a:rPr kumimoji="1" lang="ja-JP" altLang="en-US" dirty="0" smtClean="0"/>
            <a:t>参加動機をまとめておく</a:t>
          </a:r>
          <a:endParaRPr kumimoji="1" lang="ja-JP" altLang="en-US" dirty="0"/>
        </a:p>
      </dgm:t>
    </dgm:pt>
    <dgm:pt modelId="{98CC17BD-1AC5-4AD8-8F18-2F3A97BC82D1}" type="parTrans" cxnId="{23CE9EFF-BB97-487A-9B97-6A2F7FA00B2E}">
      <dgm:prSet/>
      <dgm:spPr/>
      <dgm:t>
        <a:bodyPr/>
        <a:lstStyle/>
        <a:p>
          <a:endParaRPr kumimoji="1" lang="ja-JP" altLang="en-US"/>
        </a:p>
      </dgm:t>
    </dgm:pt>
    <dgm:pt modelId="{1B358469-06C5-4D3B-AA91-62A802FE5A79}" type="sibTrans" cxnId="{23CE9EFF-BB97-487A-9B97-6A2F7FA00B2E}">
      <dgm:prSet/>
      <dgm:spPr/>
      <dgm:t>
        <a:bodyPr/>
        <a:lstStyle/>
        <a:p>
          <a:endParaRPr kumimoji="1" lang="ja-JP" altLang="en-US"/>
        </a:p>
      </dgm:t>
    </dgm:pt>
    <dgm:pt modelId="{3C1B03CA-F637-4ACE-AAC4-4B4367BD094C}">
      <dgm:prSet phldrT="[テキスト]"/>
      <dgm:spPr>
        <a:solidFill>
          <a:srgbClr val="FFFF00"/>
        </a:solidFill>
      </dgm:spPr>
      <dgm:t>
        <a:bodyPr/>
        <a:lstStyle/>
        <a:p>
          <a:r>
            <a:rPr kumimoji="1" lang="ja-JP" altLang="en-US" dirty="0" smtClean="0"/>
            <a:t>　</a:t>
          </a:r>
          <a:endParaRPr kumimoji="1" lang="ja-JP" altLang="en-US" dirty="0"/>
        </a:p>
      </dgm:t>
    </dgm:pt>
    <dgm:pt modelId="{4E489F87-40B2-484C-BEBC-07333D61C9A4}" type="parTrans" cxnId="{982747E8-6200-4841-ABEE-C7C4854F96ED}">
      <dgm:prSet/>
      <dgm:spPr/>
      <dgm:t>
        <a:bodyPr/>
        <a:lstStyle/>
        <a:p>
          <a:endParaRPr kumimoji="1" lang="ja-JP" altLang="en-US"/>
        </a:p>
      </dgm:t>
    </dgm:pt>
    <dgm:pt modelId="{5B9C1548-0FF5-427B-97A7-485861B097D7}" type="sibTrans" cxnId="{982747E8-6200-4841-ABEE-C7C4854F96ED}">
      <dgm:prSet/>
      <dgm:spPr/>
      <dgm:t>
        <a:bodyPr/>
        <a:lstStyle/>
        <a:p>
          <a:endParaRPr kumimoji="1" lang="ja-JP" altLang="en-US"/>
        </a:p>
      </dgm:t>
    </dgm:pt>
    <dgm:pt modelId="{9F8DC5B9-BA35-44BE-9535-8E3BB59DA5FF}">
      <dgm:prSet phldrT="[テキスト]"/>
      <dgm:spPr>
        <a:solidFill>
          <a:schemeClr val="accent2">
            <a:lumMod val="60000"/>
            <a:lumOff val="40000"/>
            <a:alpha val="90000"/>
          </a:schemeClr>
        </a:solidFill>
      </dgm:spPr>
      <dgm:t>
        <a:bodyPr/>
        <a:lstStyle/>
        <a:p>
          <a:r>
            <a:rPr kumimoji="1" lang="ja-JP" altLang="en-US" dirty="0" smtClean="0"/>
            <a:t>実質的な一次選考もある</a:t>
          </a:r>
          <a:endParaRPr kumimoji="1" lang="ja-JP" altLang="en-US" dirty="0"/>
        </a:p>
      </dgm:t>
    </dgm:pt>
    <dgm:pt modelId="{2257F4FA-284A-474C-956C-F2603EC79A2B}" type="parTrans" cxnId="{0E4D6AC0-6E68-4D6B-AF2B-48ED5823CDF5}">
      <dgm:prSet/>
      <dgm:spPr/>
      <dgm:t>
        <a:bodyPr/>
        <a:lstStyle/>
        <a:p>
          <a:endParaRPr kumimoji="1" lang="ja-JP" altLang="en-US"/>
        </a:p>
      </dgm:t>
    </dgm:pt>
    <dgm:pt modelId="{45ECB5C9-A94C-4A77-AE8C-A042E4641C27}" type="sibTrans" cxnId="{0E4D6AC0-6E68-4D6B-AF2B-48ED5823CDF5}">
      <dgm:prSet/>
      <dgm:spPr/>
      <dgm:t>
        <a:bodyPr/>
        <a:lstStyle/>
        <a:p>
          <a:endParaRPr kumimoji="1" lang="ja-JP" altLang="en-US"/>
        </a:p>
      </dgm:t>
    </dgm:pt>
    <dgm:pt modelId="{B7AC006E-8FD9-4601-930D-4558F4BB7075}">
      <dgm:prSet phldrT="[テキスト]"/>
      <dgm:spPr>
        <a:solidFill>
          <a:srgbClr val="FFFF00"/>
        </a:solidFill>
      </dgm:spPr>
      <dgm:t>
        <a:bodyPr/>
        <a:lstStyle/>
        <a:p>
          <a:endParaRPr kumimoji="1" lang="ja-JP" altLang="en-US" dirty="0"/>
        </a:p>
      </dgm:t>
    </dgm:pt>
    <dgm:pt modelId="{1C9F4A58-ACD1-4705-929D-F717AC4B6D98}" type="parTrans" cxnId="{6004D1C4-9D56-43D3-B3D1-97DD704341AB}">
      <dgm:prSet/>
      <dgm:spPr/>
      <dgm:t>
        <a:bodyPr/>
        <a:lstStyle/>
        <a:p>
          <a:endParaRPr kumimoji="1" lang="ja-JP" altLang="en-US"/>
        </a:p>
      </dgm:t>
    </dgm:pt>
    <dgm:pt modelId="{EBB5AA36-AB00-4E02-AEE5-A583384D8D3B}" type="sibTrans" cxnId="{6004D1C4-9D56-43D3-B3D1-97DD704341AB}">
      <dgm:prSet/>
      <dgm:spPr/>
      <dgm:t>
        <a:bodyPr/>
        <a:lstStyle/>
        <a:p>
          <a:endParaRPr kumimoji="1" lang="ja-JP" altLang="en-US"/>
        </a:p>
      </dgm:t>
    </dgm:pt>
    <dgm:pt modelId="{11CB3466-B26A-4E2A-B36F-4AE894D57D0E}">
      <dgm:prSet phldrT="[テキスト]"/>
      <dgm:spPr>
        <a:solidFill>
          <a:srgbClr val="FFFF00"/>
        </a:solidFill>
      </dgm:spPr>
      <dgm:t>
        <a:bodyPr/>
        <a:lstStyle/>
        <a:p>
          <a:endParaRPr kumimoji="1" lang="ja-JP" altLang="en-US" dirty="0"/>
        </a:p>
      </dgm:t>
    </dgm:pt>
    <dgm:pt modelId="{FB2E179C-07B1-429B-A547-44997A2A9A48}" type="parTrans" cxnId="{66F7ED35-6312-44D6-8071-6DDDF2EF5050}">
      <dgm:prSet/>
      <dgm:spPr/>
      <dgm:t>
        <a:bodyPr/>
        <a:lstStyle/>
        <a:p>
          <a:endParaRPr kumimoji="1" lang="ja-JP" altLang="en-US"/>
        </a:p>
      </dgm:t>
    </dgm:pt>
    <dgm:pt modelId="{A30F2A66-9B87-4895-845E-E8A12BE4B27B}" type="sibTrans" cxnId="{66F7ED35-6312-44D6-8071-6DDDF2EF5050}">
      <dgm:prSet/>
      <dgm:spPr/>
      <dgm:t>
        <a:bodyPr/>
        <a:lstStyle/>
        <a:p>
          <a:endParaRPr kumimoji="1" lang="ja-JP" altLang="en-US"/>
        </a:p>
      </dgm:t>
    </dgm:pt>
    <dgm:pt modelId="{97D0B565-213F-405B-B5C3-01B12C24B663}">
      <dgm:prSet/>
      <dgm:spPr>
        <a:solidFill>
          <a:schemeClr val="accent4">
            <a:lumMod val="60000"/>
            <a:lumOff val="40000"/>
            <a:alpha val="90000"/>
          </a:schemeClr>
        </a:solidFill>
      </dgm:spPr>
      <dgm:t>
        <a:bodyPr/>
        <a:lstStyle/>
        <a:p>
          <a:r>
            <a:rPr kumimoji="1" lang="ja-JP" altLang="en-US" dirty="0" smtClean="0"/>
            <a:t>筆記試験や面接を行う企業</a:t>
          </a:r>
          <a:r>
            <a:rPr kumimoji="1" lang="ja-JP" altLang="en-US" smtClean="0"/>
            <a:t>もある</a:t>
          </a:r>
          <a:endParaRPr kumimoji="1" lang="ja-JP" altLang="en-US" dirty="0"/>
        </a:p>
      </dgm:t>
    </dgm:pt>
    <dgm:pt modelId="{4F97BB75-009F-4558-894B-2BC85501F8C1}" type="parTrans" cxnId="{C5BC6CFB-96D0-4AB4-A645-3BA4C1118902}">
      <dgm:prSet/>
      <dgm:spPr/>
      <dgm:t>
        <a:bodyPr/>
        <a:lstStyle/>
        <a:p>
          <a:endParaRPr kumimoji="1" lang="ja-JP" altLang="en-US"/>
        </a:p>
      </dgm:t>
    </dgm:pt>
    <dgm:pt modelId="{DA86706B-2825-48E5-AA17-1935F767B07C}" type="sibTrans" cxnId="{C5BC6CFB-96D0-4AB4-A645-3BA4C1118902}">
      <dgm:prSet/>
      <dgm:spPr/>
      <dgm:t>
        <a:bodyPr/>
        <a:lstStyle/>
        <a:p>
          <a:endParaRPr kumimoji="1" lang="ja-JP" altLang="en-US"/>
        </a:p>
      </dgm:t>
    </dgm:pt>
    <dgm:pt modelId="{C4C38D60-4BBF-42BA-9E28-F5122AEE6A38}">
      <dgm:prSet phldrT="[テキスト]"/>
      <dgm:spPr>
        <a:solidFill>
          <a:schemeClr val="accent1">
            <a:lumMod val="60000"/>
            <a:lumOff val="40000"/>
            <a:alpha val="90000"/>
          </a:schemeClr>
        </a:solidFill>
      </dgm:spPr>
      <dgm:t>
        <a:bodyPr/>
        <a:lstStyle/>
        <a:p>
          <a:r>
            <a:rPr kumimoji="1" lang="ja-JP" altLang="en-US" dirty="0" smtClean="0"/>
            <a:t>質問事項を考えておく</a:t>
          </a:r>
          <a:endParaRPr kumimoji="1" lang="ja-JP" altLang="en-US" dirty="0"/>
        </a:p>
      </dgm:t>
    </dgm:pt>
    <dgm:pt modelId="{AF12A586-644E-43A2-900C-CC8FF45CF5B6}" type="sibTrans" cxnId="{725E4D9D-8697-4DA1-82AA-AED5B39F124B}">
      <dgm:prSet/>
      <dgm:spPr/>
      <dgm:t>
        <a:bodyPr/>
        <a:lstStyle/>
        <a:p>
          <a:endParaRPr kumimoji="1" lang="ja-JP" altLang="en-US"/>
        </a:p>
      </dgm:t>
    </dgm:pt>
    <dgm:pt modelId="{8C4CCA96-70B4-4B32-8038-E68BF9CF464B}" type="parTrans" cxnId="{725E4D9D-8697-4DA1-82AA-AED5B39F124B}">
      <dgm:prSet/>
      <dgm:spPr/>
      <dgm:t>
        <a:bodyPr/>
        <a:lstStyle/>
        <a:p>
          <a:endParaRPr kumimoji="1" lang="ja-JP" altLang="en-US"/>
        </a:p>
      </dgm:t>
    </dgm:pt>
    <dgm:pt modelId="{6512E3C5-8804-4713-8970-965F7BCD581D}" type="pres">
      <dgm:prSet presAssocID="{E10DBC3C-BC97-4286-94F5-3AF1B3FD20A0}" presName="linearFlow" presStyleCnt="0">
        <dgm:presLayoutVars>
          <dgm:dir/>
          <dgm:animLvl val="lvl"/>
          <dgm:resizeHandles val="exact"/>
        </dgm:presLayoutVars>
      </dgm:prSet>
      <dgm:spPr/>
      <dgm:t>
        <a:bodyPr/>
        <a:lstStyle/>
        <a:p>
          <a:endParaRPr kumimoji="1" lang="ja-JP" altLang="en-US"/>
        </a:p>
      </dgm:t>
    </dgm:pt>
    <dgm:pt modelId="{A6925D81-1404-45B8-9143-4DB5EFCAFFF7}" type="pres">
      <dgm:prSet presAssocID="{7AAED121-EBCD-4B41-878D-4260A59B720F}" presName="composite" presStyleCnt="0"/>
      <dgm:spPr/>
    </dgm:pt>
    <dgm:pt modelId="{77C0F962-948E-4E7F-A741-8B17FF698BF8}" type="pres">
      <dgm:prSet presAssocID="{7AAED121-EBCD-4B41-878D-4260A59B720F}" presName="parentText" presStyleLbl="alignNode1" presStyleIdx="0" presStyleCnt="4">
        <dgm:presLayoutVars>
          <dgm:chMax val="1"/>
          <dgm:bulletEnabled val="1"/>
        </dgm:presLayoutVars>
      </dgm:prSet>
      <dgm:spPr/>
      <dgm:t>
        <a:bodyPr/>
        <a:lstStyle/>
        <a:p>
          <a:endParaRPr kumimoji="1" lang="ja-JP" altLang="en-US"/>
        </a:p>
      </dgm:t>
    </dgm:pt>
    <dgm:pt modelId="{B186FDEB-1DC3-416C-A2F5-F5043D7A50C0}" type="pres">
      <dgm:prSet presAssocID="{7AAED121-EBCD-4B41-878D-4260A59B720F}" presName="descendantText" presStyleLbl="alignAcc1" presStyleIdx="0" presStyleCnt="4">
        <dgm:presLayoutVars>
          <dgm:bulletEnabled val="1"/>
        </dgm:presLayoutVars>
      </dgm:prSet>
      <dgm:spPr/>
      <dgm:t>
        <a:bodyPr/>
        <a:lstStyle/>
        <a:p>
          <a:endParaRPr kumimoji="1" lang="ja-JP" altLang="en-US"/>
        </a:p>
      </dgm:t>
    </dgm:pt>
    <dgm:pt modelId="{21B3A00E-A452-41CA-AC83-116CDD663F70}" type="pres">
      <dgm:prSet presAssocID="{50A6C783-3274-4966-998A-BB59E35721B1}" presName="sp" presStyleCnt="0"/>
      <dgm:spPr/>
    </dgm:pt>
    <dgm:pt modelId="{8D2DC6AE-4E1A-44F5-AEA1-D2AE79EAA051}" type="pres">
      <dgm:prSet presAssocID="{3C1B03CA-F637-4ACE-AAC4-4B4367BD094C}" presName="composite" presStyleCnt="0"/>
      <dgm:spPr/>
    </dgm:pt>
    <dgm:pt modelId="{7398633D-0656-4C82-B4F0-143261D02FAE}" type="pres">
      <dgm:prSet presAssocID="{3C1B03CA-F637-4ACE-AAC4-4B4367BD094C}" presName="parentText" presStyleLbl="alignNode1" presStyleIdx="1" presStyleCnt="4">
        <dgm:presLayoutVars>
          <dgm:chMax val="1"/>
          <dgm:bulletEnabled val="1"/>
        </dgm:presLayoutVars>
      </dgm:prSet>
      <dgm:spPr/>
      <dgm:t>
        <a:bodyPr/>
        <a:lstStyle/>
        <a:p>
          <a:endParaRPr kumimoji="1" lang="ja-JP" altLang="en-US"/>
        </a:p>
      </dgm:t>
    </dgm:pt>
    <dgm:pt modelId="{075D5C71-CD87-4F71-82C7-278F2E7488D8}" type="pres">
      <dgm:prSet presAssocID="{3C1B03CA-F637-4ACE-AAC4-4B4367BD094C}" presName="descendantText" presStyleLbl="alignAcc1" presStyleIdx="1" presStyleCnt="4" custLinFactNeighborX="457" custLinFactNeighborY="-1570">
        <dgm:presLayoutVars>
          <dgm:bulletEnabled val="1"/>
        </dgm:presLayoutVars>
      </dgm:prSet>
      <dgm:spPr/>
      <dgm:t>
        <a:bodyPr/>
        <a:lstStyle/>
        <a:p>
          <a:endParaRPr kumimoji="1" lang="ja-JP" altLang="en-US"/>
        </a:p>
      </dgm:t>
    </dgm:pt>
    <dgm:pt modelId="{7A2F3A7A-9074-46BB-9F9D-0084F691AEF0}" type="pres">
      <dgm:prSet presAssocID="{5B9C1548-0FF5-427B-97A7-485861B097D7}" presName="sp" presStyleCnt="0"/>
      <dgm:spPr/>
    </dgm:pt>
    <dgm:pt modelId="{06DA327F-E645-4305-BAA4-579A50D12DD7}" type="pres">
      <dgm:prSet presAssocID="{B7AC006E-8FD9-4601-930D-4558F4BB7075}" presName="composite" presStyleCnt="0"/>
      <dgm:spPr/>
    </dgm:pt>
    <dgm:pt modelId="{46C92D29-556D-4F4B-977E-A36C64AEFD8F}" type="pres">
      <dgm:prSet presAssocID="{B7AC006E-8FD9-4601-930D-4558F4BB7075}" presName="parentText" presStyleLbl="alignNode1" presStyleIdx="2" presStyleCnt="4">
        <dgm:presLayoutVars>
          <dgm:chMax val="1"/>
          <dgm:bulletEnabled val="1"/>
        </dgm:presLayoutVars>
      </dgm:prSet>
      <dgm:spPr/>
      <dgm:t>
        <a:bodyPr/>
        <a:lstStyle/>
        <a:p>
          <a:endParaRPr kumimoji="1" lang="ja-JP" altLang="en-US"/>
        </a:p>
      </dgm:t>
    </dgm:pt>
    <dgm:pt modelId="{D1C57D82-19D9-4B72-9743-BE16F85E382F}" type="pres">
      <dgm:prSet presAssocID="{B7AC006E-8FD9-4601-930D-4558F4BB7075}" presName="descendantText" presStyleLbl="alignAcc1" presStyleIdx="2" presStyleCnt="4">
        <dgm:presLayoutVars>
          <dgm:bulletEnabled val="1"/>
        </dgm:presLayoutVars>
      </dgm:prSet>
      <dgm:spPr/>
      <dgm:t>
        <a:bodyPr/>
        <a:lstStyle/>
        <a:p>
          <a:endParaRPr kumimoji="1" lang="ja-JP" altLang="en-US"/>
        </a:p>
      </dgm:t>
    </dgm:pt>
    <dgm:pt modelId="{AC76D469-58E1-4470-BBC1-878A7B33B701}" type="pres">
      <dgm:prSet presAssocID="{EBB5AA36-AB00-4E02-AEE5-A583384D8D3B}" presName="sp" presStyleCnt="0"/>
      <dgm:spPr/>
    </dgm:pt>
    <dgm:pt modelId="{FF6A372A-2143-4A1F-B7A5-B47F8CE4250E}" type="pres">
      <dgm:prSet presAssocID="{11CB3466-B26A-4E2A-B36F-4AE894D57D0E}" presName="composite" presStyleCnt="0"/>
      <dgm:spPr/>
    </dgm:pt>
    <dgm:pt modelId="{CD3EF16A-BA29-483F-8C17-57BF82B6658B}" type="pres">
      <dgm:prSet presAssocID="{11CB3466-B26A-4E2A-B36F-4AE894D57D0E}" presName="parentText" presStyleLbl="alignNode1" presStyleIdx="3" presStyleCnt="4">
        <dgm:presLayoutVars>
          <dgm:chMax val="1"/>
          <dgm:bulletEnabled val="1"/>
        </dgm:presLayoutVars>
      </dgm:prSet>
      <dgm:spPr/>
      <dgm:t>
        <a:bodyPr/>
        <a:lstStyle/>
        <a:p>
          <a:endParaRPr kumimoji="1" lang="ja-JP" altLang="en-US"/>
        </a:p>
      </dgm:t>
    </dgm:pt>
    <dgm:pt modelId="{2B526B80-6AAB-4113-B74E-07CA44B39139}" type="pres">
      <dgm:prSet presAssocID="{11CB3466-B26A-4E2A-B36F-4AE894D57D0E}" presName="descendantText" presStyleLbl="alignAcc1" presStyleIdx="3" presStyleCnt="4">
        <dgm:presLayoutVars>
          <dgm:bulletEnabled val="1"/>
        </dgm:presLayoutVars>
      </dgm:prSet>
      <dgm:spPr/>
      <dgm:t>
        <a:bodyPr/>
        <a:lstStyle/>
        <a:p>
          <a:endParaRPr kumimoji="1" lang="ja-JP" altLang="en-US"/>
        </a:p>
      </dgm:t>
    </dgm:pt>
  </dgm:ptLst>
  <dgm:cxnLst>
    <dgm:cxn modelId="{950D0EB5-209B-402D-B999-56BB9947E5A6}" type="presOf" srcId="{B7AC006E-8FD9-4601-930D-4558F4BB7075}" destId="{46C92D29-556D-4F4B-977E-A36C64AEFD8F}" srcOrd="0" destOrd="0" presId="urn:microsoft.com/office/officeart/2005/8/layout/chevron2"/>
    <dgm:cxn modelId="{0E4D6AC0-6E68-4D6B-AF2B-48ED5823CDF5}" srcId="{B7AC006E-8FD9-4601-930D-4558F4BB7075}" destId="{9F8DC5B9-BA35-44BE-9535-8E3BB59DA5FF}" srcOrd="0" destOrd="0" parTransId="{2257F4FA-284A-474C-956C-F2603EC79A2B}" sibTransId="{45ECB5C9-A94C-4A77-AE8C-A042E4641C27}"/>
    <dgm:cxn modelId="{0C16AD92-630A-4C56-BBCE-0CE5BA34A375}" type="presOf" srcId="{C4C38D60-4BBF-42BA-9E28-F5122AEE6A38}" destId="{075D5C71-CD87-4F71-82C7-278F2E7488D8}" srcOrd="0" destOrd="0" presId="urn:microsoft.com/office/officeart/2005/8/layout/chevron2"/>
    <dgm:cxn modelId="{66F7ED35-6312-44D6-8071-6DDDF2EF5050}" srcId="{E10DBC3C-BC97-4286-94F5-3AF1B3FD20A0}" destId="{11CB3466-B26A-4E2A-B36F-4AE894D57D0E}" srcOrd="3" destOrd="0" parTransId="{FB2E179C-07B1-429B-A547-44997A2A9A48}" sibTransId="{A30F2A66-9B87-4895-845E-E8A12BE4B27B}"/>
    <dgm:cxn modelId="{B53BD712-B7CD-4B24-A0AF-EFD096DB109E}" type="presOf" srcId="{3C1B03CA-F637-4ACE-AAC4-4B4367BD094C}" destId="{7398633D-0656-4C82-B4F0-143261D02FAE}" srcOrd="0" destOrd="0" presId="urn:microsoft.com/office/officeart/2005/8/layout/chevron2"/>
    <dgm:cxn modelId="{23CE9EFF-BB97-487A-9B97-6A2F7FA00B2E}" srcId="{7AAED121-EBCD-4B41-878D-4260A59B720F}" destId="{96E80580-4988-4477-B034-7E24A6450AE2}" srcOrd="0" destOrd="0" parTransId="{98CC17BD-1AC5-4AD8-8F18-2F3A97BC82D1}" sibTransId="{1B358469-06C5-4D3B-AA91-62A802FE5A79}"/>
    <dgm:cxn modelId="{6004D1C4-9D56-43D3-B3D1-97DD704341AB}" srcId="{E10DBC3C-BC97-4286-94F5-3AF1B3FD20A0}" destId="{B7AC006E-8FD9-4601-930D-4558F4BB7075}" srcOrd="2" destOrd="0" parTransId="{1C9F4A58-ACD1-4705-929D-F717AC4B6D98}" sibTransId="{EBB5AA36-AB00-4E02-AEE5-A583384D8D3B}"/>
    <dgm:cxn modelId="{77D635AE-61A1-4EF2-B74D-AF2255ECB4E0}" type="presOf" srcId="{9F8DC5B9-BA35-44BE-9535-8E3BB59DA5FF}" destId="{D1C57D82-19D9-4B72-9743-BE16F85E382F}" srcOrd="0" destOrd="0" presId="urn:microsoft.com/office/officeart/2005/8/layout/chevron2"/>
    <dgm:cxn modelId="{BA906D72-06ED-46EC-AFE2-07FA6C7B82BE}" type="presOf" srcId="{7AAED121-EBCD-4B41-878D-4260A59B720F}" destId="{77C0F962-948E-4E7F-A741-8B17FF698BF8}" srcOrd="0" destOrd="0" presId="urn:microsoft.com/office/officeart/2005/8/layout/chevron2"/>
    <dgm:cxn modelId="{982747E8-6200-4841-ABEE-C7C4854F96ED}" srcId="{E10DBC3C-BC97-4286-94F5-3AF1B3FD20A0}" destId="{3C1B03CA-F637-4ACE-AAC4-4B4367BD094C}" srcOrd="1" destOrd="0" parTransId="{4E489F87-40B2-484C-BEBC-07333D61C9A4}" sibTransId="{5B9C1548-0FF5-427B-97A7-485861B097D7}"/>
    <dgm:cxn modelId="{032941B6-63BF-418A-A49C-39850D63FB3C}" type="presOf" srcId="{E10DBC3C-BC97-4286-94F5-3AF1B3FD20A0}" destId="{6512E3C5-8804-4713-8970-965F7BCD581D}" srcOrd="0" destOrd="0" presId="urn:microsoft.com/office/officeart/2005/8/layout/chevron2"/>
    <dgm:cxn modelId="{A171A8A3-448E-4893-97E8-C6435E7195E0}" type="presOf" srcId="{11CB3466-B26A-4E2A-B36F-4AE894D57D0E}" destId="{CD3EF16A-BA29-483F-8C17-57BF82B6658B}" srcOrd="0" destOrd="0" presId="urn:microsoft.com/office/officeart/2005/8/layout/chevron2"/>
    <dgm:cxn modelId="{725E4D9D-8697-4DA1-82AA-AED5B39F124B}" srcId="{3C1B03CA-F637-4ACE-AAC4-4B4367BD094C}" destId="{C4C38D60-4BBF-42BA-9E28-F5122AEE6A38}" srcOrd="0" destOrd="0" parTransId="{8C4CCA96-70B4-4B32-8038-E68BF9CF464B}" sibTransId="{AF12A586-644E-43A2-900C-CC8FF45CF5B6}"/>
    <dgm:cxn modelId="{C5BC6CFB-96D0-4AB4-A645-3BA4C1118902}" srcId="{11CB3466-B26A-4E2A-B36F-4AE894D57D0E}" destId="{97D0B565-213F-405B-B5C3-01B12C24B663}" srcOrd="0" destOrd="0" parTransId="{4F97BB75-009F-4558-894B-2BC85501F8C1}" sibTransId="{DA86706B-2825-48E5-AA17-1935F767B07C}"/>
    <dgm:cxn modelId="{A689A10F-E945-4DFA-88B1-EDECDBEA3439}" type="presOf" srcId="{97D0B565-213F-405B-B5C3-01B12C24B663}" destId="{2B526B80-6AAB-4113-B74E-07CA44B39139}" srcOrd="0" destOrd="0" presId="urn:microsoft.com/office/officeart/2005/8/layout/chevron2"/>
    <dgm:cxn modelId="{8628EEB2-3C99-4D11-91E0-CEAF4A597878}" type="presOf" srcId="{96E80580-4988-4477-B034-7E24A6450AE2}" destId="{B186FDEB-1DC3-416C-A2F5-F5043D7A50C0}" srcOrd="0" destOrd="0" presId="urn:microsoft.com/office/officeart/2005/8/layout/chevron2"/>
    <dgm:cxn modelId="{B8EC8FFE-A227-477E-8875-91D690BD5BC9}" srcId="{E10DBC3C-BC97-4286-94F5-3AF1B3FD20A0}" destId="{7AAED121-EBCD-4B41-878D-4260A59B720F}" srcOrd="0" destOrd="0" parTransId="{98B1249C-14B8-473F-A2C0-9E4BC4EB6D0C}" sibTransId="{50A6C783-3274-4966-998A-BB59E35721B1}"/>
    <dgm:cxn modelId="{0EC3202D-9779-46E6-A8F3-58D4268EED80}" type="presParOf" srcId="{6512E3C5-8804-4713-8970-965F7BCD581D}" destId="{A6925D81-1404-45B8-9143-4DB5EFCAFFF7}" srcOrd="0" destOrd="0" presId="urn:microsoft.com/office/officeart/2005/8/layout/chevron2"/>
    <dgm:cxn modelId="{8D3641AB-2A89-4666-8818-70C188DDA0D7}" type="presParOf" srcId="{A6925D81-1404-45B8-9143-4DB5EFCAFFF7}" destId="{77C0F962-948E-4E7F-A741-8B17FF698BF8}" srcOrd="0" destOrd="0" presId="urn:microsoft.com/office/officeart/2005/8/layout/chevron2"/>
    <dgm:cxn modelId="{E99FDB5A-65CF-405C-A475-B5DA814A2B1D}" type="presParOf" srcId="{A6925D81-1404-45B8-9143-4DB5EFCAFFF7}" destId="{B186FDEB-1DC3-416C-A2F5-F5043D7A50C0}" srcOrd="1" destOrd="0" presId="urn:microsoft.com/office/officeart/2005/8/layout/chevron2"/>
    <dgm:cxn modelId="{702063F3-963E-4DF6-9524-912980709651}" type="presParOf" srcId="{6512E3C5-8804-4713-8970-965F7BCD581D}" destId="{21B3A00E-A452-41CA-AC83-116CDD663F70}" srcOrd="1" destOrd="0" presId="urn:microsoft.com/office/officeart/2005/8/layout/chevron2"/>
    <dgm:cxn modelId="{3BC50BA3-E4DF-420D-BE13-B41FCBACD81B}" type="presParOf" srcId="{6512E3C5-8804-4713-8970-965F7BCD581D}" destId="{8D2DC6AE-4E1A-44F5-AEA1-D2AE79EAA051}" srcOrd="2" destOrd="0" presId="urn:microsoft.com/office/officeart/2005/8/layout/chevron2"/>
    <dgm:cxn modelId="{6F167510-8738-44DB-BFBA-1A40C4866A9D}" type="presParOf" srcId="{8D2DC6AE-4E1A-44F5-AEA1-D2AE79EAA051}" destId="{7398633D-0656-4C82-B4F0-143261D02FAE}" srcOrd="0" destOrd="0" presId="urn:microsoft.com/office/officeart/2005/8/layout/chevron2"/>
    <dgm:cxn modelId="{AAF5BAD9-C7FE-4F85-A2BA-75BA5A62F1AC}" type="presParOf" srcId="{8D2DC6AE-4E1A-44F5-AEA1-D2AE79EAA051}" destId="{075D5C71-CD87-4F71-82C7-278F2E7488D8}" srcOrd="1" destOrd="0" presId="urn:microsoft.com/office/officeart/2005/8/layout/chevron2"/>
    <dgm:cxn modelId="{B3015CA1-0C12-4FCF-B053-B426D7BC8407}" type="presParOf" srcId="{6512E3C5-8804-4713-8970-965F7BCD581D}" destId="{7A2F3A7A-9074-46BB-9F9D-0084F691AEF0}" srcOrd="3" destOrd="0" presId="urn:microsoft.com/office/officeart/2005/8/layout/chevron2"/>
    <dgm:cxn modelId="{4F36BCC7-7A72-4EED-BD2D-A957C2E30F91}" type="presParOf" srcId="{6512E3C5-8804-4713-8970-965F7BCD581D}" destId="{06DA327F-E645-4305-BAA4-579A50D12DD7}" srcOrd="4" destOrd="0" presId="urn:microsoft.com/office/officeart/2005/8/layout/chevron2"/>
    <dgm:cxn modelId="{B3DE1FD1-FBD2-4B55-90BA-B31549B7448C}" type="presParOf" srcId="{06DA327F-E645-4305-BAA4-579A50D12DD7}" destId="{46C92D29-556D-4F4B-977E-A36C64AEFD8F}" srcOrd="0" destOrd="0" presId="urn:microsoft.com/office/officeart/2005/8/layout/chevron2"/>
    <dgm:cxn modelId="{710C2B1D-72E1-411C-AB6A-14549E85D49C}" type="presParOf" srcId="{06DA327F-E645-4305-BAA4-579A50D12DD7}" destId="{D1C57D82-19D9-4B72-9743-BE16F85E382F}" srcOrd="1" destOrd="0" presId="urn:microsoft.com/office/officeart/2005/8/layout/chevron2"/>
    <dgm:cxn modelId="{0D6C1554-15D9-4F16-B9B0-574F47843D34}" type="presParOf" srcId="{6512E3C5-8804-4713-8970-965F7BCD581D}" destId="{AC76D469-58E1-4470-BBC1-878A7B33B701}" srcOrd="5" destOrd="0" presId="urn:microsoft.com/office/officeart/2005/8/layout/chevron2"/>
    <dgm:cxn modelId="{F6301068-CF68-4EAA-9F36-216369AA4510}" type="presParOf" srcId="{6512E3C5-8804-4713-8970-965F7BCD581D}" destId="{FF6A372A-2143-4A1F-B7A5-B47F8CE4250E}" srcOrd="6" destOrd="0" presId="urn:microsoft.com/office/officeart/2005/8/layout/chevron2"/>
    <dgm:cxn modelId="{35DFDA1D-28BA-47AC-832B-93606D6A575A}" type="presParOf" srcId="{FF6A372A-2143-4A1F-B7A5-B47F8CE4250E}" destId="{CD3EF16A-BA29-483F-8C17-57BF82B6658B}" srcOrd="0" destOrd="0" presId="urn:microsoft.com/office/officeart/2005/8/layout/chevron2"/>
    <dgm:cxn modelId="{56F212B7-2F0F-4EAE-AED4-2C3D6979201E}" type="presParOf" srcId="{FF6A372A-2143-4A1F-B7A5-B47F8CE4250E}" destId="{2B526B80-6AAB-4113-B74E-07CA44B3913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4CED50-DB24-4115-BF7E-846457B72896}" type="doc">
      <dgm:prSet loTypeId="urn:microsoft.com/office/officeart/2005/8/layout/venn3" loCatId="relationship" qsTypeId="urn:microsoft.com/office/officeart/2005/8/quickstyle/simple1" qsCatId="simple" csTypeId="urn:microsoft.com/office/officeart/2005/8/colors/colorful3" csCatId="colorful" phldr="1"/>
      <dgm:spPr/>
    </dgm:pt>
    <dgm:pt modelId="{EA7BA32A-5D66-4DE6-98EB-EE8676D790DC}">
      <dgm:prSet phldrT="[テキスト]">
        <dgm:style>
          <a:lnRef idx="1">
            <a:schemeClr val="accent6"/>
          </a:lnRef>
          <a:fillRef idx="2">
            <a:schemeClr val="accent6"/>
          </a:fillRef>
          <a:effectRef idx="1">
            <a:schemeClr val="accent6"/>
          </a:effectRef>
          <a:fontRef idx="minor">
            <a:schemeClr val="dk1"/>
          </a:fontRef>
        </dgm:style>
      </dgm:prSet>
      <dgm:spPr/>
      <dgm:t>
        <a:bodyPr/>
        <a:lstStyle/>
        <a:p>
          <a:endParaRPr kumimoji="1" lang="ja-JP" altLang="en-US" dirty="0"/>
        </a:p>
      </dgm:t>
    </dgm:pt>
    <dgm:pt modelId="{BE90EB40-FA76-4E6D-84CE-55B0351F8BA0}" type="parTrans" cxnId="{3490F561-F8E7-48A0-A1BB-C3ED299851D7}">
      <dgm:prSet/>
      <dgm:spPr/>
      <dgm:t>
        <a:bodyPr/>
        <a:lstStyle/>
        <a:p>
          <a:endParaRPr kumimoji="1" lang="ja-JP" altLang="en-US"/>
        </a:p>
      </dgm:t>
    </dgm:pt>
    <dgm:pt modelId="{4B2ADF63-BF43-4BBB-860B-F8336AEA5CEE}" type="sibTrans" cxnId="{3490F561-F8E7-48A0-A1BB-C3ED299851D7}">
      <dgm:prSet/>
      <dgm:spPr/>
      <dgm:t>
        <a:bodyPr/>
        <a:lstStyle/>
        <a:p>
          <a:endParaRPr kumimoji="1" lang="ja-JP" altLang="en-US"/>
        </a:p>
      </dgm:t>
    </dgm:pt>
    <dgm:pt modelId="{5552FEA4-BB42-485B-BC60-4FA283751DC6}">
      <dgm:prSet phldrT="[テキスト]"/>
      <dgm:spPr>
        <a:solidFill>
          <a:srgbClr val="00B050">
            <a:alpha val="50000"/>
          </a:srgbClr>
        </a:solidFill>
      </dgm:spPr>
      <dgm:t>
        <a:bodyPr/>
        <a:lstStyle/>
        <a:p>
          <a:endParaRPr kumimoji="1" lang="ja-JP" altLang="en-US" dirty="0"/>
        </a:p>
      </dgm:t>
    </dgm:pt>
    <dgm:pt modelId="{C5F6E17E-7B74-4616-87F0-C3741ECC1E97}" type="parTrans" cxnId="{82EABD8C-1CB2-433B-8EC9-F6E39E3FF545}">
      <dgm:prSet/>
      <dgm:spPr/>
      <dgm:t>
        <a:bodyPr/>
        <a:lstStyle/>
        <a:p>
          <a:endParaRPr kumimoji="1" lang="ja-JP" altLang="en-US"/>
        </a:p>
      </dgm:t>
    </dgm:pt>
    <dgm:pt modelId="{27EA4FD4-6330-473E-A31E-BAC09E9CB3C4}" type="sibTrans" cxnId="{82EABD8C-1CB2-433B-8EC9-F6E39E3FF545}">
      <dgm:prSet/>
      <dgm:spPr/>
      <dgm:t>
        <a:bodyPr/>
        <a:lstStyle/>
        <a:p>
          <a:endParaRPr kumimoji="1" lang="ja-JP" altLang="en-US"/>
        </a:p>
      </dgm:t>
    </dgm:pt>
    <dgm:pt modelId="{6BFF467A-46C1-4F94-A54C-844B5EC4801B}" type="pres">
      <dgm:prSet presAssocID="{FF4CED50-DB24-4115-BF7E-846457B72896}" presName="Name0" presStyleCnt="0">
        <dgm:presLayoutVars>
          <dgm:dir/>
          <dgm:resizeHandles val="exact"/>
        </dgm:presLayoutVars>
      </dgm:prSet>
      <dgm:spPr/>
    </dgm:pt>
    <dgm:pt modelId="{612683D3-E70B-44CB-BE35-0D82CC8D9C6A}" type="pres">
      <dgm:prSet presAssocID="{EA7BA32A-5D66-4DE6-98EB-EE8676D790DC}" presName="Name5" presStyleLbl="vennNode1" presStyleIdx="0" presStyleCnt="2" custScaleX="58187" custScaleY="56182" custLinFactX="20000" custLinFactNeighborX="100000" custLinFactNeighborY="3392">
        <dgm:presLayoutVars>
          <dgm:bulletEnabled val="1"/>
        </dgm:presLayoutVars>
      </dgm:prSet>
      <dgm:spPr/>
      <dgm:t>
        <a:bodyPr/>
        <a:lstStyle/>
        <a:p>
          <a:endParaRPr kumimoji="1" lang="ja-JP" altLang="en-US"/>
        </a:p>
      </dgm:t>
    </dgm:pt>
    <dgm:pt modelId="{F34306DD-9AC2-4467-AD70-67C2F7F40BA3}" type="pres">
      <dgm:prSet presAssocID="{4B2ADF63-BF43-4BBB-860B-F8336AEA5CEE}" presName="space" presStyleCnt="0"/>
      <dgm:spPr/>
    </dgm:pt>
    <dgm:pt modelId="{C3A80AEE-8978-4C8F-B375-4CAD2322643A}" type="pres">
      <dgm:prSet presAssocID="{5552FEA4-BB42-485B-BC60-4FA283751DC6}" presName="Name5" presStyleLbl="vennNode1" presStyleIdx="1" presStyleCnt="2" custScaleX="58187" custScaleY="56182" custLinFactX="-20000" custLinFactNeighborX="-100000" custLinFactNeighborY="3392">
        <dgm:presLayoutVars>
          <dgm:bulletEnabled val="1"/>
        </dgm:presLayoutVars>
      </dgm:prSet>
      <dgm:spPr/>
      <dgm:t>
        <a:bodyPr/>
        <a:lstStyle/>
        <a:p>
          <a:endParaRPr kumimoji="1" lang="ja-JP" altLang="en-US"/>
        </a:p>
      </dgm:t>
    </dgm:pt>
  </dgm:ptLst>
  <dgm:cxnLst>
    <dgm:cxn modelId="{B9D81529-D578-4360-B9D8-CA00BF43010D}" type="presOf" srcId="{FF4CED50-DB24-4115-BF7E-846457B72896}" destId="{6BFF467A-46C1-4F94-A54C-844B5EC4801B}" srcOrd="0" destOrd="0" presId="urn:microsoft.com/office/officeart/2005/8/layout/venn3"/>
    <dgm:cxn modelId="{8CD09BA9-DD70-41A3-B407-563109C1CAFB}" type="presOf" srcId="{5552FEA4-BB42-485B-BC60-4FA283751DC6}" destId="{C3A80AEE-8978-4C8F-B375-4CAD2322643A}" srcOrd="0" destOrd="0" presId="urn:microsoft.com/office/officeart/2005/8/layout/venn3"/>
    <dgm:cxn modelId="{7762639E-A298-4580-8F11-3F52BF63F83A}" type="presOf" srcId="{EA7BA32A-5D66-4DE6-98EB-EE8676D790DC}" destId="{612683D3-E70B-44CB-BE35-0D82CC8D9C6A}" srcOrd="0" destOrd="0" presId="urn:microsoft.com/office/officeart/2005/8/layout/venn3"/>
    <dgm:cxn modelId="{3490F561-F8E7-48A0-A1BB-C3ED299851D7}" srcId="{FF4CED50-DB24-4115-BF7E-846457B72896}" destId="{EA7BA32A-5D66-4DE6-98EB-EE8676D790DC}" srcOrd="0" destOrd="0" parTransId="{BE90EB40-FA76-4E6D-84CE-55B0351F8BA0}" sibTransId="{4B2ADF63-BF43-4BBB-860B-F8336AEA5CEE}"/>
    <dgm:cxn modelId="{82EABD8C-1CB2-433B-8EC9-F6E39E3FF545}" srcId="{FF4CED50-DB24-4115-BF7E-846457B72896}" destId="{5552FEA4-BB42-485B-BC60-4FA283751DC6}" srcOrd="1" destOrd="0" parTransId="{C5F6E17E-7B74-4616-87F0-C3741ECC1E97}" sibTransId="{27EA4FD4-6330-473E-A31E-BAC09E9CB3C4}"/>
    <dgm:cxn modelId="{F6A5ADC9-452B-48F9-9467-F239F4F661EF}" type="presParOf" srcId="{6BFF467A-46C1-4F94-A54C-844B5EC4801B}" destId="{612683D3-E70B-44CB-BE35-0D82CC8D9C6A}" srcOrd="0" destOrd="0" presId="urn:microsoft.com/office/officeart/2005/8/layout/venn3"/>
    <dgm:cxn modelId="{FDC87BBB-6B1B-427A-A7BD-65C7955C1793}" type="presParOf" srcId="{6BFF467A-46C1-4F94-A54C-844B5EC4801B}" destId="{F34306DD-9AC2-4467-AD70-67C2F7F40BA3}" srcOrd="1" destOrd="0" presId="urn:microsoft.com/office/officeart/2005/8/layout/venn3"/>
    <dgm:cxn modelId="{2E61AE5C-F530-4783-8FEC-FB961BC62058}" type="presParOf" srcId="{6BFF467A-46C1-4F94-A54C-844B5EC4801B}" destId="{C3A80AEE-8978-4C8F-B375-4CAD2322643A}"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4ED55-7D57-4AE6-8997-D9C492C8E1D3}" type="doc">
      <dgm:prSet loTypeId="urn:microsoft.com/office/officeart/2005/8/layout/process1" loCatId="process" qsTypeId="urn:microsoft.com/office/officeart/2005/8/quickstyle/simple3" qsCatId="simple" csTypeId="urn:microsoft.com/office/officeart/2005/8/colors/accent1_4" csCatId="accent1" phldr="1"/>
      <dgm:spPr/>
    </dgm:pt>
    <dgm:pt modelId="{B98C5258-7AF9-4F03-957D-1264A75FB16A}">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2000" b="1" dirty="0" smtClean="0">
              <a:solidFill>
                <a:schemeClr val="bg1"/>
              </a:solidFill>
              <a:latin typeface="HGPｺﾞｼｯｸE" pitchFamily="50" charset="-128"/>
              <a:ea typeface="HGPｺﾞｼｯｸE" pitchFamily="50" charset="-128"/>
            </a:rPr>
            <a:t>自分を振り返ってみよう</a:t>
          </a:r>
          <a:endParaRPr kumimoji="1" lang="ja-JP" altLang="en-US" sz="2000" b="1" dirty="0">
            <a:solidFill>
              <a:schemeClr val="bg1"/>
            </a:solidFill>
            <a:latin typeface="HGPｺﾞｼｯｸE" pitchFamily="50" charset="-128"/>
            <a:ea typeface="HGPｺﾞｼｯｸE" pitchFamily="50" charset="-128"/>
          </a:endParaRPr>
        </a:p>
      </dgm:t>
    </dgm:pt>
    <dgm:pt modelId="{F974E00C-509B-4C4B-A082-694678B28073}" type="parTrans" cxnId="{BB1EF734-C3F2-45F3-8AC9-D14034655904}">
      <dgm:prSet/>
      <dgm:spPr/>
      <dgm:t>
        <a:bodyPr/>
        <a:lstStyle/>
        <a:p>
          <a:endParaRPr kumimoji="1" lang="ja-JP" altLang="en-US"/>
        </a:p>
      </dgm:t>
    </dgm:pt>
    <dgm:pt modelId="{1CB77A7F-A7B4-42EB-ACD9-24AA3340DEA3}" type="sibTrans" cxnId="{BB1EF734-C3F2-45F3-8AC9-D14034655904}">
      <dgm:prSet/>
      <dgm:spPr>
        <a:pattFill prst="horzBrick">
          <a:fgClr>
            <a:schemeClr val="tx1">
              <a:lumMod val="65000"/>
              <a:lumOff val="35000"/>
            </a:schemeClr>
          </a:fgClr>
          <a:bgClr>
            <a:schemeClr val="bg1"/>
          </a:bgClr>
        </a:pattFill>
      </dgm:spPr>
      <dgm:t>
        <a:bodyPr/>
        <a:lstStyle/>
        <a:p>
          <a:endParaRPr kumimoji="1" lang="ja-JP" altLang="en-US" dirty="0"/>
        </a:p>
      </dgm:t>
    </dgm:pt>
    <dgm:pt modelId="{753A1E00-BCB6-421A-9A03-88EDEB2F2014}">
      <dgm:prSet phldrT="[テキスト]" custT="1">
        <dgm:style>
          <a:lnRef idx="2">
            <a:schemeClr val="accent3"/>
          </a:lnRef>
          <a:fillRef idx="1">
            <a:schemeClr val="lt1"/>
          </a:fillRef>
          <a:effectRef idx="0">
            <a:schemeClr val="accent3"/>
          </a:effectRef>
          <a:fontRef idx="minor">
            <a:schemeClr val="dk1"/>
          </a:fontRef>
        </dgm:style>
      </dgm:prSet>
      <dgm:spPr>
        <a:ln/>
      </dgm:spPr>
      <dgm:t>
        <a:bodyPr/>
        <a:lstStyle/>
        <a:p>
          <a:r>
            <a:rPr kumimoji="1" lang="ja-JP" altLang="en-US" sz="1600" b="1" dirty="0" smtClean="0">
              <a:solidFill>
                <a:schemeClr val="tx1"/>
              </a:solidFill>
            </a:rPr>
            <a:t>打ち込んだこと　　</a:t>
          </a:r>
          <a:r>
            <a:rPr kumimoji="1" lang="en-US" altLang="ja-JP" sz="1600" b="1" dirty="0" smtClean="0">
              <a:solidFill>
                <a:schemeClr val="tx1"/>
              </a:solidFill>
            </a:rPr>
            <a:t/>
          </a:r>
          <a:br>
            <a:rPr kumimoji="1" lang="en-US" altLang="ja-JP" sz="1600" b="1" dirty="0" smtClean="0">
              <a:solidFill>
                <a:schemeClr val="tx1"/>
              </a:solidFill>
            </a:rPr>
          </a:br>
          <a:r>
            <a:rPr kumimoji="1" lang="ja-JP" altLang="en-US" sz="1600" b="1" dirty="0" smtClean="0">
              <a:solidFill>
                <a:schemeClr val="tx1"/>
              </a:solidFill>
            </a:rPr>
            <a:t>辛かったこと・楽しかったこと</a:t>
          </a:r>
          <a:endParaRPr kumimoji="1" lang="ja-JP" altLang="en-US" sz="1600" b="1" dirty="0">
            <a:solidFill>
              <a:schemeClr val="tx1"/>
            </a:solidFill>
          </a:endParaRPr>
        </a:p>
      </dgm:t>
    </dgm:pt>
    <dgm:pt modelId="{FE81136F-172E-40A9-AEC8-176B2F6C6231}" type="parTrans" cxnId="{E881468A-71D8-46A0-A891-227DBB3DADDC}">
      <dgm:prSet/>
      <dgm:spPr/>
      <dgm:t>
        <a:bodyPr/>
        <a:lstStyle/>
        <a:p>
          <a:endParaRPr kumimoji="1" lang="ja-JP" altLang="en-US"/>
        </a:p>
      </dgm:t>
    </dgm:pt>
    <dgm:pt modelId="{65A0DEE3-845C-4453-9E5D-EF1A0B55A5D8}" type="sibTrans" cxnId="{E881468A-71D8-46A0-A891-227DBB3DADDC}">
      <dgm:prSet/>
      <dgm:spPr/>
      <dgm:t>
        <a:bodyPr/>
        <a:lstStyle/>
        <a:p>
          <a:endParaRPr kumimoji="1" lang="ja-JP" altLang="en-US"/>
        </a:p>
      </dgm:t>
    </dgm:pt>
    <dgm:pt modelId="{E8CFF693-680E-45D1-9FFD-A66CD4B32D85}" type="pres">
      <dgm:prSet presAssocID="{7B44ED55-7D57-4AE6-8997-D9C492C8E1D3}" presName="Name0" presStyleCnt="0">
        <dgm:presLayoutVars>
          <dgm:dir/>
          <dgm:resizeHandles val="exact"/>
        </dgm:presLayoutVars>
      </dgm:prSet>
      <dgm:spPr/>
    </dgm:pt>
    <dgm:pt modelId="{EB09CC3E-D099-496A-97E4-84216359AC70}" type="pres">
      <dgm:prSet presAssocID="{B98C5258-7AF9-4F03-957D-1264A75FB16A}" presName="node" presStyleLbl="node1" presStyleIdx="0" presStyleCnt="2">
        <dgm:presLayoutVars>
          <dgm:bulletEnabled val="1"/>
        </dgm:presLayoutVars>
      </dgm:prSet>
      <dgm:spPr/>
      <dgm:t>
        <a:bodyPr/>
        <a:lstStyle/>
        <a:p>
          <a:endParaRPr kumimoji="1" lang="ja-JP" altLang="en-US"/>
        </a:p>
      </dgm:t>
    </dgm:pt>
    <dgm:pt modelId="{F151E1BC-9138-4B7A-AD2F-E4A096FA0A52}" type="pres">
      <dgm:prSet presAssocID="{1CB77A7F-A7B4-42EB-ACD9-24AA3340DEA3}" presName="sibTrans" presStyleLbl="sibTrans2D1" presStyleIdx="0" presStyleCnt="1"/>
      <dgm:spPr/>
      <dgm:t>
        <a:bodyPr/>
        <a:lstStyle/>
        <a:p>
          <a:endParaRPr kumimoji="1" lang="ja-JP" altLang="en-US"/>
        </a:p>
      </dgm:t>
    </dgm:pt>
    <dgm:pt modelId="{86444F34-0041-4D90-9274-7FDF63FC6B63}" type="pres">
      <dgm:prSet presAssocID="{1CB77A7F-A7B4-42EB-ACD9-24AA3340DEA3}" presName="connectorText" presStyleLbl="sibTrans2D1" presStyleIdx="0" presStyleCnt="1"/>
      <dgm:spPr/>
      <dgm:t>
        <a:bodyPr/>
        <a:lstStyle/>
        <a:p>
          <a:endParaRPr kumimoji="1" lang="ja-JP" altLang="en-US"/>
        </a:p>
      </dgm:t>
    </dgm:pt>
    <dgm:pt modelId="{B307F4DC-67C8-43DE-811F-469641FD89C4}" type="pres">
      <dgm:prSet presAssocID="{753A1E00-BCB6-421A-9A03-88EDEB2F2014}" presName="node" presStyleLbl="node1" presStyleIdx="1" presStyleCnt="2">
        <dgm:presLayoutVars>
          <dgm:bulletEnabled val="1"/>
        </dgm:presLayoutVars>
      </dgm:prSet>
      <dgm:spPr/>
      <dgm:t>
        <a:bodyPr/>
        <a:lstStyle/>
        <a:p>
          <a:endParaRPr kumimoji="1" lang="ja-JP" altLang="en-US"/>
        </a:p>
      </dgm:t>
    </dgm:pt>
  </dgm:ptLst>
  <dgm:cxnLst>
    <dgm:cxn modelId="{E881DF97-8EB4-4CF9-A098-33632F71DF05}" type="presOf" srcId="{B98C5258-7AF9-4F03-957D-1264A75FB16A}" destId="{EB09CC3E-D099-496A-97E4-84216359AC70}" srcOrd="0" destOrd="0" presId="urn:microsoft.com/office/officeart/2005/8/layout/process1"/>
    <dgm:cxn modelId="{5D94F034-ED0E-4CFA-BE0B-4425B0BEF24A}" type="presOf" srcId="{1CB77A7F-A7B4-42EB-ACD9-24AA3340DEA3}" destId="{F151E1BC-9138-4B7A-AD2F-E4A096FA0A52}" srcOrd="0" destOrd="0" presId="urn:microsoft.com/office/officeart/2005/8/layout/process1"/>
    <dgm:cxn modelId="{EC42ADE8-BFC9-46B3-AE8A-4B0BBBBEDAA7}" type="presOf" srcId="{1CB77A7F-A7B4-42EB-ACD9-24AA3340DEA3}" destId="{86444F34-0041-4D90-9274-7FDF63FC6B63}" srcOrd="1" destOrd="0" presId="urn:microsoft.com/office/officeart/2005/8/layout/process1"/>
    <dgm:cxn modelId="{1906B38D-01C0-4BE5-BD63-66F876B6F196}" type="presOf" srcId="{7B44ED55-7D57-4AE6-8997-D9C492C8E1D3}" destId="{E8CFF693-680E-45D1-9FFD-A66CD4B32D85}" srcOrd="0" destOrd="0" presId="urn:microsoft.com/office/officeart/2005/8/layout/process1"/>
    <dgm:cxn modelId="{E881468A-71D8-46A0-A891-227DBB3DADDC}" srcId="{7B44ED55-7D57-4AE6-8997-D9C492C8E1D3}" destId="{753A1E00-BCB6-421A-9A03-88EDEB2F2014}" srcOrd="1" destOrd="0" parTransId="{FE81136F-172E-40A9-AEC8-176B2F6C6231}" sibTransId="{65A0DEE3-845C-4453-9E5D-EF1A0B55A5D8}"/>
    <dgm:cxn modelId="{83A5C002-394A-4A60-92D6-504EE71CDCB4}" type="presOf" srcId="{753A1E00-BCB6-421A-9A03-88EDEB2F2014}" destId="{B307F4DC-67C8-43DE-811F-469641FD89C4}" srcOrd="0" destOrd="0" presId="urn:microsoft.com/office/officeart/2005/8/layout/process1"/>
    <dgm:cxn modelId="{BB1EF734-C3F2-45F3-8AC9-D14034655904}" srcId="{7B44ED55-7D57-4AE6-8997-D9C492C8E1D3}" destId="{B98C5258-7AF9-4F03-957D-1264A75FB16A}" srcOrd="0" destOrd="0" parTransId="{F974E00C-509B-4C4B-A082-694678B28073}" sibTransId="{1CB77A7F-A7B4-42EB-ACD9-24AA3340DEA3}"/>
    <dgm:cxn modelId="{DAD3E6F2-76CF-4FA6-94DC-6D887C0EA415}" type="presParOf" srcId="{E8CFF693-680E-45D1-9FFD-A66CD4B32D85}" destId="{EB09CC3E-D099-496A-97E4-84216359AC70}" srcOrd="0" destOrd="0" presId="urn:microsoft.com/office/officeart/2005/8/layout/process1"/>
    <dgm:cxn modelId="{1B41962F-A58D-4B3D-AF94-E583E3054826}" type="presParOf" srcId="{E8CFF693-680E-45D1-9FFD-A66CD4B32D85}" destId="{F151E1BC-9138-4B7A-AD2F-E4A096FA0A52}" srcOrd="1" destOrd="0" presId="urn:microsoft.com/office/officeart/2005/8/layout/process1"/>
    <dgm:cxn modelId="{B9DBE9A9-685A-48D6-A417-D9A4739DF0BA}" type="presParOf" srcId="{F151E1BC-9138-4B7A-AD2F-E4A096FA0A52}" destId="{86444F34-0041-4D90-9274-7FDF63FC6B63}" srcOrd="0" destOrd="0" presId="urn:microsoft.com/office/officeart/2005/8/layout/process1"/>
    <dgm:cxn modelId="{522A8BE1-0495-47A1-A169-18CBB59661BD}" type="presParOf" srcId="{E8CFF693-680E-45D1-9FFD-A66CD4B32D85}" destId="{B307F4DC-67C8-43DE-811F-469641FD89C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B44ED55-7D57-4AE6-8997-D9C492C8E1D3}" type="doc">
      <dgm:prSet loTypeId="urn:microsoft.com/office/officeart/2005/8/layout/process1" loCatId="process" qsTypeId="urn:microsoft.com/office/officeart/2005/8/quickstyle/simple1" qsCatId="simple" csTypeId="urn:microsoft.com/office/officeart/2005/8/colors/accent6_5" csCatId="accent6" phldr="1"/>
      <dgm:spPr/>
    </dgm:pt>
    <dgm:pt modelId="{B98C5258-7AF9-4F03-957D-1264A75FB16A}">
      <dgm:prSet phldrT="[テキスト]" custT="1"/>
      <dgm:spPr/>
      <dgm:t>
        <a:bodyPr/>
        <a:lstStyle/>
        <a:p>
          <a:r>
            <a:rPr kumimoji="1" lang="ja-JP" altLang="en-US" sz="2000" b="1" dirty="0" smtClean="0">
              <a:latin typeface="HGPｺﾞｼｯｸE" pitchFamily="50" charset="-128"/>
              <a:ea typeface="HGPｺﾞｼｯｸE" pitchFamily="50" charset="-128"/>
            </a:rPr>
            <a:t>周囲の人に尋ねてみよう</a:t>
          </a:r>
          <a:endParaRPr kumimoji="1" lang="ja-JP" altLang="en-US" sz="2000" b="1" dirty="0">
            <a:latin typeface="HGPｺﾞｼｯｸE" pitchFamily="50" charset="-128"/>
            <a:ea typeface="HGPｺﾞｼｯｸE" pitchFamily="50" charset="-128"/>
          </a:endParaRPr>
        </a:p>
      </dgm:t>
    </dgm:pt>
    <dgm:pt modelId="{F974E00C-509B-4C4B-A082-694678B28073}" type="parTrans" cxnId="{BB1EF734-C3F2-45F3-8AC9-D14034655904}">
      <dgm:prSet/>
      <dgm:spPr/>
      <dgm:t>
        <a:bodyPr/>
        <a:lstStyle/>
        <a:p>
          <a:endParaRPr kumimoji="1" lang="ja-JP" altLang="en-US"/>
        </a:p>
      </dgm:t>
    </dgm:pt>
    <dgm:pt modelId="{1CB77A7F-A7B4-42EB-ACD9-24AA3340DEA3}" type="sibTrans" cxnId="{BB1EF734-C3F2-45F3-8AC9-D14034655904}">
      <dgm:prSet/>
      <dgm:spPr>
        <a:pattFill prst="horzBrick">
          <a:fgClr>
            <a:schemeClr val="accent5">
              <a:lumMod val="75000"/>
            </a:schemeClr>
          </a:fgClr>
          <a:bgClr>
            <a:schemeClr val="bg1"/>
          </a:bgClr>
        </a:pattFill>
      </dgm:spPr>
      <dgm:t>
        <a:bodyPr/>
        <a:lstStyle/>
        <a:p>
          <a:endParaRPr kumimoji="1" lang="ja-JP" altLang="en-US" dirty="0"/>
        </a:p>
      </dgm:t>
    </dgm:pt>
    <dgm:pt modelId="{753A1E00-BCB6-421A-9A03-88EDEB2F2014}">
      <dgm:prSet phldrT="[テキスト]">
        <dgm:style>
          <a:lnRef idx="2">
            <a:schemeClr val="accent6"/>
          </a:lnRef>
          <a:fillRef idx="1">
            <a:schemeClr val="lt1"/>
          </a:fillRef>
          <a:effectRef idx="0">
            <a:schemeClr val="accent6"/>
          </a:effectRef>
          <a:fontRef idx="minor">
            <a:schemeClr val="dk1"/>
          </a:fontRef>
        </dgm:style>
      </dgm:prSet>
      <dgm:spPr>
        <a:ln/>
      </dgm:spPr>
      <dgm:t>
        <a:bodyPr/>
        <a:lstStyle/>
        <a:p>
          <a:r>
            <a:rPr kumimoji="1" lang="ja-JP" altLang="en-US" b="1" dirty="0" smtClean="0">
              <a:solidFill>
                <a:schemeClr val="tx1"/>
              </a:solidFill>
            </a:rPr>
            <a:t>客観的に自分を見つめるために</a:t>
          </a:r>
          <a:r>
            <a:rPr kumimoji="1" lang="en-US" altLang="ja-JP" b="1" dirty="0" smtClean="0">
              <a:solidFill>
                <a:schemeClr val="tx1"/>
              </a:solidFill>
            </a:rPr>
            <a:t/>
          </a:r>
          <a:br>
            <a:rPr kumimoji="1" lang="en-US" altLang="ja-JP" b="1" dirty="0" smtClean="0">
              <a:solidFill>
                <a:schemeClr val="tx1"/>
              </a:solidFill>
            </a:rPr>
          </a:br>
          <a:r>
            <a:rPr kumimoji="1" lang="ja-JP" altLang="en-US" b="1" dirty="0" smtClean="0">
              <a:solidFill>
                <a:schemeClr val="tx1"/>
              </a:solidFill>
            </a:rPr>
            <a:t>他人の意見を参考にする。</a:t>
          </a:r>
          <a:endParaRPr kumimoji="1" lang="ja-JP" altLang="en-US" b="1" dirty="0">
            <a:solidFill>
              <a:schemeClr val="tx1"/>
            </a:solidFill>
          </a:endParaRPr>
        </a:p>
      </dgm:t>
    </dgm:pt>
    <dgm:pt modelId="{FE81136F-172E-40A9-AEC8-176B2F6C6231}" type="parTrans" cxnId="{E881468A-71D8-46A0-A891-227DBB3DADDC}">
      <dgm:prSet/>
      <dgm:spPr/>
      <dgm:t>
        <a:bodyPr/>
        <a:lstStyle/>
        <a:p>
          <a:endParaRPr kumimoji="1" lang="ja-JP" altLang="en-US"/>
        </a:p>
      </dgm:t>
    </dgm:pt>
    <dgm:pt modelId="{65A0DEE3-845C-4453-9E5D-EF1A0B55A5D8}" type="sibTrans" cxnId="{E881468A-71D8-46A0-A891-227DBB3DADDC}">
      <dgm:prSet/>
      <dgm:spPr/>
      <dgm:t>
        <a:bodyPr/>
        <a:lstStyle/>
        <a:p>
          <a:endParaRPr kumimoji="1" lang="ja-JP" altLang="en-US"/>
        </a:p>
      </dgm:t>
    </dgm:pt>
    <dgm:pt modelId="{E8CFF693-680E-45D1-9FFD-A66CD4B32D85}" type="pres">
      <dgm:prSet presAssocID="{7B44ED55-7D57-4AE6-8997-D9C492C8E1D3}" presName="Name0" presStyleCnt="0">
        <dgm:presLayoutVars>
          <dgm:dir/>
          <dgm:resizeHandles val="exact"/>
        </dgm:presLayoutVars>
      </dgm:prSet>
      <dgm:spPr/>
    </dgm:pt>
    <dgm:pt modelId="{EB09CC3E-D099-496A-97E4-84216359AC70}" type="pres">
      <dgm:prSet presAssocID="{B98C5258-7AF9-4F03-957D-1264A75FB16A}" presName="node" presStyleLbl="node1" presStyleIdx="0" presStyleCnt="2">
        <dgm:presLayoutVars>
          <dgm:bulletEnabled val="1"/>
        </dgm:presLayoutVars>
      </dgm:prSet>
      <dgm:spPr/>
      <dgm:t>
        <a:bodyPr/>
        <a:lstStyle/>
        <a:p>
          <a:endParaRPr kumimoji="1" lang="ja-JP" altLang="en-US"/>
        </a:p>
      </dgm:t>
    </dgm:pt>
    <dgm:pt modelId="{F151E1BC-9138-4B7A-AD2F-E4A096FA0A52}" type="pres">
      <dgm:prSet presAssocID="{1CB77A7F-A7B4-42EB-ACD9-24AA3340DEA3}" presName="sibTrans" presStyleLbl="sibTrans2D1" presStyleIdx="0" presStyleCnt="1"/>
      <dgm:spPr/>
      <dgm:t>
        <a:bodyPr/>
        <a:lstStyle/>
        <a:p>
          <a:endParaRPr kumimoji="1" lang="ja-JP" altLang="en-US"/>
        </a:p>
      </dgm:t>
    </dgm:pt>
    <dgm:pt modelId="{86444F34-0041-4D90-9274-7FDF63FC6B63}" type="pres">
      <dgm:prSet presAssocID="{1CB77A7F-A7B4-42EB-ACD9-24AA3340DEA3}" presName="connectorText" presStyleLbl="sibTrans2D1" presStyleIdx="0" presStyleCnt="1"/>
      <dgm:spPr/>
      <dgm:t>
        <a:bodyPr/>
        <a:lstStyle/>
        <a:p>
          <a:endParaRPr kumimoji="1" lang="ja-JP" altLang="en-US"/>
        </a:p>
      </dgm:t>
    </dgm:pt>
    <dgm:pt modelId="{B307F4DC-67C8-43DE-811F-469641FD89C4}" type="pres">
      <dgm:prSet presAssocID="{753A1E00-BCB6-421A-9A03-88EDEB2F2014}" presName="node" presStyleLbl="node1" presStyleIdx="1" presStyleCnt="2">
        <dgm:presLayoutVars>
          <dgm:bulletEnabled val="1"/>
        </dgm:presLayoutVars>
      </dgm:prSet>
      <dgm:spPr/>
      <dgm:t>
        <a:bodyPr/>
        <a:lstStyle/>
        <a:p>
          <a:endParaRPr kumimoji="1" lang="ja-JP" altLang="en-US"/>
        </a:p>
      </dgm:t>
    </dgm:pt>
  </dgm:ptLst>
  <dgm:cxnLst>
    <dgm:cxn modelId="{99313424-BFC6-4CB6-86C7-B9D06445C9DF}" type="presOf" srcId="{1CB77A7F-A7B4-42EB-ACD9-24AA3340DEA3}" destId="{86444F34-0041-4D90-9274-7FDF63FC6B63}" srcOrd="1" destOrd="0" presId="urn:microsoft.com/office/officeart/2005/8/layout/process1"/>
    <dgm:cxn modelId="{BB1EF734-C3F2-45F3-8AC9-D14034655904}" srcId="{7B44ED55-7D57-4AE6-8997-D9C492C8E1D3}" destId="{B98C5258-7AF9-4F03-957D-1264A75FB16A}" srcOrd="0" destOrd="0" parTransId="{F974E00C-509B-4C4B-A082-694678B28073}" sibTransId="{1CB77A7F-A7B4-42EB-ACD9-24AA3340DEA3}"/>
    <dgm:cxn modelId="{0C5994C2-13D7-4787-B3BD-4A200EFD756A}" type="presOf" srcId="{7B44ED55-7D57-4AE6-8997-D9C492C8E1D3}" destId="{E8CFF693-680E-45D1-9FFD-A66CD4B32D85}" srcOrd="0" destOrd="0" presId="urn:microsoft.com/office/officeart/2005/8/layout/process1"/>
    <dgm:cxn modelId="{8A076D5B-0598-47F0-818E-15BAB91F1090}" type="presOf" srcId="{753A1E00-BCB6-421A-9A03-88EDEB2F2014}" destId="{B307F4DC-67C8-43DE-811F-469641FD89C4}" srcOrd="0" destOrd="0" presId="urn:microsoft.com/office/officeart/2005/8/layout/process1"/>
    <dgm:cxn modelId="{3A75D5BB-1D83-4857-85CC-1D553AD3FECE}" type="presOf" srcId="{B98C5258-7AF9-4F03-957D-1264A75FB16A}" destId="{EB09CC3E-D099-496A-97E4-84216359AC70}" srcOrd="0" destOrd="0" presId="urn:microsoft.com/office/officeart/2005/8/layout/process1"/>
    <dgm:cxn modelId="{64A80BDF-132A-4ABA-AC47-744886CF819D}" type="presOf" srcId="{1CB77A7F-A7B4-42EB-ACD9-24AA3340DEA3}" destId="{F151E1BC-9138-4B7A-AD2F-E4A096FA0A52}" srcOrd="0" destOrd="0" presId="urn:microsoft.com/office/officeart/2005/8/layout/process1"/>
    <dgm:cxn modelId="{E881468A-71D8-46A0-A891-227DBB3DADDC}" srcId="{7B44ED55-7D57-4AE6-8997-D9C492C8E1D3}" destId="{753A1E00-BCB6-421A-9A03-88EDEB2F2014}" srcOrd="1" destOrd="0" parTransId="{FE81136F-172E-40A9-AEC8-176B2F6C6231}" sibTransId="{65A0DEE3-845C-4453-9E5D-EF1A0B55A5D8}"/>
    <dgm:cxn modelId="{DDB09BE7-BE9D-4BFD-A33E-38D52AB381EE}" type="presParOf" srcId="{E8CFF693-680E-45D1-9FFD-A66CD4B32D85}" destId="{EB09CC3E-D099-496A-97E4-84216359AC70}" srcOrd="0" destOrd="0" presId="urn:microsoft.com/office/officeart/2005/8/layout/process1"/>
    <dgm:cxn modelId="{31EDE3B1-CABD-438B-A3C7-536682E975AF}" type="presParOf" srcId="{E8CFF693-680E-45D1-9FFD-A66CD4B32D85}" destId="{F151E1BC-9138-4B7A-AD2F-E4A096FA0A52}" srcOrd="1" destOrd="0" presId="urn:microsoft.com/office/officeart/2005/8/layout/process1"/>
    <dgm:cxn modelId="{0F770105-86F7-436B-A298-94ABB87ED3FC}" type="presParOf" srcId="{F151E1BC-9138-4B7A-AD2F-E4A096FA0A52}" destId="{86444F34-0041-4D90-9274-7FDF63FC6B63}" srcOrd="0" destOrd="0" presId="urn:microsoft.com/office/officeart/2005/8/layout/process1"/>
    <dgm:cxn modelId="{2ADB6408-DFBC-4B9B-845F-2C18BD1F350B}" type="presParOf" srcId="{E8CFF693-680E-45D1-9FFD-A66CD4B32D85}" destId="{B307F4DC-67C8-43DE-811F-469641FD89C4}"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4ED55-7D57-4AE6-8997-D9C492C8E1D3}" type="doc">
      <dgm:prSet loTypeId="urn:microsoft.com/office/officeart/2005/8/layout/process1" loCatId="process" qsTypeId="urn:microsoft.com/office/officeart/2005/8/quickstyle/simple1" qsCatId="simple" csTypeId="urn:microsoft.com/office/officeart/2005/8/colors/accent2_2" csCatId="accent2" phldr="1"/>
      <dgm:spPr/>
    </dgm:pt>
    <dgm:pt modelId="{B98C5258-7AF9-4F03-957D-1264A75FB16A}">
      <dgm:prSet phldrT="[テキスト]" custT="1"/>
      <dgm:spPr>
        <a:solidFill>
          <a:srgbClr val="A43A51"/>
        </a:solidFill>
      </dgm:spPr>
      <dgm:t>
        <a:bodyPr/>
        <a:lstStyle/>
        <a:p>
          <a:r>
            <a:rPr kumimoji="1" lang="ja-JP" altLang="en-US" sz="2000" b="1" dirty="0" smtClean="0">
              <a:latin typeface="HGPｺﾞｼｯｸE" pitchFamily="50" charset="-128"/>
              <a:ea typeface="HGPｺﾞｼｯｸE" pitchFamily="50" charset="-128"/>
            </a:rPr>
            <a:t>強みの発見</a:t>
          </a:r>
          <a:endParaRPr kumimoji="1" lang="ja-JP" altLang="en-US" sz="2000" b="1" dirty="0">
            <a:latin typeface="HGPｺﾞｼｯｸE" pitchFamily="50" charset="-128"/>
            <a:ea typeface="HGPｺﾞｼｯｸE" pitchFamily="50" charset="-128"/>
          </a:endParaRPr>
        </a:p>
      </dgm:t>
    </dgm:pt>
    <dgm:pt modelId="{F974E00C-509B-4C4B-A082-694678B28073}" type="parTrans" cxnId="{BB1EF734-C3F2-45F3-8AC9-D14034655904}">
      <dgm:prSet/>
      <dgm:spPr/>
      <dgm:t>
        <a:bodyPr/>
        <a:lstStyle/>
        <a:p>
          <a:endParaRPr kumimoji="1" lang="ja-JP" altLang="en-US"/>
        </a:p>
      </dgm:t>
    </dgm:pt>
    <dgm:pt modelId="{1CB77A7F-A7B4-42EB-ACD9-24AA3340DEA3}" type="sibTrans" cxnId="{BB1EF734-C3F2-45F3-8AC9-D14034655904}">
      <dgm:prSet/>
      <dgm:spPr>
        <a:pattFill prst="horzBrick">
          <a:fgClr>
            <a:schemeClr val="accent6">
              <a:lumMod val="50000"/>
            </a:schemeClr>
          </a:fgClr>
          <a:bgClr>
            <a:schemeClr val="bg1"/>
          </a:bgClr>
        </a:pattFill>
      </dgm:spPr>
      <dgm:t>
        <a:bodyPr/>
        <a:lstStyle/>
        <a:p>
          <a:endParaRPr kumimoji="1" lang="ja-JP" altLang="en-US" dirty="0"/>
        </a:p>
      </dgm:t>
    </dgm:pt>
    <dgm:pt modelId="{753A1E00-BCB6-421A-9A03-88EDEB2F2014}">
      <dgm:prSet phldrT="[テキスト]" custT="1">
        <dgm:style>
          <a:lnRef idx="2">
            <a:schemeClr val="accent2"/>
          </a:lnRef>
          <a:fillRef idx="1">
            <a:schemeClr val="lt1"/>
          </a:fillRef>
          <a:effectRef idx="0">
            <a:schemeClr val="accent2"/>
          </a:effectRef>
          <a:fontRef idx="minor">
            <a:schemeClr val="dk1"/>
          </a:fontRef>
        </dgm:style>
      </dgm:prSet>
      <dgm:spPr/>
      <dgm:t>
        <a:bodyPr/>
        <a:lstStyle/>
        <a:p>
          <a:r>
            <a:rPr kumimoji="1" lang="ja-JP" altLang="en-US" sz="1600" b="1" dirty="0" smtClean="0">
              <a:solidFill>
                <a:schemeClr val="tx1"/>
              </a:solidFill>
            </a:rPr>
            <a:t>失敗や成功、長く続けた活動などの経験</a:t>
          </a:r>
          <a:endParaRPr kumimoji="1" lang="ja-JP" altLang="en-US" sz="1600" b="1" dirty="0">
            <a:solidFill>
              <a:schemeClr val="tx1"/>
            </a:solidFill>
          </a:endParaRPr>
        </a:p>
      </dgm:t>
    </dgm:pt>
    <dgm:pt modelId="{FE81136F-172E-40A9-AEC8-176B2F6C6231}" type="parTrans" cxnId="{E881468A-71D8-46A0-A891-227DBB3DADDC}">
      <dgm:prSet/>
      <dgm:spPr/>
      <dgm:t>
        <a:bodyPr/>
        <a:lstStyle/>
        <a:p>
          <a:endParaRPr kumimoji="1" lang="ja-JP" altLang="en-US"/>
        </a:p>
      </dgm:t>
    </dgm:pt>
    <dgm:pt modelId="{65A0DEE3-845C-4453-9E5D-EF1A0B55A5D8}" type="sibTrans" cxnId="{E881468A-71D8-46A0-A891-227DBB3DADDC}">
      <dgm:prSet/>
      <dgm:spPr/>
      <dgm:t>
        <a:bodyPr/>
        <a:lstStyle/>
        <a:p>
          <a:endParaRPr kumimoji="1" lang="ja-JP" altLang="en-US"/>
        </a:p>
      </dgm:t>
    </dgm:pt>
    <dgm:pt modelId="{E8CFF693-680E-45D1-9FFD-A66CD4B32D85}" type="pres">
      <dgm:prSet presAssocID="{7B44ED55-7D57-4AE6-8997-D9C492C8E1D3}" presName="Name0" presStyleCnt="0">
        <dgm:presLayoutVars>
          <dgm:dir/>
          <dgm:resizeHandles val="exact"/>
        </dgm:presLayoutVars>
      </dgm:prSet>
      <dgm:spPr/>
    </dgm:pt>
    <dgm:pt modelId="{EB09CC3E-D099-496A-97E4-84216359AC70}" type="pres">
      <dgm:prSet presAssocID="{B98C5258-7AF9-4F03-957D-1264A75FB16A}" presName="node" presStyleLbl="node1" presStyleIdx="0" presStyleCnt="2" custLinFactNeighborX="-799" custLinFactNeighborY="-1059">
        <dgm:presLayoutVars>
          <dgm:bulletEnabled val="1"/>
        </dgm:presLayoutVars>
      </dgm:prSet>
      <dgm:spPr/>
      <dgm:t>
        <a:bodyPr/>
        <a:lstStyle/>
        <a:p>
          <a:endParaRPr kumimoji="1" lang="ja-JP" altLang="en-US"/>
        </a:p>
      </dgm:t>
    </dgm:pt>
    <dgm:pt modelId="{F151E1BC-9138-4B7A-AD2F-E4A096FA0A52}" type="pres">
      <dgm:prSet presAssocID="{1CB77A7F-A7B4-42EB-ACD9-24AA3340DEA3}" presName="sibTrans" presStyleLbl="sibTrans2D1" presStyleIdx="0" presStyleCnt="1"/>
      <dgm:spPr/>
      <dgm:t>
        <a:bodyPr/>
        <a:lstStyle/>
        <a:p>
          <a:endParaRPr kumimoji="1" lang="ja-JP" altLang="en-US"/>
        </a:p>
      </dgm:t>
    </dgm:pt>
    <dgm:pt modelId="{86444F34-0041-4D90-9274-7FDF63FC6B63}" type="pres">
      <dgm:prSet presAssocID="{1CB77A7F-A7B4-42EB-ACD9-24AA3340DEA3}" presName="connectorText" presStyleLbl="sibTrans2D1" presStyleIdx="0" presStyleCnt="1"/>
      <dgm:spPr/>
      <dgm:t>
        <a:bodyPr/>
        <a:lstStyle/>
        <a:p>
          <a:endParaRPr kumimoji="1" lang="ja-JP" altLang="en-US"/>
        </a:p>
      </dgm:t>
    </dgm:pt>
    <dgm:pt modelId="{B307F4DC-67C8-43DE-811F-469641FD89C4}" type="pres">
      <dgm:prSet presAssocID="{753A1E00-BCB6-421A-9A03-88EDEB2F2014}" presName="node" presStyleLbl="node1" presStyleIdx="1" presStyleCnt="2" custLinFactNeighborX="342" custLinFactNeighborY="-1059">
        <dgm:presLayoutVars>
          <dgm:bulletEnabled val="1"/>
        </dgm:presLayoutVars>
      </dgm:prSet>
      <dgm:spPr/>
      <dgm:t>
        <a:bodyPr/>
        <a:lstStyle/>
        <a:p>
          <a:endParaRPr kumimoji="1" lang="ja-JP" altLang="en-US"/>
        </a:p>
      </dgm:t>
    </dgm:pt>
  </dgm:ptLst>
  <dgm:cxnLst>
    <dgm:cxn modelId="{59FD5764-0572-4FBE-86B0-10030153FC31}" type="presOf" srcId="{B98C5258-7AF9-4F03-957D-1264A75FB16A}" destId="{EB09CC3E-D099-496A-97E4-84216359AC70}" srcOrd="0" destOrd="0" presId="urn:microsoft.com/office/officeart/2005/8/layout/process1"/>
    <dgm:cxn modelId="{C95C4713-BB8F-4A91-9529-CBD0E0E9F20E}" type="presOf" srcId="{1CB77A7F-A7B4-42EB-ACD9-24AA3340DEA3}" destId="{F151E1BC-9138-4B7A-AD2F-E4A096FA0A52}" srcOrd="0" destOrd="0" presId="urn:microsoft.com/office/officeart/2005/8/layout/process1"/>
    <dgm:cxn modelId="{253DBF0A-5C1B-454E-898E-FCA16792055E}" type="presOf" srcId="{753A1E00-BCB6-421A-9A03-88EDEB2F2014}" destId="{B307F4DC-67C8-43DE-811F-469641FD89C4}" srcOrd="0" destOrd="0" presId="urn:microsoft.com/office/officeart/2005/8/layout/process1"/>
    <dgm:cxn modelId="{EBF9F330-0AB4-425F-8E1E-14BBD47C3887}" type="presOf" srcId="{1CB77A7F-A7B4-42EB-ACD9-24AA3340DEA3}" destId="{86444F34-0041-4D90-9274-7FDF63FC6B63}" srcOrd="1" destOrd="0" presId="urn:microsoft.com/office/officeart/2005/8/layout/process1"/>
    <dgm:cxn modelId="{E881468A-71D8-46A0-A891-227DBB3DADDC}" srcId="{7B44ED55-7D57-4AE6-8997-D9C492C8E1D3}" destId="{753A1E00-BCB6-421A-9A03-88EDEB2F2014}" srcOrd="1" destOrd="0" parTransId="{FE81136F-172E-40A9-AEC8-176B2F6C6231}" sibTransId="{65A0DEE3-845C-4453-9E5D-EF1A0B55A5D8}"/>
    <dgm:cxn modelId="{840CF192-D0C7-4D4C-AAFB-F3586D56C514}" type="presOf" srcId="{7B44ED55-7D57-4AE6-8997-D9C492C8E1D3}" destId="{E8CFF693-680E-45D1-9FFD-A66CD4B32D85}" srcOrd="0" destOrd="0" presId="urn:microsoft.com/office/officeart/2005/8/layout/process1"/>
    <dgm:cxn modelId="{BB1EF734-C3F2-45F3-8AC9-D14034655904}" srcId="{7B44ED55-7D57-4AE6-8997-D9C492C8E1D3}" destId="{B98C5258-7AF9-4F03-957D-1264A75FB16A}" srcOrd="0" destOrd="0" parTransId="{F974E00C-509B-4C4B-A082-694678B28073}" sibTransId="{1CB77A7F-A7B4-42EB-ACD9-24AA3340DEA3}"/>
    <dgm:cxn modelId="{2C3D72CB-4861-4438-B381-1260CDDA31DF}" type="presParOf" srcId="{E8CFF693-680E-45D1-9FFD-A66CD4B32D85}" destId="{EB09CC3E-D099-496A-97E4-84216359AC70}" srcOrd="0" destOrd="0" presId="urn:microsoft.com/office/officeart/2005/8/layout/process1"/>
    <dgm:cxn modelId="{02E98179-D385-4BF7-9BC1-C72B78013961}" type="presParOf" srcId="{E8CFF693-680E-45D1-9FFD-A66CD4B32D85}" destId="{F151E1BC-9138-4B7A-AD2F-E4A096FA0A52}" srcOrd="1" destOrd="0" presId="urn:microsoft.com/office/officeart/2005/8/layout/process1"/>
    <dgm:cxn modelId="{F78519D9-1E8A-4CBA-8836-45226C779133}" type="presParOf" srcId="{F151E1BC-9138-4B7A-AD2F-E4A096FA0A52}" destId="{86444F34-0041-4D90-9274-7FDF63FC6B63}" srcOrd="0" destOrd="0" presId="urn:microsoft.com/office/officeart/2005/8/layout/process1"/>
    <dgm:cxn modelId="{EC7F561E-3962-4B34-ADAF-7DA0519FF4F0}" type="presParOf" srcId="{E8CFF693-680E-45D1-9FFD-A66CD4B32D85}" destId="{B307F4DC-67C8-43DE-811F-469641FD89C4}"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4ED55-7D57-4AE6-8997-D9C492C8E1D3}" type="doc">
      <dgm:prSet loTypeId="urn:microsoft.com/office/officeart/2005/8/layout/process1" loCatId="process" qsTypeId="urn:microsoft.com/office/officeart/2005/8/quickstyle/simple4" qsCatId="simple" csTypeId="urn:microsoft.com/office/officeart/2005/8/colors/accent3_5" csCatId="accent3" phldr="1"/>
      <dgm:spPr/>
      <dgm:t>
        <a:bodyPr/>
        <a:lstStyle/>
        <a:p>
          <a:endParaRPr kumimoji="1" lang="ja-JP" altLang="en-US"/>
        </a:p>
      </dgm:t>
    </dgm:pt>
    <dgm:pt modelId="{B98C5258-7AF9-4F03-957D-1264A75FB16A}">
      <dgm:prSet phldrT="[テキスト]" custT="1"/>
      <dgm:spPr>
        <a:solidFill>
          <a:schemeClr val="accent2">
            <a:lumMod val="50000"/>
          </a:schemeClr>
        </a:solidFill>
      </dgm:spPr>
      <dgm:t>
        <a:bodyPr/>
        <a:lstStyle/>
        <a:p>
          <a:r>
            <a:rPr kumimoji="1" lang="ja-JP" altLang="en-US" sz="1800" b="1" dirty="0" smtClean="0">
              <a:latin typeface="HGPｺﾞｼｯｸE" pitchFamily="50" charset="-128"/>
              <a:ea typeface="HGPｺﾞｼｯｸE" pitchFamily="50" charset="-128"/>
            </a:rPr>
            <a:t>未来の自分をイメージする</a:t>
          </a:r>
          <a:endParaRPr kumimoji="1" lang="ja-JP" altLang="en-US" sz="1800" b="1" dirty="0">
            <a:latin typeface="HGPｺﾞｼｯｸE" pitchFamily="50" charset="-128"/>
            <a:ea typeface="HGPｺﾞｼｯｸE" pitchFamily="50" charset="-128"/>
          </a:endParaRPr>
        </a:p>
      </dgm:t>
    </dgm:pt>
    <dgm:pt modelId="{F974E00C-509B-4C4B-A082-694678B28073}" type="parTrans" cxnId="{BB1EF734-C3F2-45F3-8AC9-D14034655904}">
      <dgm:prSet/>
      <dgm:spPr/>
      <dgm:t>
        <a:bodyPr/>
        <a:lstStyle/>
        <a:p>
          <a:endParaRPr kumimoji="1" lang="ja-JP" altLang="en-US"/>
        </a:p>
      </dgm:t>
    </dgm:pt>
    <dgm:pt modelId="{1CB77A7F-A7B4-42EB-ACD9-24AA3340DEA3}" type="sibTrans" cxnId="{BB1EF734-C3F2-45F3-8AC9-D14034655904}">
      <dgm:prSet/>
      <dgm:spPr>
        <a:pattFill prst="horzBrick">
          <a:fgClr>
            <a:schemeClr val="accent1"/>
          </a:fgClr>
          <a:bgClr>
            <a:schemeClr val="accent3"/>
          </a:bgClr>
        </a:pattFill>
        <a:ln w="0">
          <a:noFill/>
        </a:ln>
        <a:effectLst>
          <a:outerShdw blurRad="63500" dist="25400" dir="5400000" rotWithShape="0">
            <a:schemeClr val="bg1">
              <a:alpha val="43000"/>
            </a:schemeClr>
          </a:outerShdw>
        </a:effectLst>
      </dgm:spPr>
      <dgm:t>
        <a:bodyPr/>
        <a:lstStyle/>
        <a:p>
          <a:endParaRPr kumimoji="1" lang="ja-JP" altLang="en-US" dirty="0"/>
        </a:p>
      </dgm:t>
    </dgm:pt>
    <dgm:pt modelId="{753A1E00-BCB6-421A-9A03-88EDEB2F2014}">
      <dgm:prSet phldrT="[テキスト]" custT="1">
        <dgm:style>
          <a:lnRef idx="2">
            <a:schemeClr val="dk1"/>
          </a:lnRef>
          <a:fillRef idx="1">
            <a:schemeClr val="lt1"/>
          </a:fillRef>
          <a:effectRef idx="0">
            <a:schemeClr val="dk1"/>
          </a:effectRef>
          <a:fontRef idx="minor">
            <a:schemeClr val="dk1"/>
          </a:fontRef>
        </dgm:style>
      </dgm:prSet>
      <dgm:spPr/>
      <dgm:t>
        <a:bodyPr/>
        <a:lstStyle/>
        <a:p>
          <a:r>
            <a:rPr kumimoji="1" lang="ja-JP" altLang="en-US" sz="1500" b="1" dirty="0" smtClean="0">
              <a:solidFill>
                <a:schemeClr val="tx1"/>
              </a:solidFill>
            </a:rPr>
            <a:t>人生でやってみたいこと、その為に必要なこと、乗り越えるべき課</a:t>
          </a:r>
          <a:r>
            <a:rPr kumimoji="1" lang="ja-JP" altLang="en-US" sz="1600" b="1" dirty="0" smtClean="0">
              <a:solidFill>
                <a:schemeClr val="tx1"/>
              </a:solidFill>
            </a:rPr>
            <a:t>題</a:t>
          </a:r>
          <a:endParaRPr kumimoji="1" lang="ja-JP" altLang="en-US" sz="1600" b="1" dirty="0">
            <a:solidFill>
              <a:schemeClr val="tx1"/>
            </a:solidFill>
          </a:endParaRPr>
        </a:p>
      </dgm:t>
    </dgm:pt>
    <dgm:pt modelId="{FE81136F-172E-40A9-AEC8-176B2F6C6231}" type="parTrans" cxnId="{E881468A-71D8-46A0-A891-227DBB3DADDC}">
      <dgm:prSet/>
      <dgm:spPr/>
      <dgm:t>
        <a:bodyPr/>
        <a:lstStyle/>
        <a:p>
          <a:endParaRPr kumimoji="1" lang="ja-JP" altLang="en-US"/>
        </a:p>
      </dgm:t>
    </dgm:pt>
    <dgm:pt modelId="{65A0DEE3-845C-4453-9E5D-EF1A0B55A5D8}" type="sibTrans" cxnId="{E881468A-71D8-46A0-A891-227DBB3DADDC}">
      <dgm:prSet/>
      <dgm:spPr/>
      <dgm:t>
        <a:bodyPr/>
        <a:lstStyle/>
        <a:p>
          <a:endParaRPr kumimoji="1" lang="ja-JP" altLang="en-US"/>
        </a:p>
      </dgm:t>
    </dgm:pt>
    <dgm:pt modelId="{E8CFF693-680E-45D1-9FFD-A66CD4B32D85}" type="pres">
      <dgm:prSet presAssocID="{7B44ED55-7D57-4AE6-8997-D9C492C8E1D3}" presName="Name0" presStyleCnt="0">
        <dgm:presLayoutVars>
          <dgm:dir/>
          <dgm:resizeHandles val="exact"/>
        </dgm:presLayoutVars>
      </dgm:prSet>
      <dgm:spPr/>
      <dgm:t>
        <a:bodyPr/>
        <a:lstStyle/>
        <a:p>
          <a:endParaRPr kumimoji="1" lang="ja-JP" altLang="en-US"/>
        </a:p>
      </dgm:t>
    </dgm:pt>
    <dgm:pt modelId="{EB09CC3E-D099-496A-97E4-84216359AC70}" type="pres">
      <dgm:prSet presAssocID="{B98C5258-7AF9-4F03-957D-1264A75FB16A}" presName="node" presStyleLbl="node1" presStyleIdx="0" presStyleCnt="2" custLinFactNeighborX="-2674">
        <dgm:presLayoutVars>
          <dgm:bulletEnabled val="1"/>
        </dgm:presLayoutVars>
      </dgm:prSet>
      <dgm:spPr/>
      <dgm:t>
        <a:bodyPr/>
        <a:lstStyle/>
        <a:p>
          <a:endParaRPr kumimoji="1" lang="ja-JP" altLang="en-US"/>
        </a:p>
      </dgm:t>
    </dgm:pt>
    <dgm:pt modelId="{F151E1BC-9138-4B7A-AD2F-E4A096FA0A52}" type="pres">
      <dgm:prSet presAssocID="{1CB77A7F-A7B4-42EB-ACD9-24AA3340DEA3}" presName="sibTrans" presStyleLbl="sibTrans2D1" presStyleIdx="0" presStyleCnt="1" custLinFactNeighborX="-10027" custLinFactNeighborY="-1833"/>
      <dgm:spPr/>
      <dgm:t>
        <a:bodyPr/>
        <a:lstStyle/>
        <a:p>
          <a:endParaRPr kumimoji="1" lang="ja-JP" altLang="en-US"/>
        </a:p>
      </dgm:t>
    </dgm:pt>
    <dgm:pt modelId="{86444F34-0041-4D90-9274-7FDF63FC6B63}" type="pres">
      <dgm:prSet presAssocID="{1CB77A7F-A7B4-42EB-ACD9-24AA3340DEA3}" presName="connectorText" presStyleLbl="sibTrans2D1" presStyleIdx="0" presStyleCnt="1"/>
      <dgm:spPr/>
      <dgm:t>
        <a:bodyPr/>
        <a:lstStyle/>
        <a:p>
          <a:endParaRPr kumimoji="1" lang="ja-JP" altLang="en-US"/>
        </a:p>
      </dgm:t>
    </dgm:pt>
    <dgm:pt modelId="{B307F4DC-67C8-43DE-811F-469641FD89C4}" type="pres">
      <dgm:prSet presAssocID="{753A1E00-BCB6-421A-9A03-88EDEB2F2014}" presName="node" presStyleLbl="node1" presStyleIdx="1" presStyleCnt="2" custLinFactNeighborX="1023">
        <dgm:presLayoutVars>
          <dgm:bulletEnabled val="1"/>
        </dgm:presLayoutVars>
      </dgm:prSet>
      <dgm:spPr/>
      <dgm:t>
        <a:bodyPr/>
        <a:lstStyle/>
        <a:p>
          <a:endParaRPr kumimoji="1" lang="ja-JP" altLang="en-US"/>
        </a:p>
      </dgm:t>
    </dgm:pt>
  </dgm:ptLst>
  <dgm:cxnLst>
    <dgm:cxn modelId="{C135FB5C-097E-4434-A257-CB7961E6B29B}" type="presOf" srcId="{7B44ED55-7D57-4AE6-8997-D9C492C8E1D3}" destId="{E8CFF693-680E-45D1-9FFD-A66CD4B32D85}" srcOrd="0" destOrd="0" presId="urn:microsoft.com/office/officeart/2005/8/layout/process1"/>
    <dgm:cxn modelId="{F3770F78-17A9-4D69-964E-C87EC4B2CCF6}" type="presOf" srcId="{1CB77A7F-A7B4-42EB-ACD9-24AA3340DEA3}" destId="{86444F34-0041-4D90-9274-7FDF63FC6B63}" srcOrd="1" destOrd="0" presId="urn:microsoft.com/office/officeart/2005/8/layout/process1"/>
    <dgm:cxn modelId="{4E86A4DB-6593-4D23-AD95-006B5026FCB7}" type="presOf" srcId="{B98C5258-7AF9-4F03-957D-1264A75FB16A}" destId="{EB09CC3E-D099-496A-97E4-84216359AC70}" srcOrd="0" destOrd="0" presId="urn:microsoft.com/office/officeart/2005/8/layout/process1"/>
    <dgm:cxn modelId="{4F585AFA-6316-4D07-B651-59921BA52F20}" type="presOf" srcId="{753A1E00-BCB6-421A-9A03-88EDEB2F2014}" destId="{B307F4DC-67C8-43DE-811F-469641FD89C4}" srcOrd="0" destOrd="0" presId="urn:microsoft.com/office/officeart/2005/8/layout/process1"/>
    <dgm:cxn modelId="{0A8D95FB-9B2A-4750-AF23-85B2C0BDF370}" type="presOf" srcId="{1CB77A7F-A7B4-42EB-ACD9-24AA3340DEA3}" destId="{F151E1BC-9138-4B7A-AD2F-E4A096FA0A52}" srcOrd="0" destOrd="0" presId="urn:microsoft.com/office/officeart/2005/8/layout/process1"/>
    <dgm:cxn modelId="{E881468A-71D8-46A0-A891-227DBB3DADDC}" srcId="{7B44ED55-7D57-4AE6-8997-D9C492C8E1D3}" destId="{753A1E00-BCB6-421A-9A03-88EDEB2F2014}" srcOrd="1" destOrd="0" parTransId="{FE81136F-172E-40A9-AEC8-176B2F6C6231}" sibTransId="{65A0DEE3-845C-4453-9E5D-EF1A0B55A5D8}"/>
    <dgm:cxn modelId="{BB1EF734-C3F2-45F3-8AC9-D14034655904}" srcId="{7B44ED55-7D57-4AE6-8997-D9C492C8E1D3}" destId="{B98C5258-7AF9-4F03-957D-1264A75FB16A}" srcOrd="0" destOrd="0" parTransId="{F974E00C-509B-4C4B-A082-694678B28073}" sibTransId="{1CB77A7F-A7B4-42EB-ACD9-24AA3340DEA3}"/>
    <dgm:cxn modelId="{FA1C749C-CD0A-4EA2-AB37-67894A68A307}" type="presParOf" srcId="{E8CFF693-680E-45D1-9FFD-A66CD4B32D85}" destId="{EB09CC3E-D099-496A-97E4-84216359AC70}" srcOrd="0" destOrd="0" presId="urn:microsoft.com/office/officeart/2005/8/layout/process1"/>
    <dgm:cxn modelId="{ED921745-0672-4A90-854E-EF6AC349C3BC}" type="presParOf" srcId="{E8CFF693-680E-45D1-9FFD-A66CD4B32D85}" destId="{F151E1BC-9138-4B7A-AD2F-E4A096FA0A52}" srcOrd="1" destOrd="0" presId="urn:microsoft.com/office/officeart/2005/8/layout/process1"/>
    <dgm:cxn modelId="{1B5F3393-4F4B-4B99-9BC2-14975AEE8D17}" type="presParOf" srcId="{F151E1BC-9138-4B7A-AD2F-E4A096FA0A52}" destId="{86444F34-0041-4D90-9274-7FDF63FC6B63}" srcOrd="0" destOrd="0" presId="urn:microsoft.com/office/officeart/2005/8/layout/process1"/>
    <dgm:cxn modelId="{F7E44C46-4D33-407C-80A2-B4252DC0AAFB}" type="presParOf" srcId="{E8CFF693-680E-45D1-9FFD-A66CD4B32D85}" destId="{B307F4DC-67C8-43DE-811F-469641FD89C4}"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44ED55-7D57-4AE6-8997-D9C492C8E1D3}" type="doc">
      <dgm:prSet loTypeId="urn:microsoft.com/office/officeart/2005/8/layout/process1" loCatId="process" qsTypeId="urn:microsoft.com/office/officeart/2005/8/quickstyle/simple1" qsCatId="simple" csTypeId="urn:microsoft.com/office/officeart/2005/8/colors/accent1_2" csCatId="accent1" phldr="1"/>
      <dgm:spPr/>
    </dgm:pt>
    <dgm:pt modelId="{B98C5258-7AF9-4F03-957D-1264A75FB16A}">
      <dgm:prSet phldrT="[テキスト]" custT="1"/>
      <dgm:spPr/>
      <dgm:t>
        <a:bodyPr/>
        <a:lstStyle/>
        <a:p>
          <a:r>
            <a:rPr kumimoji="1" lang="ja-JP" altLang="en-US" sz="1800" b="1" dirty="0" smtClean="0">
              <a:latin typeface="HGPｺﾞｼｯｸE" pitchFamily="50" charset="-128"/>
              <a:ea typeface="HGPｺﾞｼｯｸE" pitchFamily="50" charset="-128"/>
            </a:rPr>
            <a:t>好きなこと・興味のある</a:t>
          </a:r>
          <a:endParaRPr kumimoji="1" lang="en-US" altLang="ja-JP" sz="1800" b="1" dirty="0" smtClean="0">
            <a:latin typeface="HGPｺﾞｼｯｸE" pitchFamily="50" charset="-128"/>
            <a:ea typeface="HGPｺﾞｼｯｸE" pitchFamily="50" charset="-128"/>
          </a:endParaRPr>
        </a:p>
        <a:p>
          <a:r>
            <a:rPr kumimoji="1" lang="ja-JP" altLang="en-US" sz="1800" b="1" dirty="0" smtClean="0">
              <a:latin typeface="HGPｺﾞｼｯｸE" pitchFamily="50" charset="-128"/>
              <a:ea typeface="HGPｺﾞｼｯｸE" pitchFamily="50" charset="-128"/>
            </a:rPr>
            <a:t>ことを考える</a:t>
          </a:r>
          <a:endParaRPr kumimoji="1" lang="ja-JP" altLang="en-US" sz="1800" b="1" dirty="0">
            <a:latin typeface="HGPｺﾞｼｯｸE" pitchFamily="50" charset="-128"/>
            <a:ea typeface="HGPｺﾞｼｯｸE" pitchFamily="50" charset="-128"/>
          </a:endParaRPr>
        </a:p>
      </dgm:t>
    </dgm:pt>
    <dgm:pt modelId="{F974E00C-509B-4C4B-A082-694678B28073}" type="parTrans" cxnId="{BB1EF734-C3F2-45F3-8AC9-D14034655904}">
      <dgm:prSet/>
      <dgm:spPr/>
      <dgm:t>
        <a:bodyPr/>
        <a:lstStyle/>
        <a:p>
          <a:endParaRPr kumimoji="1" lang="ja-JP" altLang="en-US"/>
        </a:p>
      </dgm:t>
    </dgm:pt>
    <dgm:pt modelId="{1CB77A7F-A7B4-42EB-ACD9-24AA3340DEA3}" type="sibTrans" cxnId="{BB1EF734-C3F2-45F3-8AC9-D14034655904}">
      <dgm:prSet/>
      <dgm:spPr>
        <a:pattFill prst="horzBrick">
          <a:fgClr>
            <a:schemeClr val="bg2">
              <a:lumMod val="50000"/>
            </a:schemeClr>
          </a:fgClr>
          <a:bgClr>
            <a:schemeClr val="bg1"/>
          </a:bgClr>
        </a:pattFill>
      </dgm:spPr>
      <dgm:t>
        <a:bodyPr/>
        <a:lstStyle/>
        <a:p>
          <a:endParaRPr kumimoji="1" lang="ja-JP" altLang="en-US" dirty="0"/>
        </a:p>
      </dgm:t>
    </dgm:pt>
    <dgm:pt modelId="{753A1E00-BCB6-421A-9A03-88EDEB2F2014}">
      <dgm:prSet phldrT="[テキスト]" custT="1">
        <dgm:style>
          <a:lnRef idx="2">
            <a:schemeClr val="accent1"/>
          </a:lnRef>
          <a:fillRef idx="1">
            <a:schemeClr val="lt1"/>
          </a:fillRef>
          <a:effectRef idx="0">
            <a:schemeClr val="accent1"/>
          </a:effectRef>
          <a:fontRef idx="minor">
            <a:schemeClr val="dk1"/>
          </a:fontRef>
        </dgm:style>
      </dgm:prSet>
      <dgm:spPr/>
      <dgm:t>
        <a:bodyPr/>
        <a:lstStyle/>
        <a:p>
          <a:r>
            <a:rPr kumimoji="1" lang="ja-JP" altLang="en-US" sz="1600" b="1" dirty="0" smtClean="0">
              <a:solidFill>
                <a:schemeClr val="tx1"/>
              </a:solidFill>
            </a:rPr>
            <a:t>実際に行動していること、好きなこと、関心のあることなど</a:t>
          </a:r>
          <a:endParaRPr kumimoji="1" lang="ja-JP" altLang="en-US" sz="1600" b="1" dirty="0">
            <a:solidFill>
              <a:schemeClr val="tx1"/>
            </a:solidFill>
          </a:endParaRPr>
        </a:p>
      </dgm:t>
    </dgm:pt>
    <dgm:pt modelId="{FE81136F-172E-40A9-AEC8-176B2F6C6231}" type="parTrans" cxnId="{E881468A-71D8-46A0-A891-227DBB3DADDC}">
      <dgm:prSet/>
      <dgm:spPr/>
      <dgm:t>
        <a:bodyPr/>
        <a:lstStyle/>
        <a:p>
          <a:endParaRPr kumimoji="1" lang="ja-JP" altLang="en-US"/>
        </a:p>
      </dgm:t>
    </dgm:pt>
    <dgm:pt modelId="{65A0DEE3-845C-4453-9E5D-EF1A0B55A5D8}" type="sibTrans" cxnId="{E881468A-71D8-46A0-A891-227DBB3DADDC}">
      <dgm:prSet/>
      <dgm:spPr/>
      <dgm:t>
        <a:bodyPr/>
        <a:lstStyle/>
        <a:p>
          <a:endParaRPr kumimoji="1" lang="ja-JP" altLang="en-US"/>
        </a:p>
      </dgm:t>
    </dgm:pt>
    <dgm:pt modelId="{E8CFF693-680E-45D1-9FFD-A66CD4B32D85}" type="pres">
      <dgm:prSet presAssocID="{7B44ED55-7D57-4AE6-8997-D9C492C8E1D3}" presName="Name0" presStyleCnt="0">
        <dgm:presLayoutVars>
          <dgm:dir/>
          <dgm:resizeHandles val="exact"/>
        </dgm:presLayoutVars>
      </dgm:prSet>
      <dgm:spPr/>
    </dgm:pt>
    <dgm:pt modelId="{EB09CC3E-D099-496A-97E4-84216359AC70}" type="pres">
      <dgm:prSet presAssocID="{B98C5258-7AF9-4F03-957D-1264A75FB16A}" presName="node" presStyleLbl="node1" presStyleIdx="0" presStyleCnt="2">
        <dgm:presLayoutVars>
          <dgm:bulletEnabled val="1"/>
        </dgm:presLayoutVars>
      </dgm:prSet>
      <dgm:spPr/>
      <dgm:t>
        <a:bodyPr/>
        <a:lstStyle/>
        <a:p>
          <a:endParaRPr kumimoji="1" lang="ja-JP" altLang="en-US"/>
        </a:p>
      </dgm:t>
    </dgm:pt>
    <dgm:pt modelId="{F151E1BC-9138-4B7A-AD2F-E4A096FA0A52}" type="pres">
      <dgm:prSet presAssocID="{1CB77A7F-A7B4-42EB-ACD9-24AA3340DEA3}" presName="sibTrans" presStyleLbl="sibTrans2D1" presStyleIdx="0" presStyleCnt="1"/>
      <dgm:spPr/>
      <dgm:t>
        <a:bodyPr/>
        <a:lstStyle/>
        <a:p>
          <a:endParaRPr kumimoji="1" lang="ja-JP" altLang="en-US"/>
        </a:p>
      </dgm:t>
    </dgm:pt>
    <dgm:pt modelId="{86444F34-0041-4D90-9274-7FDF63FC6B63}" type="pres">
      <dgm:prSet presAssocID="{1CB77A7F-A7B4-42EB-ACD9-24AA3340DEA3}" presName="connectorText" presStyleLbl="sibTrans2D1" presStyleIdx="0" presStyleCnt="1"/>
      <dgm:spPr/>
      <dgm:t>
        <a:bodyPr/>
        <a:lstStyle/>
        <a:p>
          <a:endParaRPr kumimoji="1" lang="ja-JP" altLang="en-US"/>
        </a:p>
      </dgm:t>
    </dgm:pt>
    <dgm:pt modelId="{B307F4DC-67C8-43DE-811F-469641FD89C4}" type="pres">
      <dgm:prSet presAssocID="{753A1E00-BCB6-421A-9A03-88EDEB2F2014}" presName="node" presStyleLbl="node1" presStyleIdx="1" presStyleCnt="2">
        <dgm:presLayoutVars>
          <dgm:bulletEnabled val="1"/>
        </dgm:presLayoutVars>
      </dgm:prSet>
      <dgm:spPr/>
      <dgm:t>
        <a:bodyPr/>
        <a:lstStyle/>
        <a:p>
          <a:endParaRPr kumimoji="1" lang="ja-JP" altLang="en-US"/>
        </a:p>
      </dgm:t>
    </dgm:pt>
  </dgm:ptLst>
  <dgm:cxnLst>
    <dgm:cxn modelId="{B743D172-0F5A-44F4-BF65-38184CFAABEB}" type="presOf" srcId="{753A1E00-BCB6-421A-9A03-88EDEB2F2014}" destId="{B307F4DC-67C8-43DE-811F-469641FD89C4}" srcOrd="0" destOrd="0" presId="urn:microsoft.com/office/officeart/2005/8/layout/process1"/>
    <dgm:cxn modelId="{53618F91-9B89-48F7-9676-3C3F3158F8F0}" type="presOf" srcId="{7B44ED55-7D57-4AE6-8997-D9C492C8E1D3}" destId="{E8CFF693-680E-45D1-9FFD-A66CD4B32D85}" srcOrd="0" destOrd="0" presId="urn:microsoft.com/office/officeart/2005/8/layout/process1"/>
    <dgm:cxn modelId="{C393A7A7-45BD-4556-B453-7D3EF6B01D01}" type="presOf" srcId="{1CB77A7F-A7B4-42EB-ACD9-24AA3340DEA3}" destId="{86444F34-0041-4D90-9274-7FDF63FC6B63}" srcOrd="1" destOrd="0" presId="urn:microsoft.com/office/officeart/2005/8/layout/process1"/>
    <dgm:cxn modelId="{BD275912-2DB1-45B0-9EAD-9049539B6082}" type="presOf" srcId="{1CB77A7F-A7B4-42EB-ACD9-24AA3340DEA3}" destId="{F151E1BC-9138-4B7A-AD2F-E4A096FA0A52}" srcOrd="0" destOrd="0" presId="urn:microsoft.com/office/officeart/2005/8/layout/process1"/>
    <dgm:cxn modelId="{E881468A-71D8-46A0-A891-227DBB3DADDC}" srcId="{7B44ED55-7D57-4AE6-8997-D9C492C8E1D3}" destId="{753A1E00-BCB6-421A-9A03-88EDEB2F2014}" srcOrd="1" destOrd="0" parTransId="{FE81136F-172E-40A9-AEC8-176B2F6C6231}" sibTransId="{65A0DEE3-845C-4453-9E5D-EF1A0B55A5D8}"/>
    <dgm:cxn modelId="{BB1EF734-C3F2-45F3-8AC9-D14034655904}" srcId="{7B44ED55-7D57-4AE6-8997-D9C492C8E1D3}" destId="{B98C5258-7AF9-4F03-957D-1264A75FB16A}" srcOrd="0" destOrd="0" parTransId="{F974E00C-509B-4C4B-A082-694678B28073}" sibTransId="{1CB77A7F-A7B4-42EB-ACD9-24AA3340DEA3}"/>
    <dgm:cxn modelId="{1CBB28DD-ADDB-4C4C-A4F3-915D01F10DA1}" type="presOf" srcId="{B98C5258-7AF9-4F03-957D-1264A75FB16A}" destId="{EB09CC3E-D099-496A-97E4-84216359AC70}" srcOrd="0" destOrd="0" presId="urn:microsoft.com/office/officeart/2005/8/layout/process1"/>
    <dgm:cxn modelId="{DDA535D5-F642-4971-A854-672EB55AD023}" type="presParOf" srcId="{E8CFF693-680E-45D1-9FFD-A66CD4B32D85}" destId="{EB09CC3E-D099-496A-97E4-84216359AC70}" srcOrd="0" destOrd="0" presId="urn:microsoft.com/office/officeart/2005/8/layout/process1"/>
    <dgm:cxn modelId="{6AC47DEF-E75E-4D45-BADC-3DDC674FC537}" type="presParOf" srcId="{E8CFF693-680E-45D1-9FFD-A66CD4B32D85}" destId="{F151E1BC-9138-4B7A-AD2F-E4A096FA0A52}" srcOrd="1" destOrd="0" presId="urn:microsoft.com/office/officeart/2005/8/layout/process1"/>
    <dgm:cxn modelId="{4E234C5A-28F4-49FE-869B-F4134C70F3BB}" type="presParOf" srcId="{F151E1BC-9138-4B7A-AD2F-E4A096FA0A52}" destId="{86444F34-0041-4D90-9274-7FDF63FC6B63}" srcOrd="0" destOrd="0" presId="urn:microsoft.com/office/officeart/2005/8/layout/process1"/>
    <dgm:cxn modelId="{5241196E-FABA-4E3A-AB3B-F3B7768004A9}" type="presParOf" srcId="{E8CFF693-680E-45D1-9FFD-A66CD4B32D85}" destId="{B307F4DC-67C8-43DE-811F-469641FD89C4}" srcOrd="2"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64CE95-B75B-481E-8B09-CF1241A1A64D}" type="doc">
      <dgm:prSet loTypeId="urn:microsoft.com/office/officeart/2005/8/layout/vList3#1" loCatId="list" qsTypeId="urn:microsoft.com/office/officeart/2005/8/quickstyle/simple1" qsCatId="simple" csTypeId="urn:microsoft.com/office/officeart/2005/8/colors/accent1_2" csCatId="accent1" phldr="1"/>
      <dgm:spPr/>
    </dgm:pt>
    <dgm:pt modelId="{AB4BD19D-6703-4D42-BB99-DFD3EAEBF1CC}">
      <dgm:prSet phldrT="[テキスト]" custT="1"/>
      <dgm:spPr/>
      <dgm:t>
        <a:bodyPr/>
        <a:lstStyle/>
        <a:p>
          <a:r>
            <a:rPr kumimoji="1" lang="ja-JP" altLang="en-US" sz="2600" dirty="0" smtClean="0"/>
            <a:t>業界・職種研究、社会の状況や変化を知る</a:t>
          </a:r>
          <a:endParaRPr kumimoji="1" lang="ja-JP" altLang="en-US" sz="2600" dirty="0"/>
        </a:p>
      </dgm:t>
    </dgm:pt>
    <dgm:pt modelId="{186E0398-B209-42FB-ADAC-303A9A3F6B69}" type="parTrans" cxnId="{D9FD808D-B9B1-4853-A3A3-CB4F0ADD2EE5}">
      <dgm:prSet/>
      <dgm:spPr/>
      <dgm:t>
        <a:bodyPr/>
        <a:lstStyle/>
        <a:p>
          <a:endParaRPr kumimoji="1" lang="ja-JP" altLang="en-US"/>
        </a:p>
      </dgm:t>
    </dgm:pt>
    <dgm:pt modelId="{0DA3937D-C909-448F-9CA0-1BB5E997E407}" type="sibTrans" cxnId="{D9FD808D-B9B1-4853-A3A3-CB4F0ADD2EE5}">
      <dgm:prSet/>
      <dgm:spPr/>
      <dgm:t>
        <a:bodyPr/>
        <a:lstStyle/>
        <a:p>
          <a:endParaRPr kumimoji="1" lang="ja-JP" altLang="en-US"/>
        </a:p>
      </dgm:t>
    </dgm:pt>
    <dgm:pt modelId="{B964A315-A0F8-4576-91F0-EFDE79076866}">
      <dgm:prSet phldrT="[テキスト]" custT="1"/>
      <dgm:spPr>
        <a:solidFill>
          <a:srgbClr val="FFFF00"/>
        </a:solidFill>
        <a:ln w="3175">
          <a:solidFill>
            <a:srgbClr val="FF9900"/>
          </a:solidFill>
        </a:ln>
      </dgm:spPr>
      <dgm:t>
        <a:bodyPr/>
        <a:lstStyle/>
        <a:p>
          <a:pPr algn="l"/>
          <a:r>
            <a:rPr lang="ja-JP" altLang="en-US" sz="2800" b="1" dirty="0" smtClean="0">
              <a:solidFill>
                <a:schemeClr val="tx1"/>
              </a:solidFill>
            </a:rPr>
            <a:t>「やりたいこと」「出来ること」を実現できる　仕事を探す</a:t>
          </a:r>
          <a:endParaRPr kumimoji="1" lang="ja-JP" altLang="en-US" sz="2800" b="1" dirty="0">
            <a:solidFill>
              <a:schemeClr val="tx1"/>
            </a:solidFill>
          </a:endParaRPr>
        </a:p>
      </dgm:t>
    </dgm:pt>
    <dgm:pt modelId="{61F6F560-4E78-457A-B232-EA6102386D89}" type="parTrans" cxnId="{355B70C8-4141-4DA3-BBDE-21326C03305B}">
      <dgm:prSet/>
      <dgm:spPr/>
      <dgm:t>
        <a:bodyPr/>
        <a:lstStyle/>
        <a:p>
          <a:endParaRPr kumimoji="1" lang="ja-JP" altLang="en-US"/>
        </a:p>
      </dgm:t>
    </dgm:pt>
    <dgm:pt modelId="{3EC928D4-E9D7-4124-AE7F-5DE3E0E55D57}" type="sibTrans" cxnId="{355B70C8-4141-4DA3-BBDE-21326C03305B}">
      <dgm:prSet/>
      <dgm:spPr/>
      <dgm:t>
        <a:bodyPr/>
        <a:lstStyle/>
        <a:p>
          <a:endParaRPr kumimoji="1" lang="ja-JP" altLang="en-US"/>
        </a:p>
      </dgm:t>
    </dgm:pt>
    <dgm:pt modelId="{8A6FDE1B-0722-4FCC-9AAF-9377D16AAFFB}">
      <dgm:prSet phldrT="[テキスト]" custT="1"/>
      <dgm:spPr>
        <a:solidFill>
          <a:schemeClr val="accent3">
            <a:lumMod val="75000"/>
          </a:schemeClr>
        </a:solidFill>
      </dgm:spPr>
      <dgm:t>
        <a:bodyPr/>
        <a:lstStyle/>
        <a:p>
          <a:pPr algn="l"/>
          <a:r>
            <a:rPr kumimoji="1" lang="ja-JP" altLang="en-US" sz="2400" dirty="0" smtClean="0"/>
            <a:t>職種は大きく分けて「作る仕事」「売る仕事」「管理する仕事」「専門職」の４つに分類される</a:t>
          </a:r>
          <a:endParaRPr kumimoji="1" lang="ja-JP" altLang="en-US" sz="2400" dirty="0"/>
        </a:p>
      </dgm:t>
    </dgm:pt>
    <dgm:pt modelId="{1AD66089-25F0-4564-A87D-316C37F65016}" type="parTrans" cxnId="{A2CF19D0-673C-4E0F-AA5E-6C76CA8FC13B}">
      <dgm:prSet/>
      <dgm:spPr/>
      <dgm:t>
        <a:bodyPr/>
        <a:lstStyle/>
        <a:p>
          <a:endParaRPr kumimoji="1" lang="ja-JP" altLang="en-US"/>
        </a:p>
      </dgm:t>
    </dgm:pt>
    <dgm:pt modelId="{B773B6E9-19AF-4D2A-8984-EFEF0709C59D}" type="sibTrans" cxnId="{A2CF19D0-673C-4E0F-AA5E-6C76CA8FC13B}">
      <dgm:prSet/>
      <dgm:spPr/>
      <dgm:t>
        <a:bodyPr/>
        <a:lstStyle/>
        <a:p>
          <a:endParaRPr kumimoji="1" lang="ja-JP" altLang="en-US"/>
        </a:p>
      </dgm:t>
    </dgm:pt>
    <dgm:pt modelId="{EA4BB928-0FDC-4D96-A93D-FA868B0CFCD9}">
      <dgm:prSet phldrT="[テキスト]" custT="1"/>
      <dgm:spPr>
        <a:solidFill>
          <a:srgbClr val="002060"/>
        </a:solidFill>
      </dgm:spPr>
      <dgm:t>
        <a:bodyPr/>
        <a:lstStyle/>
        <a:p>
          <a:pPr algn="l"/>
          <a:r>
            <a:rPr lang="ja-JP" altLang="en-US" sz="2800" dirty="0" smtClean="0"/>
            <a:t>異業種同士の交流や提携で「業界」の壁はなくなってきている。</a:t>
          </a:r>
          <a:endParaRPr kumimoji="1" lang="ja-JP" altLang="en-US" sz="2800" dirty="0"/>
        </a:p>
      </dgm:t>
    </dgm:pt>
    <dgm:pt modelId="{682E984C-82DC-44E4-8DAD-C01903649725}" type="parTrans" cxnId="{0F0B325C-FDF3-4D4A-A59F-59638F0E6498}">
      <dgm:prSet/>
      <dgm:spPr/>
      <dgm:t>
        <a:bodyPr/>
        <a:lstStyle/>
        <a:p>
          <a:endParaRPr kumimoji="1" lang="ja-JP" altLang="en-US"/>
        </a:p>
      </dgm:t>
    </dgm:pt>
    <dgm:pt modelId="{50AC811F-121E-48A8-BE2D-FF050306011A}" type="sibTrans" cxnId="{0F0B325C-FDF3-4D4A-A59F-59638F0E6498}">
      <dgm:prSet/>
      <dgm:spPr/>
      <dgm:t>
        <a:bodyPr/>
        <a:lstStyle/>
        <a:p>
          <a:endParaRPr kumimoji="1" lang="ja-JP" altLang="en-US"/>
        </a:p>
      </dgm:t>
    </dgm:pt>
    <dgm:pt modelId="{EFCA5016-5C4C-41F3-9A3E-DDF8F0FCF808}" type="pres">
      <dgm:prSet presAssocID="{E364CE95-B75B-481E-8B09-CF1241A1A64D}" presName="linearFlow" presStyleCnt="0">
        <dgm:presLayoutVars>
          <dgm:dir/>
          <dgm:resizeHandles val="exact"/>
        </dgm:presLayoutVars>
      </dgm:prSet>
      <dgm:spPr/>
    </dgm:pt>
    <dgm:pt modelId="{A4CD7F10-CCE8-4A14-BC7C-1A83A48990A4}" type="pres">
      <dgm:prSet presAssocID="{AB4BD19D-6703-4D42-BB99-DFD3EAEBF1CC}" presName="composite" presStyleCnt="0"/>
      <dgm:spPr/>
    </dgm:pt>
    <dgm:pt modelId="{43E21C22-94B4-44C0-B45A-EEBA80C64BC9}" type="pres">
      <dgm:prSet presAssocID="{AB4BD19D-6703-4D42-BB99-DFD3EAEBF1CC}" presName="imgShp" presStyleLbl="fgImgPlace1" presStyleIdx="0" presStyleCnt="4" custScaleX="12094" custScaleY="13942" custLinFactNeighborX="-71295" custLinFactNeighborY="12804"/>
      <dgm:spPr/>
    </dgm:pt>
    <dgm:pt modelId="{0F700CA3-2D66-41C9-9C37-81C71A8E2643}" type="pres">
      <dgm:prSet presAssocID="{AB4BD19D-6703-4D42-BB99-DFD3EAEBF1CC}" presName="txShp" presStyleLbl="node1" presStyleIdx="0" presStyleCnt="4" custScaleX="148749" custLinFactNeighborX="630" custLinFactNeighborY="7228">
        <dgm:presLayoutVars>
          <dgm:bulletEnabled val="1"/>
        </dgm:presLayoutVars>
      </dgm:prSet>
      <dgm:spPr/>
      <dgm:t>
        <a:bodyPr/>
        <a:lstStyle/>
        <a:p>
          <a:endParaRPr kumimoji="1" lang="ja-JP" altLang="en-US"/>
        </a:p>
      </dgm:t>
    </dgm:pt>
    <dgm:pt modelId="{D13112E1-0C72-4DED-A500-5A1ABC90876E}" type="pres">
      <dgm:prSet presAssocID="{0DA3937D-C909-448F-9CA0-1BB5E997E407}" presName="spacing" presStyleCnt="0"/>
      <dgm:spPr/>
    </dgm:pt>
    <dgm:pt modelId="{5CBF4D82-300B-40C1-B2B3-DF74E6E2C68D}" type="pres">
      <dgm:prSet presAssocID="{B964A315-A0F8-4576-91F0-EFDE79076866}" presName="composite" presStyleCnt="0"/>
      <dgm:spPr/>
    </dgm:pt>
    <dgm:pt modelId="{69386D2B-F08E-4806-BFD2-B297F43441FB}" type="pres">
      <dgm:prSet presAssocID="{B964A315-A0F8-4576-91F0-EFDE79076866}" presName="imgShp" presStyleLbl="fgImgPlace1" presStyleIdx="1" presStyleCnt="4" custFlipVert="1" custFlipHor="1" custScaleX="12094" custScaleY="13957" custLinFactNeighborX="-66548" custLinFactNeighborY="-1874"/>
      <dgm:spPr/>
    </dgm:pt>
    <dgm:pt modelId="{C68369E6-BF86-4DB4-B100-589CA3228387}" type="pres">
      <dgm:prSet presAssocID="{B964A315-A0F8-4576-91F0-EFDE79076866}" presName="txShp" presStyleLbl="node1" presStyleIdx="1" presStyleCnt="4" custScaleX="148749" custLinFactNeighborY="-2743">
        <dgm:presLayoutVars>
          <dgm:bulletEnabled val="1"/>
        </dgm:presLayoutVars>
      </dgm:prSet>
      <dgm:spPr/>
      <dgm:t>
        <a:bodyPr/>
        <a:lstStyle/>
        <a:p>
          <a:endParaRPr kumimoji="1" lang="ja-JP" altLang="en-US"/>
        </a:p>
      </dgm:t>
    </dgm:pt>
    <dgm:pt modelId="{C5C9F3A9-F932-4072-A2DF-A97724CD06AE}" type="pres">
      <dgm:prSet presAssocID="{3EC928D4-E9D7-4124-AE7F-5DE3E0E55D57}" presName="spacing" presStyleCnt="0"/>
      <dgm:spPr/>
    </dgm:pt>
    <dgm:pt modelId="{396DCEA6-6260-4CC3-A7A9-076C9A215CA8}" type="pres">
      <dgm:prSet presAssocID="{8A6FDE1B-0722-4FCC-9AAF-9377D16AAFFB}" presName="composite" presStyleCnt="0"/>
      <dgm:spPr/>
    </dgm:pt>
    <dgm:pt modelId="{C5DE145A-F349-4F86-BB63-101B5F6A908D}" type="pres">
      <dgm:prSet presAssocID="{8A6FDE1B-0722-4FCC-9AAF-9377D16AAFFB}" presName="imgShp" presStyleLbl="fgImgPlace1" presStyleIdx="2" presStyleCnt="4" custScaleX="12121" custScaleY="13957" custLinFactNeighborX="-69036" custLinFactNeighborY="-2314"/>
      <dgm:spPr/>
    </dgm:pt>
    <dgm:pt modelId="{ECAEBD06-A5A0-44A3-9551-2169C112D8F0}" type="pres">
      <dgm:prSet presAssocID="{8A6FDE1B-0722-4FCC-9AAF-9377D16AAFFB}" presName="txShp" presStyleLbl="node1" presStyleIdx="2" presStyleCnt="4" custScaleX="148749" custLinFactNeighborY="-8788">
        <dgm:presLayoutVars>
          <dgm:bulletEnabled val="1"/>
        </dgm:presLayoutVars>
      </dgm:prSet>
      <dgm:spPr/>
      <dgm:t>
        <a:bodyPr/>
        <a:lstStyle/>
        <a:p>
          <a:endParaRPr kumimoji="1" lang="ja-JP" altLang="en-US"/>
        </a:p>
      </dgm:t>
    </dgm:pt>
    <dgm:pt modelId="{9FFDA9C5-6FD0-4E12-9BCE-F6E9AED78220}" type="pres">
      <dgm:prSet presAssocID="{B773B6E9-19AF-4D2A-8984-EFEF0709C59D}" presName="spacing" presStyleCnt="0"/>
      <dgm:spPr/>
    </dgm:pt>
    <dgm:pt modelId="{741E2BA0-02C1-457E-9180-0DDE8A3A8D60}" type="pres">
      <dgm:prSet presAssocID="{EA4BB928-0FDC-4D96-A93D-FA868B0CFCD9}" presName="composite" presStyleCnt="0"/>
      <dgm:spPr/>
    </dgm:pt>
    <dgm:pt modelId="{69590672-BEA2-4D92-BF5B-C4CDF7336037}" type="pres">
      <dgm:prSet presAssocID="{EA4BB928-0FDC-4D96-A93D-FA868B0CFCD9}" presName="imgShp" presStyleLbl="fgImgPlace1" presStyleIdx="3" presStyleCnt="4" custFlipVert="1" custFlipHor="1" custScaleX="12121" custScaleY="13957" custLinFactNeighborX="-75083" custLinFactNeighborY="-909"/>
      <dgm:spPr/>
    </dgm:pt>
    <dgm:pt modelId="{27971965-8AFF-4DBB-AD59-B336CBC53F90}" type="pres">
      <dgm:prSet presAssocID="{EA4BB928-0FDC-4D96-A93D-FA868B0CFCD9}" presName="txShp" presStyleLbl="node1" presStyleIdx="3" presStyleCnt="4" custScaleX="150376" custLinFactNeighborY="-8788">
        <dgm:presLayoutVars>
          <dgm:bulletEnabled val="1"/>
        </dgm:presLayoutVars>
      </dgm:prSet>
      <dgm:spPr/>
      <dgm:t>
        <a:bodyPr/>
        <a:lstStyle/>
        <a:p>
          <a:endParaRPr kumimoji="1" lang="ja-JP" altLang="en-US"/>
        </a:p>
      </dgm:t>
    </dgm:pt>
  </dgm:ptLst>
  <dgm:cxnLst>
    <dgm:cxn modelId="{B88208FC-78D5-4A57-A9FE-30F2E7B15EE3}" type="presOf" srcId="{AB4BD19D-6703-4D42-BB99-DFD3EAEBF1CC}" destId="{0F700CA3-2D66-41C9-9C37-81C71A8E2643}" srcOrd="0" destOrd="0" presId="urn:microsoft.com/office/officeart/2005/8/layout/vList3#1"/>
    <dgm:cxn modelId="{642648CC-BD68-4A71-87C9-D0DA3555BBA3}" type="presOf" srcId="{8A6FDE1B-0722-4FCC-9AAF-9377D16AAFFB}" destId="{ECAEBD06-A5A0-44A3-9551-2169C112D8F0}" srcOrd="0" destOrd="0" presId="urn:microsoft.com/office/officeart/2005/8/layout/vList3#1"/>
    <dgm:cxn modelId="{87697803-DF6E-4D46-8984-CB3807488169}" type="presOf" srcId="{B964A315-A0F8-4576-91F0-EFDE79076866}" destId="{C68369E6-BF86-4DB4-B100-589CA3228387}" srcOrd="0" destOrd="0" presId="urn:microsoft.com/office/officeart/2005/8/layout/vList3#1"/>
    <dgm:cxn modelId="{D6ED847C-EF62-49EE-A2A7-519530C25D18}" type="presOf" srcId="{E364CE95-B75B-481E-8B09-CF1241A1A64D}" destId="{EFCA5016-5C4C-41F3-9A3E-DDF8F0FCF808}" srcOrd="0" destOrd="0" presId="urn:microsoft.com/office/officeart/2005/8/layout/vList3#1"/>
    <dgm:cxn modelId="{0F0B325C-FDF3-4D4A-A59F-59638F0E6498}" srcId="{E364CE95-B75B-481E-8B09-CF1241A1A64D}" destId="{EA4BB928-0FDC-4D96-A93D-FA868B0CFCD9}" srcOrd="3" destOrd="0" parTransId="{682E984C-82DC-44E4-8DAD-C01903649725}" sibTransId="{50AC811F-121E-48A8-BE2D-FF050306011A}"/>
    <dgm:cxn modelId="{A2CF19D0-673C-4E0F-AA5E-6C76CA8FC13B}" srcId="{E364CE95-B75B-481E-8B09-CF1241A1A64D}" destId="{8A6FDE1B-0722-4FCC-9AAF-9377D16AAFFB}" srcOrd="2" destOrd="0" parTransId="{1AD66089-25F0-4564-A87D-316C37F65016}" sibTransId="{B773B6E9-19AF-4D2A-8984-EFEF0709C59D}"/>
    <dgm:cxn modelId="{D9FD808D-B9B1-4853-A3A3-CB4F0ADD2EE5}" srcId="{E364CE95-B75B-481E-8B09-CF1241A1A64D}" destId="{AB4BD19D-6703-4D42-BB99-DFD3EAEBF1CC}" srcOrd="0" destOrd="0" parTransId="{186E0398-B209-42FB-ADAC-303A9A3F6B69}" sibTransId="{0DA3937D-C909-448F-9CA0-1BB5E997E407}"/>
    <dgm:cxn modelId="{355B70C8-4141-4DA3-BBDE-21326C03305B}" srcId="{E364CE95-B75B-481E-8B09-CF1241A1A64D}" destId="{B964A315-A0F8-4576-91F0-EFDE79076866}" srcOrd="1" destOrd="0" parTransId="{61F6F560-4E78-457A-B232-EA6102386D89}" sibTransId="{3EC928D4-E9D7-4124-AE7F-5DE3E0E55D57}"/>
    <dgm:cxn modelId="{DDEC5F70-AA38-4A9F-826D-348DC1EA2653}" type="presOf" srcId="{EA4BB928-0FDC-4D96-A93D-FA868B0CFCD9}" destId="{27971965-8AFF-4DBB-AD59-B336CBC53F90}" srcOrd="0" destOrd="0" presId="urn:microsoft.com/office/officeart/2005/8/layout/vList3#1"/>
    <dgm:cxn modelId="{DDB1F69D-782D-462F-A794-2BEFE51A97AD}" type="presParOf" srcId="{EFCA5016-5C4C-41F3-9A3E-DDF8F0FCF808}" destId="{A4CD7F10-CCE8-4A14-BC7C-1A83A48990A4}" srcOrd="0" destOrd="0" presId="urn:microsoft.com/office/officeart/2005/8/layout/vList3#1"/>
    <dgm:cxn modelId="{445C60FC-7F4C-4334-9D1A-D20C2D4F7546}" type="presParOf" srcId="{A4CD7F10-CCE8-4A14-BC7C-1A83A48990A4}" destId="{43E21C22-94B4-44C0-B45A-EEBA80C64BC9}" srcOrd="0" destOrd="0" presId="urn:microsoft.com/office/officeart/2005/8/layout/vList3#1"/>
    <dgm:cxn modelId="{D360D995-F618-4D5F-890B-BA4E58923A46}" type="presParOf" srcId="{A4CD7F10-CCE8-4A14-BC7C-1A83A48990A4}" destId="{0F700CA3-2D66-41C9-9C37-81C71A8E2643}" srcOrd="1" destOrd="0" presId="urn:microsoft.com/office/officeart/2005/8/layout/vList3#1"/>
    <dgm:cxn modelId="{8160843F-BE81-4A92-9711-E4A4F12CD8D9}" type="presParOf" srcId="{EFCA5016-5C4C-41F3-9A3E-DDF8F0FCF808}" destId="{D13112E1-0C72-4DED-A500-5A1ABC90876E}" srcOrd="1" destOrd="0" presId="urn:microsoft.com/office/officeart/2005/8/layout/vList3#1"/>
    <dgm:cxn modelId="{E1F4BD61-34AC-473A-B1EE-9B4F8ECD1D2D}" type="presParOf" srcId="{EFCA5016-5C4C-41F3-9A3E-DDF8F0FCF808}" destId="{5CBF4D82-300B-40C1-B2B3-DF74E6E2C68D}" srcOrd="2" destOrd="0" presId="urn:microsoft.com/office/officeart/2005/8/layout/vList3#1"/>
    <dgm:cxn modelId="{4E025FFE-32D4-4BDD-87DA-7729B9F40C6D}" type="presParOf" srcId="{5CBF4D82-300B-40C1-B2B3-DF74E6E2C68D}" destId="{69386D2B-F08E-4806-BFD2-B297F43441FB}" srcOrd="0" destOrd="0" presId="urn:microsoft.com/office/officeart/2005/8/layout/vList3#1"/>
    <dgm:cxn modelId="{EF7CEBEB-37BD-4E0B-AE97-8E39160199B7}" type="presParOf" srcId="{5CBF4D82-300B-40C1-B2B3-DF74E6E2C68D}" destId="{C68369E6-BF86-4DB4-B100-589CA3228387}" srcOrd="1" destOrd="0" presId="urn:microsoft.com/office/officeart/2005/8/layout/vList3#1"/>
    <dgm:cxn modelId="{EA51BFC7-66AC-4508-B6D6-AE877DA80801}" type="presParOf" srcId="{EFCA5016-5C4C-41F3-9A3E-DDF8F0FCF808}" destId="{C5C9F3A9-F932-4072-A2DF-A97724CD06AE}" srcOrd="3" destOrd="0" presId="urn:microsoft.com/office/officeart/2005/8/layout/vList3#1"/>
    <dgm:cxn modelId="{284218FA-8EE8-4F1B-AE42-DD6F4A99E9CF}" type="presParOf" srcId="{EFCA5016-5C4C-41F3-9A3E-DDF8F0FCF808}" destId="{396DCEA6-6260-4CC3-A7A9-076C9A215CA8}" srcOrd="4" destOrd="0" presId="urn:microsoft.com/office/officeart/2005/8/layout/vList3#1"/>
    <dgm:cxn modelId="{2B2D32E4-131D-4D86-B602-97162A48D479}" type="presParOf" srcId="{396DCEA6-6260-4CC3-A7A9-076C9A215CA8}" destId="{C5DE145A-F349-4F86-BB63-101B5F6A908D}" srcOrd="0" destOrd="0" presId="urn:microsoft.com/office/officeart/2005/8/layout/vList3#1"/>
    <dgm:cxn modelId="{C162FE83-FF65-4762-B525-0F62707654BF}" type="presParOf" srcId="{396DCEA6-6260-4CC3-A7A9-076C9A215CA8}" destId="{ECAEBD06-A5A0-44A3-9551-2169C112D8F0}" srcOrd="1" destOrd="0" presId="urn:microsoft.com/office/officeart/2005/8/layout/vList3#1"/>
    <dgm:cxn modelId="{D9E1B136-C06F-4F10-B541-7BD75E2D8594}" type="presParOf" srcId="{EFCA5016-5C4C-41F3-9A3E-DDF8F0FCF808}" destId="{9FFDA9C5-6FD0-4E12-9BCE-F6E9AED78220}" srcOrd="5" destOrd="0" presId="urn:microsoft.com/office/officeart/2005/8/layout/vList3#1"/>
    <dgm:cxn modelId="{7F0B55D4-BB3C-40F8-9279-414536E4A322}" type="presParOf" srcId="{EFCA5016-5C4C-41F3-9A3E-DDF8F0FCF808}" destId="{741E2BA0-02C1-457E-9180-0DDE8A3A8D60}" srcOrd="6" destOrd="0" presId="urn:microsoft.com/office/officeart/2005/8/layout/vList3#1"/>
    <dgm:cxn modelId="{91EED756-6155-47A7-BC32-41C7EA8165BB}" type="presParOf" srcId="{741E2BA0-02C1-457E-9180-0DDE8A3A8D60}" destId="{69590672-BEA2-4D92-BF5B-C4CDF7336037}" srcOrd="0" destOrd="0" presId="urn:microsoft.com/office/officeart/2005/8/layout/vList3#1"/>
    <dgm:cxn modelId="{8BA5BC1E-60B6-49AA-BC5C-B459F8C3C8F8}" type="presParOf" srcId="{741E2BA0-02C1-457E-9180-0DDE8A3A8D60}" destId="{27971965-8AFF-4DBB-AD59-B336CBC53F90}"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976729-55C4-4A50-892B-C6DEB99FB46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D5A22275-598E-46E6-B657-706653B05668}">
      <dgm:prSet phldrT="[テキスト]"/>
      <dgm:spPr>
        <a:solidFill>
          <a:srgbClr val="FF0000"/>
        </a:solidFill>
      </dgm:spPr>
      <dgm:t>
        <a:bodyPr/>
        <a:lstStyle/>
        <a:p>
          <a:r>
            <a:rPr kumimoji="1" lang="ja-JP" altLang="en-US" dirty="0" smtClean="0"/>
            <a:t>食</a:t>
          </a:r>
          <a:endParaRPr kumimoji="1" lang="ja-JP" altLang="en-US" dirty="0"/>
        </a:p>
      </dgm:t>
    </dgm:pt>
    <dgm:pt modelId="{D29FF872-85C3-4E2C-8FE3-B5E54362DDFE}" type="parTrans" cxnId="{9819772D-9402-40A1-B725-F361BC914A01}">
      <dgm:prSet/>
      <dgm:spPr/>
      <dgm:t>
        <a:bodyPr/>
        <a:lstStyle/>
        <a:p>
          <a:endParaRPr kumimoji="1" lang="ja-JP" altLang="en-US"/>
        </a:p>
      </dgm:t>
    </dgm:pt>
    <dgm:pt modelId="{EC1E1D15-7CD5-4763-8D5A-FA0A6063FCD0}" type="sibTrans" cxnId="{9819772D-9402-40A1-B725-F361BC914A01}">
      <dgm:prSet/>
      <dgm:spPr/>
      <dgm:t>
        <a:bodyPr/>
        <a:lstStyle/>
        <a:p>
          <a:endParaRPr kumimoji="1" lang="ja-JP" altLang="en-US"/>
        </a:p>
      </dgm:t>
    </dgm:pt>
    <dgm:pt modelId="{155B7D9B-C3DE-44C3-A9CB-8CE5D0A7657B}">
      <dgm:prSet phldrT="[テキスト]"/>
      <dgm:spPr/>
      <dgm:t>
        <a:bodyPr/>
        <a:lstStyle/>
        <a:p>
          <a:r>
            <a:rPr kumimoji="1" lang="ja-JP" altLang="en-US" dirty="0" smtClean="0">
              <a:latin typeface="HGP創英角ｺﾞｼｯｸUB" panose="020B0900000000000000" pitchFamily="50" charset="-128"/>
              <a:ea typeface="HGP創英角ｺﾞｼｯｸUB" panose="020B0900000000000000" pitchFamily="50" charset="-128"/>
            </a:rPr>
            <a:t>美味しいものを多くの人に食べてもらいたい</a:t>
          </a:r>
          <a:endParaRPr kumimoji="1" lang="ja-JP" altLang="en-US" dirty="0">
            <a:latin typeface="HGP創英角ｺﾞｼｯｸUB" panose="020B0900000000000000" pitchFamily="50" charset="-128"/>
            <a:ea typeface="HGP創英角ｺﾞｼｯｸUB" panose="020B0900000000000000" pitchFamily="50" charset="-128"/>
          </a:endParaRPr>
        </a:p>
      </dgm:t>
    </dgm:pt>
    <dgm:pt modelId="{912B47E0-86E9-44CB-B0A4-2D760FA63290}" type="parTrans" cxnId="{F04A4A2A-E390-45B5-985B-229E9AEB9A2B}">
      <dgm:prSet/>
      <dgm:spPr/>
      <dgm:t>
        <a:bodyPr/>
        <a:lstStyle/>
        <a:p>
          <a:endParaRPr kumimoji="1" lang="ja-JP" altLang="en-US"/>
        </a:p>
      </dgm:t>
    </dgm:pt>
    <dgm:pt modelId="{CE6ACD7C-6C7B-47FE-8ADB-F009FD14415D}" type="sibTrans" cxnId="{F04A4A2A-E390-45B5-985B-229E9AEB9A2B}">
      <dgm:prSet/>
      <dgm:spPr/>
      <dgm:t>
        <a:bodyPr/>
        <a:lstStyle/>
        <a:p>
          <a:endParaRPr kumimoji="1" lang="ja-JP" altLang="en-US"/>
        </a:p>
      </dgm:t>
    </dgm:pt>
    <dgm:pt modelId="{D7317EA4-CE88-43AE-BB98-D5A09A06695F}">
      <dgm:prSet phldrT="[テキスト]"/>
      <dgm:spPr/>
      <dgm:t>
        <a:bodyPr/>
        <a:lstStyle/>
        <a:p>
          <a:r>
            <a:rPr kumimoji="1" lang="ja-JP" altLang="en-US" b="0" dirty="0" smtClean="0">
              <a:latin typeface="HGSｺﾞｼｯｸE" panose="020B0900000000000000" pitchFamily="50" charset="-128"/>
              <a:ea typeface="HGSｺﾞｼｯｸE" panose="020B0900000000000000" pitchFamily="50" charset="-128"/>
            </a:rPr>
            <a:t>食の楽しさや重要性を広めたい</a:t>
          </a:r>
          <a:endParaRPr kumimoji="1" lang="ja-JP" altLang="en-US" b="0" dirty="0">
            <a:latin typeface="HGSｺﾞｼｯｸE" panose="020B0900000000000000" pitchFamily="50" charset="-128"/>
            <a:ea typeface="HGSｺﾞｼｯｸE" panose="020B0900000000000000" pitchFamily="50" charset="-128"/>
          </a:endParaRPr>
        </a:p>
      </dgm:t>
    </dgm:pt>
    <dgm:pt modelId="{8E8FF627-86A7-4860-A84D-EF778B43D038}" type="parTrans" cxnId="{7CE5515F-87B1-4016-87D8-8DE9EB5F2B74}">
      <dgm:prSet/>
      <dgm:spPr/>
      <dgm:t>
        <a:bodyPr/>
        <a:lstStyle/>
        <a:p>
          <a:endParaRPr kumimoji="1" lang="ja-JP" altLang="en-US"/>
        </a:p>
      </dgm:t>
    </dgm:pt>
    <dgm:pt modelId="{0B2F677A-9599-4E69-8248-AB26C09E3C72}" type="sibTrans" cxnId="{7CE5515F-87B1-4016-87D8-8DE9EB5F2B74}">
      <dgm:prSet/>
      <dgm:spPr/>
      <dgm:t>
        <a:bodyPr/>
        <a:lstStyle/>
        <a:p>
          <a:endParaRPr kumimoji="1" lang="ja-JP" altLang="en-US"/>
        </a:p>
      </dgm:t>
    </dgm:pt>
    <dgm:pt modelId="{69F96A5C-AA33-4212-9105-6D6406C3B283}">
      <dgm:prSet phldrT="[テキスト]"/>
      <dgm:spPr/>
      <dgm:t>
        <a:bodyPr/>
        <a:lstStyle/>
        <a:p>
          <a:r>
            <a:rPr kumimoji="1" lang="ja-JP" altLang="en-US" b="0" dirty="0" smtClean="0">
              <a:latin typeface="HGSｺﾞｼｯｸE" panose="020B0900000000000000" pitchFamily="50" charset="-128"/>
              <a:ea typeface="HGSｺﾞｼｯｸE" panose="020B0900000000000000" pitchFamily="50" charset="-128"/>
            </a:rPr>
            <a:t>飲食産業に貢献したい</a:t>
          </a:r>
          <a:endParaRPr kumimoji="1" lang="ja-JP" altLang="en-US" b="0" dirty="0">
            <a:latin typeface="HGSｺﾞｼｯｸE" panose="020B0900000000000000" pitchFamily="50" charset="-128"/>
            <a:ea typeface="HGSｺﾞｼｯｸE" panose="020B0900000000000000" pitchFamily="50" charset="-128"/>
          </a:endParaRPr>
        </a:p>
      </dgm:t>
    </dgm:pt>
    <dgm:pt modelId="{5035787A-46A1-4697-8BFB-6BC577D43DBB}" type="parTrans" cxnId="{6710D348-2AFE-4DC8-BFB0-F083BDBE3D05}">
      <dgm:prSet/>
      <dgm:spPr/>
      <dgm:t>
        <a:bodyPr/>
        <a:lstStyle/>
        <a:p>
          <a:endParaRPr kumimoji="1" lang="ja-JP" altLang="en-US"/>
        </a:p>
      </dgm:t>
    </dgm:pt>
    <dgm:pt modelId="{7EEE2BC8-0909-4306-93A3-1D873D66672A}" type="sibTrans" cxnId="{6710D348-2AFE-4DC8-BFB0-F083BDBE3D05}">
      <dgm:prSet/>
      <dgm:spPr/>
      <dgm:t>
        <a:bodyPr/>
        <a:lstStyle/>
        <a:p>
          <a:endParaRPr kumimoji="1" lang="ja-JP" altLang="en-US"/>
        </a:p>
      </dgm:t>
    </dgm:pt>
    <dgm:pt modelId="{BEB06649-3E79-4075-A756-00B554D1F953}">
      <dgm:prSet phldrT="[テキスト]"/>
      <dgm:spPr/>
      <dgm:t>
        <a:bodyPr/>
        <a:lstStyle/>
        <a:p>
          <a:r>
            <a:rPr kumimoji="1" lang="ja-JP" altLang="en-US" b="0" dirty="0" smtClean="0">
              <a:latin typeface="HGSｺﾞｼｯｸE" panose="020B0900000000000000" pitchFamily="50" charset="-128"/>
              <a:ea typeface="HGSｺﾞｼｯｸE" panose="020B0900000000000000" pitchFamily="50" charset="-128"/>
            </a:rPr>
            <a:t>食を支える現場に就きたい</a:t>
          </a:r>
          <a:endParaRPr kumimoji="1" lang="ja-JP" altLang="en-US" b="0" dirty="0">
            <a:latin typeface="HGSｺﾞｼｯｸE" panose="020B0900000000000000" pitchFamily="50" charset="-128"/>
            <a:ea typeface="HGSｺﾞｼｯｸE" panose="020B0900000000000000" pitchFamily="50" charset="-128"/>
          </a:endParaRPr>
        </a:p>
      </dgm:t>
    </dgm:pt>
    <dgm:pt modelId="{E37B7ED4-A71A-4CC3-A7FB-8822C7F905A1}" type="parTrans" cxnId="{4C25AF60-D7DE-4610-908C-B538D3C328F3}">
      <dgm:prSet/>
      <dgm:spPr/>
      <dgm:t>
        <a:bodyPr/>
        <a:lstStyle/>
        <a:p>
          <a:endParaRPr kumimoji="1" lang="ja-JP" altLang="en-US"/>
        </a:p>
      </dgm:t>
    </dgm:pt>
    <dgm:pt modelId="{3A34505A-C2BE-4C1F-AC81-D5C413294194}" type="sibTrans" cxnId="{4C25AF60-D7DE-4610-908C-B538D3C328F3}">
      <dgm:prSet/>
      <dgm:spPr/>
      <dgm:t>
        <a:bodyPr/>
        <a:lstStyle/>
        <a:p>
          <a:endParaRPr kumimoji="1" lang="ja-JP" altLang="en-US"/>
        </a:p>
      </dgm:t>
    </dgm:pt>
    <dgm:pt modelId="{A233850C-55D0-4A99-B23E-EEBE5F10584C}">
      <dgm:prSet/>
      <dgm:spPr/>
      <dgm:t>
        <a:bodyPr/>
        <a:lstStyle/>
        <a:p>
          <a:endParaRPr kumimoji="1" lang="ja-JP" altLang="en-US"/>
        </a:p>
      </dgm:t>
    </dgm:pt>
    <dgm:pt modelId="{10849074-4902-4EF6-9501-1BDDF7239AB4}" type="parTrans" cxnId="{1BC2B611-13B7-4308-A329-AFB67004832A}">
      <dgm:prSet/>
      <dgm:spPr/>
      <dgm:t>
        <a:bodyPr/>
        <a:lstStyle/>
        <a:p>
          <a:endParaRPr kumimoji="1" lang="ja-JP" altLang="en-US"/>
        </a:p>
      </dgm:t>
    </dgm:pt>
    <dgm:pt modelId="{8965173E-CF0F-4380-9FFF-473FF7254EE0}" type="sibTrans" cxnId="{1BC2B611-13B7-4308-A329-AFB67004832A}">
      <dgm:prSet/>
      <dgm:spPr/>
      <dgm:t>
        <a:bodyPr/>
        <a:lstStyle/>
        <a:p>
          <a:endParaRPr kumimoji="1" lang="ja-JP" altLang="en-US"/>
        </a:p>
      </dgm:t>
    </dgm:pt>
    <dgm:pt modelId="{8AB853CD-F535-4BD9-826F-1A84DA5788B7}">
      <dgm:prSet/>
      <dgm:spPr/>
      <dgm:t>
        <a:bodyPr/>
        <a:lstStyle/>
        <a:p>
          <a:endParaRPr lang="ja-JP" altLang="en-US"/>
        </a:p>
      </dgm:t>
    </dgm:pt>
    <dgm:pt modelId="{4E206ABE-96AD-4BEF-A153-B053DB3543FD}" type="parTrans" cxnId="{D3E0E44E-BA6B-4F24-8AC3-FF2CE3E79956}">
      <dgm:prSet/>
      <dgm:spPr/>
      <dgm:t>
        <a:bodyPr/>
        <a:lstStyle/>
        <a:p>
          <a:endParaRPr kumimoji="1" lang="ja-JP" altLang="en-US"/>
        </a:p>
      </dgm:t>
    </dgm:pt>
    <dgm:pt modelId="{8C379F51-047F-4151-A733-9EAD26B2DB7A}" type="sibTrans" cxnId="{D3E0E44E-BA6B-4F24-8AC3-FF2CE3E79956}">
      <dgm:prSet/>
      <dgm:spPr/>
      <dgm:t>
        <a:bodyPr/>
        <a:lstStyle/>
        <a:p>
          <a:endParaRPr kumimoji="1" lang="ja-JP" altLang="en-US"/>
        </a:p>
      </dgm:t>
    </dgm:pt>
    <dgm:pt modelId="{BF31487D-5BCC-4677-AF4C-CB26104F9A35}">
      <dgm:prSet/>
      <dgm:spPr/>
      <dgm:t>
        <a:bodyPr/>
        <a:lstStyle/>
        <a:p>
          <a:endParaRPr kumimoji="1" lang="ja-JP" altLang="en-US"/>
        </a:p>
      </dgm:t>
    </dgm:pt>
    <dgm:pt modelId="{4576798E-D7DB-4F0A-AEBD-64EE55CA6F0B}" type="parTrans" cxnId="{B27E48A0-35E0-437A-A5D4-025DE47317D4}">
      <dgm:prSet/>
      <dgm:spPr/>
      <dgm:t>
        <a:bodyPr/>
        <a:lstStyle/>
        <a:p>
          <a:endParaRPr kumimoji="1" lang="ja-JP" altLang="en-US"/>
        </a:p>
      </dgm:t>
    </dgm:pt>
    <dgm:pt modelId="{D47F02BD-F760-4B9A-9845-547FCD58E68E}" type="sibTrans" cxnId="{B27E48A0-35E0-437A-A5D4-025DE47317D4}">
      <dgm:prSet/>
      <dgm:spPr/>
      <dgm:t>
        <a:bodyPr/>
        <a:lstStyle/>
        <a:p>
          <a:endParaRPr kumimoji="1" lang="ja-JP" altLang="en-US"/>
        </a:p>
      </dgm:t>
    </dgm:pt>
    <dgm:pt modelId="{B2441B89-74FC-425C-87C1-125911593A95}">
      <dgm:prSet/>
      <dgm:spPr/>
      <dgm:t>
        <a:bodyPr/>
        <a:lstStyle/>
        <a:p>
          <a:endParaRPr kumimoji="1" lang="ja-JP" altLang="en-US"/>
        </a:p>
      </dgm:t>
    </dgm:pt>
    <dgm:pt modelId="{3AD51325-0750-41E3-97F0-D42BE18D405F}" type="parTrans" cxnId="{C974368E-1358-4C92-843D-AD385A6F820F}">
      <dgm:prSet/>
      <dgm:spPr/>
      <dgm:t>
        <a:bodyPr/>
        <a:lstStyle/>
        <a:p>
          <a:endParaRPr kumimoji="1" lang="ja-JP" altLang="en-US"/>
        </a:p>
      </dgm:t>
    </dgm:pt>
    <dgm:pt modelId="{7C0AB048-94E5-4EFD-95B3-C666E794C102}" type="sibTrans" cxnId="{C974368E-1358-4C92-843D-AD385A6F820F}">
      <dgm:prSet/>
      <dgm:spPr/>
      <dgm:t>
        <a:bodyPr/>
        <a:lstStyle/>
        <a:p>
          <a:endParaRPr kumimoji="1" lang="ja-JP" altLang="en-US"/>
        </a:p>
      </dgm:t>
    </dgm:pt>
    <dgm:pt modelId="{D1415450-FB06-4F44-B42C-0365651EAB4D}">
      <dgm:prSet/>
      <dgm:spPr/>
      <dgm:t>
        <a:bodyPr/>
        <a:lstStyle/>
        <a:p>
          <a:endParaRPr kumimoji="1" lang="ja-JP" altLang="en-US"/>
        </a:p>
      </dgm:t>
    </dgm:pt>
    <dgm:pt modelId="{57EB488B-F844-4C92-BB15-F048E89D06C1}" type="parTrans" cxnId="{5907EDCF-1BC9-4F1B-8DCF-A26EE547A748}">
      <dgm:prSet/>
      <dgm:spPr/>
      <dgm:t>
        <a:bodyPr/>
        <a:lstStyle/>
        <a:p>
          <a:endParaRPr kumimoji="1" lang="ja-JP" altLang="en-US"/>
        </a:p>
      </dgm:t>
    </dgm:pt>
    <dgm:pt modelId="{7984AF60-42CF-47DB-9888-6DD197BF176E}" type="sibTrans" cxnId="{5907EDCF-1BC9-4F1B-8DCF-A26EE547A748}">
      <dgm:prSet/>
      <dgm:spPr/>
      <dgm:t>
        <a:bodyPr/>
        <a:lstStyle/>
        <a:p>
          <a:endParaRPr kumimoji="1" lang="ja-JP" altLang="en-US"/>
        </a:p>
      </dgm:t>
    </dgm:pt>
    <dgm:pt modelId="{02620B32-6E10-4CB1-9781-F7930A5F61C0}">
      <dgm:prSet/>
      <dgm:spPr/>
      <dgm:t>
        <a:bodyPr/>
        <a:lstStyle/>
        <a:p>
          <a:endParaRPr kumimoji="1" lang="ja-JP" altLang="en-US"/>
        </a:p>
      </dgm:t>
    </dgm:pt>
    <dgm:pt modelId="{B0D5B1BD-E96B-47FB-B45B-FC7A0FE8A58C}" type="parTrans" cxnId="{99CFD085-10AF-4D63-81F4-09D012BD657D}">
      <dgm:prSet/>
      <dgm:spPr/>
      <dgm:t>
        <a:bodyPr/>
        <a:lstStyle/>
        <a:p>
          <a:endParaRPr kumimoji="1" lang="ja-JP" altLang="en-US"/>
        </a:p>
      </dgm:t>
    </dgm:pt>
    <dgm:pt modelId="{51CB8D2E-43FD-4BA4-AB89-CA93F1203101}" type="sibTrans" cxnId="{99CFD085-10AF-4D63-81F4-09D012BD657D}">
      <dgm:prSet/>
      <dgm:spPr/>
      <dgm:t>
        <a:bodyPr/>
        <a:lstStyle/>
        <a:p>
          <a:endParaRPr kumimoji="1" lang="ja-JP" altLang="en-US"/>
        </a:p>
      </dgm:t>
    </dgm:pt>
    <dgm:pt modelId="{3E5D6483-7293-404A-9F94-06C5ECA6CB0E}">
      <dgm:prSet/>
      <dgm:spPr/>
      <dgm:t>
        <a:bodyPr/>
        <a:lstStyle/>
        <a:p>
          <a:endParaRPr lang="ja-JP" altLang="en-US" dirty="0"/>
        </a:p>
      </dgm:t>
    </dgm:pt>
    <dgm:pt modelId="{788731F1-FB74-49F1-876A-88D51F1B6BCF}" type="parTrans" cxnId="{5D9C138C-BE85-48B5-B488-BE82E9D9D268}">
      <dgm:prSet/>
      <dgm:spPr/>
      <dgm:t>
        <a:bodyPr/>
        <a:lstStyle/>
        <a:p>
          <a:endParaRPr kumimoji="1" lang="ja-JP" altLang="en-US"/>
        </a:p>
      </dgm:t>
    </dgm:pt>
    <dgm:pt modelId="{3964F523-FE95-47AE-A6B8-9B640E5C6D6E}" type="sibTrans" cxnId="{5D9C138C-BE85-48B5-B488-BE82E9D9D268}">
      <dgm:prSet/>
      <dgm:spPr/>
      <dgm:t>
        <a:bodyPr/>
        <a:lstStyle/>
        <a:p>
          <a:endParaRPr kumimoji="1" lang="ja-JP" altLang="en-US"/>
        </a:p>
      </dgm:t>
    </dgm:pt>
    <dgm:pt modelId="{1A07F94B-AEAA-47A5-A08A-FC6A6308919C}">
      <dgm:prSet/>
      <dgm:spPr/>
      <dgm:t>
        <a:bodyPr/>
        <a:lstStyle/>
        <a:p>
          <a:endParaRPr kumimoji="1" lang="ja-JP" altLang="en-US"/>
        </a:p>
      </dgm:t>
    </dgm:pt>
    <dgm:pt modelId="{2875E161-7395-4217-91E8-C3D66813837E}" type="parTrans" cxnId="{854D46EF-EDF5-4577-9DE4-7689E032EF6B}">
      <dgm:prSet/>
      <dgm:spPr/>
      <dgm:t>
        <a:bodyPr/>
        <a:lstStyle/>
        <a:p>
          <a:endParaRPr kumimoji="1" lang="ja-JP" altLang="en-US"/>
        </a:p>
      </dgm:t>
    </dgm:pt>
    <dgm:pt modelId="{953E0F01-C531-4C48-B957-598AEBE76A46}" type="sibTrans" cxnId="{854D46EF-EDF5-4577-9DE4-7689E032EF6B}">
      <dgm:prSet/>
      <dgm:spPr/>
      <dgm:t>
        <a:bodyPr/>
        <a:lstStyle/>
        <a:p>
          <a:endParaRPr kumimoji="1" lang="ja-JP" altLang="en-US"/>
        </a:p>
      </dgm:t>
    </dgm:pt>
    <dgm:pt modelId="{00A92CDE-2B9B-46BA-ABE5-9E492C25A360}" type="pres">
      <dgm:prSet presAssocID="{01976729-55C4-4A50-892B-C6DEB99FB465}" presName="cycle" presStyleCnt="0">
        <dgm:presLayoutVars>
          <dgm:chMax val="1"/>
          <dgm:dir/>
          <dgm:animLvl val="ctr"/>
          <dgm:resizeHandles val="exact"/>
        </dgm:presLayoutVars>
      </dgm:prSet>
      <dgm:spPr/>
      <dgm:t>
        <a:bodyPr/>
        <a:lstStyle/>
        <a:p>
          <a:endParaRPr kumimoji="1" lang="ja-JP" altLang="en-US"/>
        </a:p>
      </dgm:t>
    </dgm:pt>
    <dgm:pt modelId="{06B2EF41-7AFD-44A2-8453-FD137DAD84D5}" type="pres">
      <dgm:prSet presAssocID="{D5A22275-598E-46E6-B657-706653B05668}" presName="centerShape" presStyleLbl="node0" presStyleIdx="0" presStyleCnt="1" custScaleX="113078" custScaleY="113078"/>
      <dgm:spPr/>
      <dgm:t>
        <a:bodyPr/>
        <a:lstStyle/>
        <a:p>
          <a:endParaRPr kumimoji="1" lang="ja-JP" altLang="en-US"/>
        </a:p>
      </dgm:t>
    </dgm:pt>
    <dgm:pt modelId="{81C09D5C-B6AD-4C43-B61D-2945B76C1DF3}" type="pres">
      <dgm:prSet presAssocID="{912B47E0-86E9-44CB-B0A4-2D760FA63290}" presName="Name9" presStyleLbl="parChTrans1D2" presStyleIdx="0" presStyleCnt="4"/>
      <dgm:spPr/>
      <dgm:t>
        <a:bodyPr/>
        <a:lstStyle/>
        <a:p>
          <a:endParaRPr kumimoji="1" lang="ja-JP" altLang="en-US"/>
        </a:p>
      </dgm:t>
    </dgm:pt>
    <dgm:pt modelId="{2FE2B042-DA76-4D9D-AC7F-3ABB95CA4F7B}" type="pres">
      <dgm:prSet presAssocID="{912B47E0-86E9-44CB-B0A4-2D760FA63290}" presName="connTx" presStyleLbl="parChTrans1D2" presStyleIdx="0" presStyleCnt="4"/>
      <dgm:spPr/>
      <dgm:t>
        <a:bodyPr/>
        <a:lstStyle/>
        <a:p>
          <a:endParaRPr kumimoji="1" lang="ja-JP" altLang="en-US"/>
        </a:p>
      </dgm:t>
    </dgm:pt>
    <dgm:pt modelId="{9AFA7847-6439-4206-9AB4-9EC5C5C88E42}" type="pres">
      <dgm:prSet presAssocID="{155B7D9B-C3DE-44C3-A9CB-8CE5D0A7657B}" presName="node" presStyleLbl="node1" presStyleIdx="0" presStyleCnt="4" custScaleX="100074" custScaleY="100074">
        <dgm:presLayoutVars>
          <dgm:bulletEnabled val="1"/>
        </dgm:presLayoutVars>
      </dgm:prSet>
      <dgm:spPr/>
      <dgm:t>
        <a:bodyPr/>
        <a:lstStyle/>
        <a:p>
          <a:endParaRPr kumimoji="1" lang="ja-JP" altLang="en-US"/>
        </a:p>
      </dgm:t>
    </dgm:pt>
    <dgm:pt modelId="{77D77C53-6753-4774-8B9B-DC66CB98D96E}" type="pres">
      <dgm:prSet presAssocID="{8E8FF627-86A7-4860-A84D-EF778B43D038}" presName="Name9" presStyleLbl="parChTrans1D2" presStyleIdx="1" presStyleCnt="4"/>
      <dgm:spPr/>
      <dgm:t>
        <a:bodyPr/>
        <a:lstStyle/>
        <a:p>
          <a:endParaRPr kumimoji="1" lang="ja-JP" altLang="en-US"/>
        </a:p>
      </dgm:t>
    </dgm:pt>
    <dgm:pt modelId="{0C29F4D3-9C21-451C-B86E-779E68BB3C9E}" type="pres">
      <dgm:prSet presAssocID="{8E8FF627-86A7-4860-A84D-EF778B43D038}" presName="connTx" presStyleLbl="parChTrans1D2" presStyleIdx="1" presStyleCnt="4"/>
      <dgm:spPr/>
      <dgm:t>
        <a:bodyPr/>
        <a:lstStyle/>
        <a:p>
          <a:endParaRPr kumimoji="1" lang="ja-JP" altLang="en-US"/>
        </a:p>
      </dgm:t>
    </dgm:pt>
    <dgm:pt modelId="{DA4F3D04-7DB0-4504-A378-392C69D512D8}" type="pres">
      <dgm:prSet presAssocID="{D7317EA4-CE88-43AE-BB98-D5A09A06695F}" presName="node" presStyleLbl="node1" presStyleIdx="1" presStyleCnt="4" custRadScaleRad="100913" custRadScaleInc="-518">
        <dgm:presLayoutVars>
          <dgm:bulletEnabled val="1"/>
        </dgm:presLayoutVars>
      </dgm:prSet>
      <dgm:spPr/>
      <dgm:t>
        <a:bodyPr/>
        <a:lstStyle/>
        <a:p>
          <a:endParaRPr kumimoji="1" lang="ja-JP" altLang="en-US"/>
        </a:p>
      </dgm:t>
    </dgm:pt>
    <dgm:pt modelId="{F920E9F5-9E7B-4FB2-B421-4A0230CC4151}" type="pres">
      <dgm:prSet presAssocID="{5035787A-46A1-4697-8BFB-6BC577D43DBB}" presName="Name9" presStyleLbl="parChTrans1D2" presStyleIdx="2" presStyleCnt="4"/>
      <dgm:spPr/>
      <dgm:t>
        <a:bodyPr/>
        <a:lstStyle/>
        <a:p>
          <a:endParaRPr kumimoji="1" lang="ja-JP" altLang="en-US"/>
        </a:p>
      </dgm:t>
    </dgm:pt>
    <dgm:pt modelId="{8673B594-68D3-461B-A9BD-BAEA1FD59DFF}" type="pres">
      <dgm:prSet presAssocID="{5035787A-46A1-4697-8BFB-6BC577D43DBB}" presName="connTx" presStyleLbl="parChTrans1D2" presStyleIdx="2" presStyleCnt="4"/>
      <dgm:spPr/>
      <dgm:t>
        <a:bodyPr/>
        <a:lstStyle/>
        <a:p>
          <a:endParaRPr kumimoji="1" lang="ja-JP" altLang="en-US"/>
        </a:p>
      </dgm:t>
    </dgm:pt>
    <dgm:pt modelId="{5C812D10-F770-4D4B-BF18-F2202EADA2B1}" type="pres">
      <dgm:prSet presAssocID="{69F96A5C-AA33-4212-9105-6D6406C3B283}" presName="node" presStyleLbl="node1" presStyleIdx="2" presStyleCnt="4" custScaleX="99524" custScaleY="98385">
        <dgm:presLayoutVars>
          <dgm:bulletEnabled val="1"/>
        </dgm:presLayoutVars>
      </dgm:prSet>
      <dgm:spPr/>
      <dgm:t>
        <a:bodyPr/>
        <a:lstStyle/>
        <a:p>
          <a:endParaRPr kumimoji="1" lang="ja-JP" altLang="en-US"/>
        </a:p>
      </dgm:t>
    </dgm:pt>
    <dgm:pt modelId="{8F9ED434-E8D2-4B75-9286-DC39BE7CDC86}" type="pres">
      <dgm:prSet presAssocID="{E37B7ED4-A71A-4CC3-A7FB-8822C7F905A1}" presName="Name9" presStyleLbl="parChTrans1D2" presStyleIdx="3" presStyleCnt="4"/>
      <dgm:spPr/>
      <dgm:t>
        <a:bodyPr/>
        <a:lstStyle/>
        <a:p>
          <a:endParaRPr kumimoji="1" lang="ja-JP" altLang="en-US"/>
        </a:p>
      </dgm:t>
    </dgm:pt>
    <dgm:pt modelId="{7F0B0710-9B4A-4B8A-8BA8-69878E8006B3}" type="pres">
      <dgm:prSet presAssocID="{E37B7ED4-A71A-4CC3-A7FB-8822C7F905A1}" presName="connTx" presStyleLbl="parChTrans1D2" presStyleIdx="3" presStyleCnt="4"/>
      <dgm:spPr/>
      <dgm:t>
        <a:bodyPr/>
        <a:lstStyle/>
        <a:p>
          <a:endParaRPr kumimoji="1" lang="ja-JP" altLang="en-US"/>
        </a:p>
      </dgm:t>
    </dgm:pt>
    <dgm:pt modelId="{3AD4B276-CFE6-449D-B590-D79E128C107B}" type="pres">
      <dgm:prSet presAssocID="{BEB06649-3E79-4075-A756-00B554D1F953}" presName="node" presStyleLbl="node1" presStyleIdx="3" presStyleCnt="4">
        <dgm:presLayoutVars>
          <dgm:bulletEnabled val="1"/>
        </dgm:presLayoutVars>
      </dgm:prSet>
      <dgm:spPr/>
      <dgm:t>
        <a:bodyPr/>
        <a:lstStyle/>
        <a:p>
          <a:endParaRPr kumimoji="1" lang="ja-JP" altLang="en-US"/>
        </a:p>
      </dgm:t>
    </dgm:pt>
  </dgm:ptLst>
  <dgm:cxnLst>
    <dgm:cxn modelId="{14FFFED3-78F9-46F5-9D0E-6EF5D36E3C13}" type="presOf" srcId="{69F96A5C-AA33-4212-9105-6D6406C3B283}" destId="{5C812D10-F770-4D4B-BF18-F2202EADA2B1}" srcOrd="0" destOrd="0" presId="urn:microsoft.com/office/officeart/2005/8/layout/radial1"/>
    <dgm:cxn modelId="{137B62A2-8E72-446A-96D5-9177090F42B4}" type="presOf" srcId="{D7317EA4-CE88-43AE-BB98-D5A09A06695F}" destId="{DA4F3D04-7DB0-4504-A378-392C69D512D8}" srcOrd="0" destOrd="0" presId="urn:microsoft.com/office/officeart/2005/8/layout/radial1"/>
    <dgm:cxn modelId="{55EB92A7-DF5A-4C8F-A423-989EF3C7A83C}" type="presOf" srcId="{E37B7ED4-A71A-4CC3-A7FB-8822C7F905A1}" destId="{7F0B0710-9B4A-4B8A-8BA8-69878E8006B3}" srcOrd="1" destOrd="0" presId="urn:microsoft.com/office/officeart/2005/8/layout/radial1"/>
    <dgm:cxn modelId="{C974368E-1358-4C92-843D-AD385A6F820F}" srcId="{01976729-55C4-4A50-892B-C6DEB99FB465}" destId="{B2441B89-74FC-425C-87C1-125911593A95}" srcOrd="4" destOrd="0" parTransId="{3AD51325-0750-41E3-97F0-D42BE18D405F}" sibTransId="{7C0AB048-94E5-4EFD-95B3-C666E794C102}"/>
    <dgm:cxn modelId="{6710D348-2AFE-4DC8-BFB0-F083BDBE3D05}" srcId="{D5A22275-598E-46E6-B657-706653B05668}" destId="{69F96A5C-AA33-4212-9105-6D6406C3B283}" srcOrd="2" destOrd="0" parTransId="{5035787A-46A1-4697-8BFB-6BC577D43DBB}" sibTransId="{7EEE2BC8-0909-4306-93A3-1D873D66672A}"/>
    <dgm:cxn modelId="{99CFD085-10AF-4D63-81F4-09D012BD657D}" srcId="{01976729-55C4-4A50-892B-C6DEB99FB465}" destId="{02620B32-6E10-4CB1-9781-F7930A5F61C0}" srcOrd="6" destOrd="0" parTransId="{B0D5B1BD-E96B-47FB-B45B-FC7A0FE8A58C}" sibTransId="{51CB8D2E-43FD-4BA4-AB89-CA93F1203101}"/>
    <dgm:cxn modelId="{73E16598-551B-4FC8-86B3-D350084E3257}" type="presOf" srcId="{8E8FF627-86A7-4860-A84D-EF778B43D038}" destId="{77D77C53-6753-4774-8B9B-DC66CB98D96E}" srcOrd="0" destOrd="0" presId="urn:microsoft.com/office/officeart/2005/8/layout/radial1"/>
    <dgm:cxn modelId="{4C25AF60-D7DE-4610-908C-B538D3C328F3}" srcId="{D5A22275-598E-46E6-B657-706653B05668}" destId="{BEB06649-3E79-4075-A756-00B554D1F953}" srcOrd="3" destOrd="0" parTransId="{E37B7ED4-A71A-4CC3-A7FB-8822C7F905A1}" sibTransId="{3A34505A-C2BE-4C1F-AC81-D5C413294194}"/>
    <dgm:cxn modelId="{62BA5995-8D53-4839-828E-C6D0CF314F9C}" type="presOf" srcId="{01976729-55C4-4A50-892B-C6DEB99FB465}" destId="{00A92CDE-2B9B-46BA-ABE5-9E492C25A360}" srcOrd="0" destOrd="0" presId="urn:microsoft.com/office/officeart/2005/8/layout/radial1"/>
    <dgm:cxn modelId="{A1E32020-3D21-4E6E-9709-BF5EDFB146D3}" type="presOf" srcId="{5035787A-46A1-4697-8BFB-6BC577D43DBB}" destId="{8673B594-68D3-461B-A9BD-BAEA1FD59DFF}" srcOrd="1" destOrd="0" presId="urn:microsoft.com/office/officeart/2005/8/layout/radial1"/>
    <dgm:cxn modelId="{1F389DE4-6E89-434A-8104-8979586F1724}" type="presOf" srcId="{8E8FF627-86A7-4860-A84D-EF778B43D038}" destId="{0C29F4D3-9C21-451C-B86E-779E68BB3C9E}" srcOrd="1" destOrd="0" presId="urn:microsoft.com/office/officeart/2005/8/layout/radial1"/>
    <dgm:cxn modelId="{9819772D-9402-40A1-B725-F361BC914A01}" srcId="{01976729-55C4-4A50-892B-C6DEB99FB465}" destId="{D5A22275-598E-46E6-B657-706653B05668}" srcOrd="0" destOrd="0" parTransId="{D29FF872-85C3-4E2C-8FE3-B5E54362DDFE}" sibTransId="{EC1E1D15-7CD5-4763-8D5A-FA0A6063FCD0}"/>
    <dgm:cxn modelId="{5D9C138C-BE85-48B5-B488-BE82E9D9D268}" srcId="{01976729-55C4-4A50-892B-C6DEB99FB465}" destId="{3E5D6483-7293-404A-9F94-06C5ECA6CB0E}" srcOrd="7" destOrd="0" parTransId="{788731F1-FB74-49F1-876A-88D51F1B6BCF}" sibTransId="{3964F523-FE95-47AE-A6B8-9B640E5C6D6E}"/>
    <dgm:cxn modelId="{FC884C66-5682-4D77-9D22-3E4B60A3049E}" type="presOf" srcId="{155B7D9B-C3DE-44C3-A9CB-8CE5D0A7657B}" destId="{9AFA7847-6439-4206-9AB4-9EC5C5C88E42}" srcOrd="0" destOrd="0" presId="urn:microsoft.com/office/officeart/2005/8/layout/radial1"/>
    <dgm:cxn modelId="{7CE5515F-87B1-4016-87D8-8DE9EB5F2B74}" srcId="{D5A22275-598E-46E6-B657-706653B05668}" destId="{D7317EA4-CE88-43AE-BB98-D5A09A06695F}" srcOrd="1" destOrd="0" parTransId="{8E8FF627-86A7-4860-A84D-EF778B43D038}" sibTransId="{0B2F677A-9599-4E69-8248-AB26C09E3C72}"/>
    <dgm:cxn modelId="{2F051D0D-2D6C-40E6-B209-5FBC9E623AFA}" type="presOf" srcId="{BEB06649-3E79-4075-A756-00B554D1F953}" destId="{3AD4B276-CFE6-449D-B590-D79E128C107B}" srcOrd="0" destOrd="0" presId="urn:microsoft.com/office/officeart/2005/8/layout/radial1"/>
    <dgm:cxn modelId="{9846E632-4D64-4033-84F1-676FC67CCD4B}" type="presOf" srcId="{E37B7ED4-A71A-4CC3-A7FB-8822C7F905A1}" destId="{8F9ED434-E8D2-4B75-9286-DC39BE7CDC86}" srcOrd="0" destOrd="0" presId="urn:microsoft.com/office/officeart/2005/8/layout/radial1"/>
    <dgm:cxn modelId="{854D46EF-EDF5-4577-9DE4-7689E032EF6B}" srcId="{01976729-55C4-4A50-892B-C6DEB99FB465}" destId="{1A07F94B-AEAA-47A5-A08A-FC6A6308919C}" srcOrd="8" destOrd="0" parTransId="{2875E161-7395-4217-91E8-C3D66813837E}" sibTransId="{953E0F01-C531-4C48-B957-598AEBE76A46}"/>
    <dgm:cxn modelId="{F04A4A2A-E390-45B5-985B-229E9AEB9A2B}" srcId="{D5A22275-598E-46E6-B657-706653B05668}" destId="{155B7D9B-C3DE-44C3-A9CB-8CE5D0A7657B}" srcOrd="0" destOrd="0" parTransId="{912B47E0-86E9-44CB-B0A4-2D760FA63290}" sibTransId="{CE6ACD7C-6C7B-47FE-8ADB-F009FD14415D}"/>
    <dgm:cxn modelId="{D3E0E44E-BA6B-4F24-8AC3-FF2CE3E79956}" srcId="{01976729-55C4-4A50-892B-C6DEB99FB465}" destId="{8AB853CD-F535-4BD9-826F-1A84DA5788B7}" srcOrd="2" destOrd="0" parTransId="{4E206ABE-96AD-4BEF-A153-B053DB3543FD}" sibTransId="{8C379F51-047F-4151-A733-9EAD26B2DB7A}"/>
    <dgm:cxn modelId="{044BAE9E-AFD6-48D3-8482-A4B62AE3D6BF}" type="presOf" srcId="{912B47E0-86E9-44CB-B0A4-2D760FA63290}" destId="{2FE2B042-DA76-4D9D-AC7F-3ABB95CA4F7B}" srcOrd="1" destOrd="0" presId="urn:microsoft.com/office/officeart/2005/8/layout/radial1"/>
    <dgm:cxn modelId="{E9B68594-8CD6-48F9-B763-BA77645CC024}" type="presOf" srcId="{D5A22275-598E-46E6-B657-706653B05668}" destId="{06B2EF41-7AFD-44A2-8453-FD137DAD84D5}" srcOrd="0" destOrd="0" presId="urn:microsoft.com/office/officeart/2005/8/layout/radial1"/>
    <dgm:cxn modelId="{1FDF1C5F-63F2-4A5D-AAEC-1A61510CE6DB}" type="presOf" srcId="{912B47E0-86E9-44CB-B0A4-2D760FA63290}" destId="{81C09D5C-B6AD-4C43-B61D-2945B76C1DF3}" srcOrd="0" destOrd="0" presId="urn:microsoft.com/office/officeart/2005/8/layout/radial1"/>
    <dgm:cxn modelId="{5907EDCF-1BC9-4F1B-8DCF-A26EE547A748}" srcId="{01976729-55C4-4A50-892B-C6DEB99FB465}" destId="{D1415450-FB06-4F44-B42C-0365651EAB4D}" srcOrd="5" destOrd="0" parTransId="{57EB488B-F844-4C92-BB15-F048E89D06C1}" sibTransId="{7984AF60-42CF-47DB-9888-6DD197BF176E}"/>
    <dgm:cxn modelId="{43C106CB-3E82-4B5F-A163-37087E44A9A8}" type="presOf" srcId="{5035787A-46A1-4697-8BFB-6BC577D43DBB}" destId="{F920E9F5-9E7B-4FB2-B421-4A0230CC4151}" srcOrd="0" destOrd="0" presId="urn:microsoft.com/office/officeart/2005/8/layout/radial1"/>
    <dgm:cxn modelId="{1BC2B611-13B7-4308-A329-AFB67004832A}" srcId="{01976729-55C4-4A50-892B-C6DEB99FB465}" destId="{A233850C-55D0-4A99-B23E-EEBE5F10584C}" srcOrd="1" destOrd="0" parTransId="{10849074-4902-4EF6-9501-1BDDF7239AB4}" sibTransId="{8965173E-CF0F-4380-9FFF-473FF7254EE0}"/>
    <dgm:cxn modelId="{B27E48A0-35E0-437A-A5D4-025DE47317D4}" srcId="{01976729-55C4-4A50-892B-C6DEB99FB465}" destId="{BF31487D-5BCC-4677-AF4C-CB26104F9A35}" srcOrd="3" destOrd="0" parTransId="{4576798E-D7DB-4F0A-AEBD-64EE55CA6F0B}" sibTransId="{D47F02BD-F760-4B9A-9845-547FCD58E68E}"/>
    <dgm:cxn modelId="{1FDDB8C2-8D2F-46E2-9DF9-293DF607289C}" type="presParOf" srcId="{00A92CDE-2B9B-46BA-ABE5-9E492C25A360}" destId="{06B2EF41-7AFD-44A2-8453-FD137DAD84D5}" srcOrd="0" destOrd="0" presId="urn:microsoft.com/office/officeart/2005/8/layout/radial1"/>
    <dgm:cxn modelId="{4D1963E4-6ABC-4AA8-A6BA-DC16B53B1BE5}" type="presParOf" srcId="{00A92CDE-2B9B-46BA-ABE5-9E492C25A360}" destId="{81C09D5C-B6AD-4C43-B61D-2945B76C1DF3}" srcOrd="1" destOrd="0" presId="urn:microsoft.com/office/officeart/2005/8/layout/radial1"/>
    <dgm:cxn modelId="{BA11CA2E-F4C3-494B-95FF-79271AE27339}" type="presParOf" srcId="{81C09D5C-B6AD-4C43-B61D-2945B76C1DF3}" destId="{2FE2B042-DA76-4D9D-AC7F-3ABB95CA4F7B}" srcOrd="0" destOrd="0" presId="urn:microsoft.com/office/officeart/2005/8/layout/radial1"/>
    <dgm:cxn modelId="{33252686-3C23-4A86-A96F-915E10D5792F}" type="presParOf" srcId="{00A92CDE-2B9B-46BA-ABE5-9E492C25A360}" destId="{9AFA7847-6439-4206-9AB4-9EC5C5C88E42}" srcOrd="2" destOrd="0" presId="urn:microsoft.com/office/officeart/2005/8/layout/radial1"/>
    <dgm:cxn modelId="{771C88FC-02C8-42A2-89F3-291BAB6919B4}" type="presParOf" srcId="{00A92CDE-2B9B-46BA-ABE5-9E492C25A360}" destId="{77D77C53-6753-4774-8B9B-DC66CB98D96E}" srcOrd="3" destOrd="0" presId="urn:microsoft.com/office/officeart/2005/8/layout/radial1"/>
    <dgm:cxn modelId="{23DB84AF-F030-46AF-89C6-02AD38520558}" type="presParOf" srcId="{77D77C53-6753-4774-8B9B-DC66CB98D96E}" destId="{0C29F4D3-9C21-451C-B86E-779E68BB3C9E}" srcOrd="0" destOrd="0" presId="urn:microsoft.com/office/officeart/2005/8/layout/radial1"/>
    <dgm:cxn modelId="{F23A19BE-51AA-4A5D-AE2E-60A6B588407C}" type="presParOf" srcId="{00A92CDE-2B9B-46BA-ABE5-9E492C25A360}" destId="{DA4F3D04-7DB0-4504-A378-392C69D512D8}" srcOrd="4" destOrd="0" presId="urn:microsoft.com/office/officeart/2005/8/layout/radial1"/>
    <dgm:cxn modelId="{01982CB8-E85B-4E93-8BE3-01FD37B934BD}" type="presParOf" srcId="{00A92CDE-2B9B-46BA-ABE5-9E492C25A360}" destId="{F920E9F5-9E7B-4FB2-B421-4A0230CC4151}" srcOrd="5" destOrd="0" presId="urn:microsoft.com/office/officeart/2005/8/layout/radial1"/>
    <dgm:cxn modelId="{D91E9355-F5AE-4E91-B97A-123461941818}" type="presParOf" srcId="{F920E9F5-9E7B-4FB2-B421-4A0230CC4151}" destId="{8673B594-68D3-461B-A9BD-BAEA1FD59DFF}" srcOrd="0" destOrd="0" presId="urn:microsoft.com/office/officeart/2005/8/layout/radial1"/>
    <dgm:cxn modelId="{A29EF963-CD5D-40DD-A21B-90CE7963E144}" type="presParOf" srcId="{00A92CDE-2B9B-46BA-ABE5-9E492C25A360}" destId="{5C812D10-F770-4D4B-BF18-F2202EADA2B1}" srcOrd="6" destOrd="0" presId="urn:microsoft.com/office/officeart/2005/8/layout/radial1"/>
    <dgm:cxn modelId="{0CDD5EC2-7C1D-43B0-BF47-8EC39048B7B3}" type="presParOf" srcId="{00A92CDE-2B9B-46BA-ABE5-9E492C25A360}" destId="{8F9ED434-E8D2-4B75-9286-DC39BE7CDC86}" srcOrd="7" destOrd="0" presId="urn:microsoft.com/office/officeart/2005/8/layout/radial1"/>
    <dgm:cxn modelId="{8385E7F9-AD57-438E-82B0-FA106CFCAAC9}" type="presParOf" srcId="{8F9ED434-E8D2-4B75-9286-DC39BE7CDC86}" destId="{7F0B0710-9B4A-4B8A-8BA8-69878E8006B3}" srcOrd="0" destOrd="0" presId="urn:microsoft.com/office/officeart/2005/8/layout/radial1"/>
    <dgm:cxn modelId="{26DA9D36-F298-455B-8182-044443FADD57}" type="presParOf" srcId="{00A92CDE-2B9B-46BA-ABE5-9E492C25A360}" destId="{3AD4B276-CFE6-449D-B590-D79E128C107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00C914-C878-416C-83D5-113C49029F8A}"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kumimoji="1" lang="ja-JP" altLang="en-US"/>
        </a:p>
      </dgm:t>
    </dgm:pt>
    <dgm:pt modelId="{E896BA44-17C6-4BCE-8689-32147A6A5CAC}">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2">
            <a:lumMod val="20000"/>
            <a:lumOff val="80000"/>
          </a:schemeClr>
        </a:solidFill>
      </dgm:spPr>
      <dgm:t>
        <a:bodyPr/>
        <a:lstStyle/>
        <a:p>
          <a:r>
            <a:rPr kumimoji="1" lang="ja-JP" altLang="en-US" sz="2800" dirty="0" smtClean="0"/>
            <a:t>自己理解</a:t>
          </a:r>
          <a:endParaRPr kumimoji="1" lang="ja-JP" altLang="en-US" sz="2800" dirty="0"/>
        </a:p>
      </dgm:t>
    </dgm:pt>
    <dgm:pt modelId="{2B8F1E01-5FF9-481F-BE18-A3FC4F9128EB}" type="parTrans" cxnId="{D6CB6FDB-E5A3-4609-8D02-9E58E73C2A12}">
      <dgm:prSet/>
      <dgm:spPr/>
      <dgm:t>
        <a:bodyPr/>
        <a:lstStyle/>
        <a:p>
          <a:endParaRPr kumimoji="1" lang="ja-JP" altLang="en-US"/>
        </a:p>
      </dgm:t>
    </dgm:pt>
    <dgm:pt modelId="{10732692-5DA1-43DF-8EFD-BDB38E196BB4}" type="sibTrans" cxnId="{D6CB6FDB-E5A3-4609-8D02-9E58E73C2A12}">
      <dgm:prSet/>
      <dgm:spPr/>
      <dgm:t>
        <a:bodyPr/>
        <a:lstStyle/>
        <a:p>
          <a:endParaRPr kumimoji="1" lang="ja-JP" altLang="en-US"/>
        </a:p>
      </dgm:t>
    </dgm:pt>
    <dgm:pt modelId="{D1D50D0F-7232-47AD-ADC5-88C317A704AF}">
      <dgm:prSet phldrT="[テキスト]" custT="1"/>
      <dgm:spPr>
        <a:solidFill>
          <a:schemeClr val="accent2">
            <a:lumMod val="60000"/>
            <a:lumOff val="40000"/>
          </a:schemeClr>
        </a:solidFill>
      </dgm:spPr>
      <dgm:t>
        <a:bodyPr/>
        <a:lstStyle/>
        <a:p>
          <a:pPr algn="ctr"/>
          <a:r>
            <a:rPr kumimoji="1" lang="ja-JP" altLang="en-US" sz="2600" b="1" dirty="0" smtClean="0">
              <a:solidFill>
                <a:schemeClr val="tx1"/>
              </a:solidFill>
            </a:rPr>
            <a:t>具体的行動</a:t>
          </a:r>
          <a:endParaRPr kumimoji="1" lang="en-US" altLang="ja-JP" sz="2600" b="1" dirty="0" smtClean="0">
            <a:solidFill>
              <a:schemeClr val="tx1"/>
            </a:solidFill>
          </a:endParaRPr>
        </a:p>
        <a:p>
          <a:pPr algn="ctr"/>
          <a:r>
            <a:rPr kumimoji="1" lang="ja-JP" altLang="en-US" sz="1900" dirty="0" smtClean="0">
              <a:solidFill>
                <a:schemeClr val="tx1"/>
              </a:solidFill>
            </a:rPr>
            <a:t>・ｲﾝﾀｰﾝｼｯﾌﾟ</a:t>
          </a:r>
          <a:r>
            <a:rPr kumimoji="1" lang="en-US" altLang="ja-JP" sz="1900" dirty="0" smtClean="0">
              <a:solidFill>
                <a:schemeClr val="tx1"/>
              </a:solidFill>
            </a:rPr>
            <a:t/>
          </a:r>
          <a:br>
            <a:rPr kumimoji="1" lang="en-US" altLang="ja-JP" sz="1900" dirty="0" smtClean="0">
              <a:solidFill>
                <a:schemeClr val="tx1"/>
              </a:solidFill>
            </a:rPr>
          </a:br>
          <a:r>
            <a:rPr kumimoji="1" lang="ja-JP" altLang="en-US" sz="1900" dirty="0" smtClean="0">
              <a:solidFill>
                <a:schemeClr val="tx1"/>
              </a:solidFill>
            </a:rPr>
            <a:t>・説明会参加</a:t>
          </a:r>
          <a:endParaRPr kumimoji="1" lang="ja-JP" altLang="en-US" sz="1900" dirty="0">
            <a:solidFill>
              <a:schemeClr val="tx1"/>
            </a:solidFill>
          </a:endParaRPr>
        </a:p>
      </dgm:t>
    </dgm:pt>
    <dgm:pt modelId="{A074F24A-2DC8-41EB-871B-DB0CF394B446}" type="parTrans" cxnId="{F8DC8D5C-CF32-4C91-8D26-EB2567CE935F}">
      <dgm:prSet/>
      <dgm:spPr/>
      <dgm:t>
        <a:bodyPr/>
        <a:lstStyle/>
        <a:p>
          <a:endParaRPr kumimoji="1" lang="ja-JP" altLang="en-US"/>
        </a:p>
      </dgm:t>
    </dgm:pt>
    <dgm:pt modelId="{EA06C2EF-5487-4F3E-BF45-E3BA0218C2A4}" type="sibTrans" cxnId="{F8DC8D5C-CF32-4C91-8D26-EB2567CE935F}">
      <dgm:prSet/>
      <dgm:spPr/>
      <dgm:t>
        <a:bodyPr/>
        <a:lstStyle/>
        <a:p>
          <a:endParaRPr kumimoji="1" lang="ja-JP" altLang="en-US"/>
        </a:p>
      </dgm:t>
    </dgm:pt>
    <dgm:pt modelId="{F3FCCBE4-3FD7-41B5-9B6C-6997D776D385}">
      <dgm:prSet phldrT="[テキスト]" custT="1"/>
      <dgm:spPr>
        <a:solidFill>
          <a:schemeClr val="accent6">
            <a:lumMod val="60000"/>
            <a:lumOff val="40000"/>
          </a:schemeClr>
        </a:solidFill>
      </dgm:spPr>
      <dgm:t>
        <a:bodyPr/>
        <a:lstStyle/>
        <a:p>
          <a:r>
            <a:rPr kumimoji="1" lang="ja-JP" altLang="en-US" sz="2800" b="1" dirty="0" smtClean="0">
              <a:solidFill>
                <a:schemeClr val="tx1"/>
              </a:solidFill>
            </a:rPr>
            <a:t>応募先</a:t>
          </a:r>
          <a:endParaRPr kumimoji="1" lang="en-US" altLang="ja-JP" sz="2800" b="1" dirty="0" smtClean="0">
            <a:solidFill>
              <a:schemeClr val="tx1"/>
            </a:solidFill>
          </a:endParaRPr>
        </a:p>
        <a:p>
          <a:r>
            <a:rPr kumimoji="1" lang="ja-JP" altLang="en-US" sz="2800" b="1" dirty="0" smtClean="0">
              <a:solidFill>
                <a:schemeClr val="tx1"/>
              </a:solidFill>
            </a:rPr>
            <a:t>決定</a:t>
          </a:r>
          <a:endParaRPr kumimoji="1" lang="ja-JP" altLang="en-US" sz="2800" b="1" dirty="0">
            <a:solidFill>
              <a:schemeClr val="tx1"/>
            </a:solidFill>
          </a:endParaRPr>
        </a:p>
      </dgm:t>
    </dgm:pt>
    <dgm:pt modelId="{E45E9E77-94C8-487F-A5E2-0C8936E3B590}" type="parTrans" cxnId="{BCB757DB-E109-406A-9647-69F5F3C6737F}">
      <dgm:prSet/>
      <dgm:spPr/>
      <dgm:t>
        <a:bodyPr/>
        <a:lstStyle/>
        <a:p>
          <a:endParaRPr kumimoji="1" lang="ja-JP" altLang="en-US"/>
        </a:p>
      </dgm:t>
    </dgm:pt>
    <dgm:pt modelId="{76183E23-7E2B-4E14-8652-408FCD59DF62}" type="sibTrans" cxnId="{BCB757DB-E109-406A-9647-69F5F3C6737F}">
      <dgm:prSet/>
      <dgm:spPr/>
      <dgm:t>
        <a:bodyPr/>
        <a:lstStyle/>
        <a:p>
          <a:endParaRPr kumimoji="1" lang="ja-JP" altLang="en-US"/>
        </a:p>
      </dgm:t>
    </dgm:pt>
    <dgm:pt modelId="{61A2D8D7-CAC5-4CCB-A4DE-501B87AEC7E2}">
      <dgm:prSet phldrT="[テキスト]" custT="1"/>
      <dgm:spPr>
        <a:solidFill>
          <a:schemeClr val="accent6">
            <a:lumMod val="40000"/>
            <a:lumOff val="60000"/>
          </a:schemeClr>
        </a:solidFill>
      </dgm:spPr>
      <dgm:t>
        <a:bodyPr/>
        <a:lstStyle/>
        <a:p>
          <a:r>
            <a:rPr kumimoji="1" lang="ja-JP" altLang="en-US" sz="2800" b="1" dirty="0" smtClean="0">
              <a:solidFill>
                <a:schemeClr val="tx1"/>
              </a:solidFill>
            </a:rPr>
            <a:t>応募書類作成</a:t>
          </a:r>
          <a:endParaRPr kumimoji="1" lang="ja-JP" altLang="en-US" sz="2800" b="1" dirty="0">
            <a:solidFill>
              <a:schemeClr val="tx1"/>
            </a:solidFill>
          </a:endParaRPr>
        </a:p>
      </dgm:t>
    </dgm:pt>
    <dgm:pt modelId="{8CE19B69-1BD9-46F1-9D42-C9A89A8D837A}" type="parTrans" cxnId="{97A182BA-15E9-446B-ABCC-9F47C544AB80}">
      <dgm:prSet/>
      <dgm:spPr/>
      <dgm:t>
        <a:bodyPr/>
        <a:lstStyle/>
        <a:p>
          <a:endParaRPr kumimoji="1" lang="ja-JP" altLang="en-US"/>
        </a:p>
      </dgm:t>
    </dgm:pt>
    <dgm:pt modelId="{F4AA11DE-365F-4A2A-8331-8B1F9255FA87}" type="sibTrans" cxnId="{97A182BA-15E9-446B-ABCC-9F47C544AB80}">
      <dgm:prSet/>
      <dgm:spPr/>
      <dgm:t>
        <a:bodyPr/>
        <a:lstStyle/>
        <a:p>
          <a:endParaRPr kumimoji="1" lang="ja-JP" altLang="en-US"/>
        </a:p>
      </dgm:t>
    </dgm:pt>
    <dgm:pt modelId="{FC206534-E0F7-43D7-A9CC-148AA1B2677B}">
      <dgm:prSet phldrT="[テキスト]" custT="1"/>
      <dgm:spPr>
        <a:solidFill>
          <a:schemeClr val="accent2">
            <a:lumMod val="40000"/>
            <a:lumOff val="60000"/>
          </a:schemeClr>
        </a:solidFill>
      </dgm:spPr>
      <dgm:t>
        <a:bodyPr/>
        <a:lstStyle/>
        <a:p>
          <a:r>
            <a:rPr kumimoji="1" lang="ja-JP" altLang="en-US" sz="2800" dirty="0" smtClean="0">
              <a:solidFill>
                <a:schemeClr val="tx1"/>
              </a:solidFill>
            </a:rPr>
            <a:t>仕事理解</a:t>
          </a:r>
          <a:endParaRPr kumimoji="1" lang="ja-JP" altLang="en-US" sz="2800" dirty="0">
            <a:solidFill>
              <a:schemeClr val="tx1"/>
            </a:solidFill>
          </a:endParaRPr>
        </a:p>
      </dgm:t>
    </dgm:pt>
    <dgm:pt modelId="{7DEBD5AE-FC15-4094-9AAD-9B1F3FDC9E71}" type="sibTrans" cxnId="{3EB77018-2A6F-4708-B3AE-AF1894534401}">
      <dgm:prSet/>
      <dgm:spPr/>
      <dgm:t>
        <a:bodyPr/>
        <a:lstStyle/>
        <a:p>
          <a:endParaRPr kumimoji="1" lang="ja-JP" altLang="en-US"/>
        </a:p>
      </dgm:t>
    </dgm:pt>
    <dgm:pt modelId="{B8993E87-9EE0-4BBD-BA43-AEAA26C80A58}" type="parTrans" cxnId="{3EB77018-2A6F-4708-B3AE-AF1894534401}">
      <dgm:prSet/>
      <dgm:spPr/>
      <dgm:t>
        <a:bodyPr/>
        <a:lstStyle/>
        <a:p>
          <a:endParaRPr kumimoji="1" lang="ja-JP" altLang="en-US"/>
        </a:p>
      </dgm:t>
    </dgm:pt>
    <dgm:pt modelId="{68C218C5-C498-45CE-9020-311516886184}">
      <dgm:prSet phldrT="[テキスト]" custT="1"/>
      <dgm:spPr>
        <a:solidFill>
          <a:srgbClr val="FF4747"/>
        </a:solidFill>
      </dgm:spPr>
      <dgm:t>
        <a:bodyPr/>
        <a:lstStyle/>
        <a:p>
          <a:r>
            <a:rPr kumimoji="1" lang="ja-JP" altLang="en-US" sz="2800" dirty="0" smtClean="0">
              <a:solidFill>
                <a:schemeClr val="tx1"/>
              </a:solidFill>
            </a:rPr>
            <a:t>エントリー</a:t>
          </a:r>
          <a:endParaRPr kumimoji="1" lang="ja-JP" altLang="en-US" sz="2800" dirty="0">
            <a:solidFill>
              <a:schemeClr val="tx1"/>
            </a:solidFill>
          </a:endParaRPr>
        </a:p>
      </dgm:t>
    </dgm:pt>
    <dgm:pt modelId="{E1FF2826-4756-40A5-BA79-491E39449750}" type="parTrans" cxnId="{B7B97014-1CBA-4527-967C-50151C1B0642}">
      <dgm:prSet/>
      <dgm:spPr/>
      <dgm:t>
        <a:bodyPr/>
        <a:lstStyle/>
        <a:p>
          <a:endParaRPr kumimoji="1" lang="ja-JP" altLang="en-US"/>
        </a:p>
      </dgm:t>
    </dgm:pt>
    <dgm:pt modelId="{F33A5369-535E-4589-8EA0-053C7101CD09}" type="sibTrans" cxnId="{B7B97014-1CBA-4527-967C-50151C1B0642}">
      <dgm:prSet/>
      <dgm:spPr/>
      <dgm:t>
        <a:bodyPr/>
        <a:lstStyle/>
        <a:p>
          <a:endParaRPr kumimoji="1" lang="ja-JP" altLang="en-US"/>
        </a:p>
      </dgm:t>
    </dgm:pt>
    <dgm:pt modelId="{CC7004E7-3A5C-4B22-BCC6-FD078FE8C1ED}">
      <dgm:prSet phldrT="[テキスト]"/>
      <dgm:spPr/>
      <dgm:t>
        <a:bodyPr/>
        <a:lstStyle/>
        <a:p>
          <a:r>
            <a:rPr kumimoji="1" lang="ja-JP" altLang="en-US" dirty="0" smtClean="0">
              <a:solidFill>
                <a:schemeClr val="tx1"/>
              </a:solidFill>
            </a:rPr>
            <a:t>筆記試験</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面接</a:t>
          </a:r>
          <a:endParaRPr kumimoji="1" lang="ja-JP" altLang="en-US" dirty="0">
            <a:solidFill>
              <a:schemeClr val="tx1"/>
            </a:solidFill>
          </a:endParaRPr>
        </a:p>
      </dgm:t>
    </dgm:pt>
    <dgm:pt modelId="{EB6B2D9D-5F5C-4925-94B9-EABE0CBA1064}" type="sibTrans" cxnId="{B8D37880-3D6C-4759-AC9B-D1F6E0BCA40D}">
      <dgm:prSet/>
      <dgm:spPr/>
      <dgm:t>
        <a:bodyPr/>
        <a:lstStyle/>
        <a:p>
          <a:endParaRPr kumimoji="1" lang="ja-JP" altLang="en-US"/>
        </a:p>
      </dgm:t>
    </dgm:pt>
    <dgm:pt modelId="{9DE2F588-0B8F-4343-BC43-6D583C00525C}" type="parTrans" cxnId="{B8D37880-3D6C-4759-AC9B-D1F6E0BCA40D}">
      <dgm:prSet/>
      <dgm:spPr/>
      <dgm:t>
        <a:bodyPr/>
        <a:lstStyle/>
        <a:p>
          <a:endParaRPr kumimoji="1" lang="ja-JP" altLang="en-US"/>
        </a:p>
      </dgm:t>
    </dgm:pt>
    <dgm:pt modelId="{72DEE0D3-6B0C-4F1F-97F0-13A3C63FD8FC}">
      <dgm:prSet phldrT="[テキスト]"/>
      <dgm:spPr/>
      <dgm:t>
        <a:bodyPr/>
        <a:lstStyle/>
        <a:p>
          <a:r>
            <a:rPr kumimoji="1" lang="ja-JP" altLang="en-US" smtClean="0"/>
            <a:t>内定</a:t>
          </a:r>
          <a:endParaRPr kumimoji="1" lang="ja-JP" altLang="en-US" dirty="0"/>
        </a:p>
      </dgm:t>
    </dgm:pt>
    <dgm:pt modelId="{4990C344-B6D0-490A-B7FA-0779E27A8CA4}" type="sibTrans" cxnId="{EEA257D2-AE9B-41B2-8BCF-B1D6E335EB3A}">
      <dgm:prSet/>
      <dgm:spPr/>
      <dgm:t>
        <a:bodyPr/>
        <a:lstStyle/>
        <a:p>
          <a:endParaRPr kumimoji="1" lang="ja-JP" altLang="en-US"/>
        </a:p>
      </dgm:t>
    </dgm:pt>
    <dgm:pt modelId="{3C4269E4-4D36-410D-A7D7-07DBB8E3E5DF}" type="parTrans" cxnId="{EEA257D2-AE9B-41B2-8BCF-B1D6E335EB3A}">
      <dgm:prSet/>
      <dgm:spPr/>
      <dgm:t>
        <a:bodyPr/>
        <a:lstStyle/>
        <a:p>
          <a:endParaRPr kumimoji="1" lang="ja-JP" altLang="en-US"/>
        </a:p>
      </dgm:t>
    </dgm:pt>
    <dgm:pt modelId="{EBC2016D-8CBB-4A4B-BBEC-783318CEDA7A}" type="pres">
      <dgm:prSet presAssocID="{8600C914-C878-416C-83D5-113C49029F8A}" presName="diagram" presStyleCnt="0">
        <dgm:presLayoutVars>
          <dgm:dir/>
          <dgm:resizeHandles val="exact"/>
        </dgm:presLayoutVars>
      </dgm:prSet>
      <dgm:spPr/>
      <dgm:t>
        <a:bodyPr/>
        <a:lstStyle/>
        <a:p>
          <a:endParaRPr kumimoji="1" lang="ja-JP" altLang="en-US"/>
        </a:p>
      </dgm:t>
    </dgm:pt>
    <dgm:pt modelId="{0DE7E012-48E4-44C3-AF68-D637A0F5AD8B}" type="pres">
      <dgm:prSet presAssocID="{E896BA44-17C6-4BCE-8689-32147A6A5CAC}" presName="node" presStyleLbl="node1" presStyleIdx="0" presStyleCnt="8">
        <dgm:presLayoutVars>
          <dgm:bulletEnabled val="1"/>
        </dgm:presLayoutVars>
      </dgm:prSet>
      <dgm:spPr/>
      <dgm:t>
        <a:bodyPr/>
        <a:lstStyle/>
        <a:p>
          <a:endParaRPr kumimoji="1" lang="ja-JP" altLang="en-US"/>
        </a:p>
      </dgm:t>
    </dgm:pt>
    <dgm:pt modelId="{A8D574F1-32C3-4DD6-9AFA-9FD4464A4C6F}" type="pres">
      <dgm:prSet presAssocID="{10732692-5DA1-43DF-8EFD-BDB38E196BB4}" presName="sibTrans" presStyleLbl="sibTrans2D1" presStyleIdx="0" presStyleCnt="7"/>
      <dgm:spPr/>
      <dgm:t>
        <a:bodyPr/>
        <a:lstStyle/>
        <a:p>
          <a:endParaRPr kumimoji="1" lang="ja-JP" altLang="en-US"/>
        </a:p>
      </dgm:t>
    </dgm:pt>
    <dgm:pt modelId="{02150CDB-6FD4-4CCB-B6C7-BA88829A4686}" type="pres">
      <dgm:prSet presAssocID="{10732692-5DA1-43DF-8EFD-BDB38E196BB4}" presName="connectorText" presStyleLbl="sibTrans2D1" presStyleIdx="0" presStyleCnt="7"/>
      <dgm:spPr/>
      <dgm:t>
        <a:bodyPr/>
        <a:lstStyle/>
        <a:p>
          <a:endParaRPr kumimoji="1" lang="ja-JP" altLang="en-US"/>
        </a:p>
      </dgm:t>
    </dgm:pt>
    <dgm:pt modelId="{4D56E425-FCB9-4833-B72F-EF88E39000B0}" type="pres">
      <dgm:prSet presAssocID="{FC206534-E0F7-43D7-A9CC-148AA1B2677B}" presName="node" presStyleLbl="node1" presStyleIdx="1" presStyleCnt="8">
        <dgm:presLayoutVars>
          <dgm:bulletEnabled val="1"/>
        </dgm:presLayoutVars>
      </dgm:prSet>
      <dgm:spPr/>
      <dgm:t>
        <a:bodyPr/>
        <a:lstStyle/>
        <a:p>
          <a:endParaRPr kumimoji="1" lang="ja-JP" altLang="en-US"/>
        </a:p>
      </dgm:t>
    </dgm:pt>
    <dgm:pt modelId="{613790A1-7359-49A6-BAF3-5D79CDB556C3}" type="pres">
      <dgm:prSet presAssocID="{7DEBD5AE-FC15-4094-9AAD-9B1F3FDC9E71}" presName="sibTrans" presStyleLbl="sibTrans2D1" presStyleIdx="1" presStyleCnt="7"/>
      <dgm:spPr/>
      <dgm:t>
        <a:bodyPr/>
        <a:lstStyle/>
        <a:p>
          <a:endParaRPr kumimoji="1" lang="ja-JP" altLang="en-US"/>
        </a:p>
      </dgm:t>
    </dgm:pt>
    <dgm:pt modelId="{92B9F12A-D238-4557-AD4F-9B998C39AAE0}" type="pres">
      <dgm:prSet presAssocID="{7DEBD5AE-FC15-4094-9AAD-9B1F3FDC9E71}" presName="connectorText" presStyleLbl="sibTrans2D1" presStyleIdx="1" presStyleCnt="7"/>
      <dgm:spPr/>
      <dgm:t>
        <a:bodyPr/>
        <a:lstStyle/>
        <a:p>
          <a:endParaRPr kumimoji="1" lang="ja-JP" altLang="en-US"/>
        </a:p>
      </dgm:t>
    </dgm:pt>
    <dgm:pt modelId="{DEE3EBBF-6C83-4C9B-A904-BE800FAAA1CF}" type="pres">
      <dgm:prSet presAssocID="{D1D50D0F-7232-47AD-ADC5-88C317A704AF}" presName="node" presStyleLbl="node1" presStyleIdx="2" presStyleCnt="8">
        <dgm:presLayoutVars>
          <dgm:bulletEnabled val="1"/>
        </dgm:presLayoutVars>
      </dgm:prSet>
      <dgm:spPr/>
      <dgm:t>
        <a:bodyPr/>
        <a:lstStyle/>
        <a:p>
          <a:endParaRPr kumimoji="1" lang="ja-JP" altLang="en-US"/>
        </a:p>
      </dgm:t>
    </dgm:pt>
    <dgm:pt modelId="{50AF23A4-53AD-45C1-B0C3-5EC6E3FE28BC}" type="pres">
      <dgm:prSet presAssocID="{EA06C2EF-5487-4F3E-BF45-E3BA0218C2A4}" presName="sibTrans" presStyleLbl="sibTrans2D1" presStyleIdx="2" presStyleCnt="7" custScaleX="212176"/>
      <dgm:spPr/>
      <dgm:t>
        <a:bodyPr/>
        <a:lstStyle/>
        <a:p>
          <a:endParaRPr kumimoji="1" lang="ja-JP" altLang="en-US"/>
        </a:p>
      </dgm:t>
    </dgm:pt>
    <dgm:pt modelId="{D7405F56-BDDB-4C49-86D2-5973B207121A}" type="pres">
      <dgm:prSet presAssocID="{EA06C2EF-5487-4F3E-BF45-E3BA0218C2A4}" presName="connectorText" presStyleLbl="sibTrans2D1" presStyleIdx="2" presStyleCnt="7"/>
      <dgm:spPr/>
      <dgm:t>
        <a:bodyPr/>
        <a:lstStyle/>
        <a:p>
          <a:endParaRPr kumimoji="1" lang="ja-JP" altLang="en-US"/>
        </a:p>
      </dgm:t>
    </dgm:pt>
    <dgm:pt modelId="{8A7895D5-A8F5-4BDC-8C66-D2A9E6FCE548}" type="pres">
      <dgm:prSet presAssocID="{F3FCCBE4-3FD7-41B5-9B6C-6997D776D385}" presName="node" presStyleLbl="node1" presStyleIdx="3" presStyleCnt="8">
        <dgm:presLayoutVars>
          <dgm:bulletEnabled val="1"/>
        </dgm:presLayoutVars>
      </dgm:prSet>
      <dgm:spPr/>
      <dgm:t>
        <a:bodyPr/>
        <a:lstStyle/>
        <a:p>
          <a:endParaRPr kumimoji="1" lang="ja-JP" altLang="en-US"/>
        </a:p>
      </dgm:t>
    </dgm:pt>
    <dgm:pt modelId="{2FE21CEB-4CE3-455A-B540-1C6EB828C139}" type="pres">
      <dgm:prSet presAssocID="{76183E23-7E2B-4E14-8652-408FCD59DF62}" presName="sibTrans" presStyleLbl="sibTrans2D1" presStyleIdx="3" presStyleCnt="7"/>
      <dgm:spPr/>
      <dgm:t>
        <a:bodyPr/>
        <a:lstStyle/>
        <a:p>
          <a:endParaRPr kumimoji="1" lang="ja-JP" altLang="en-US"/>
        </a:p>
      </dgm:t>
    </dgm:pt>
    <dgm:pt modelId="{8E51D5B2-EC6C-449B-B1C4-184846BF0D93}" type="pres">
      <dgm:prSet presAssocID="{76183E23-7E2B-4E14-8652-408FCD59DF62}" presName="connectorText" presStyleLbl="sibTrans2D1" presStyleIdx="3" presStyleCnt="7"/>
      <dgm:spPr/>
      <dgm:t>
        <a:bodyPr/>
        <a:lstStyle/>
        <a:p>
          <a:endParaRPr kumimoji="1" lang="ja-JP" altLang="en-US"/>
        </a:p>
      </dgm:t>
    </dgm:pt>
    <dgm:pt modelId="{B55DB906-B30D-4B5C-889A-2BAE548A2D4F}" type="pres">
      <dgm:prSet presAssocID="{61A2D8D7-CAC5-4CCB-A4DE-501B87AEC7E2}" presName="node" presStyleLbl="node1" presStyleIdx="4" presStyleCnt="8">
        <dgm:presLayoutVars>
          <dgm:bulletEnabled val="1"/>
        </dgm:presLayoutVars>
      </dgm:prSet>
      <dgm:spPr/>
      <dgm:t>
        <a:bodyPr/>
        <a:lstStyle/>
        <a:p>
          <a:endParaRPr kumimoji="1" lang="ja-JP" altLang="en-US"/>
        </a:p>
      </dgm:t>
    </dgm:pt>
    <dgm:pt modelId="{05A0D663-A143-4490-919A-B9CD3E2709FE}" type="pres">
      <dgm:prSet presAssocID="{F4AA11DE-365F-4A2A-8331-8B1F9255FA87}" presName="sibTrans" presStyleLbl="sibTrans2D1" presStyleIdx="4" presStyleCnt="7"/>
      <dgm:spPr/>
      <dgm:t>
        <a:bodyPr/>
        <a:lstStyle/>
        <a:p>
          <a:endParaRPr kumimoji="1" lang="ja-JP" altLang="en-US"/>
        </a:p>
      </dgm:t>
    </dgm:pt>
    <dgm:pt modelId="{53E7029D-DB61-4610-A8F8-1F6E5A265CD3}" type="pres">
      <dgm:prSet presAssocID="{F4AA11DE-365F-4A2A-8331-8B1F9255FA87}" presName="connectorText" presStyleLbl="sibTrans2D1" presStyleIdx="4" presStyleCnt="7"/>
      <dgm:spPr/>
      <dgm:t>
        <a:bodyPr/>
        <a:lstStyle/>
        <a:p>
          <a:endParaRPr kumimoji="1" lang="ja-JP" altLang="en-US"/>
        </a:p>
      </dgm:t>
    </dgm:pt>
    <dgm:pt modelId="{08323FBF-BDF1-4A47-8149-EFC6E1D02AFF}" type="pres">
      <dgm:prSet presAssocID="{68C218C5-C498-45CE-9020-311516886184}" presName="node" presStyleLbl="node1" presStyleIdx="5" presStyleCnt="8">
        <dgm:presLayoutVars>
          <dgm:bulletEnabled val="1"/>
        </dgm:presLayoutVars>
      </dgm:prSet>
      <dgm:spPr/>
      <dgm:t>
        <a:bodyPr/>
        <a:lstStyle/>
        <a:p>
          <a:endParaRPr kumimoji="1" lang="ja-JP" altLang="en-US"/>
        </a:p>
      </dgm:t>
    </dgm:pt>
    <dgm:pt modelId="{FBB41AF1-94DF-4193-B8DD-73BD801BF398}" type="pres">
      <dgm:prSet presAssocID="{F33A5369-535E-4589-8EA0-053C7101CD09}" presName="sibTrans" presStyleLbl="sibTrans2D1" presStyleIdx="5" presStyleCnt="7"/>
      <dgm:spPr/>
      <dgm:t>
        <a:bodyPr/>
        <a:lstStyle/>
        <a:p>
          <a:endParaRPr kumimoji="1" lang="ja-JP" altLang="en-US"/>
        </a:p>
      </dgm:t>
    </dgm:pt>
    <dgm:pt modelId="{4895AAB0-E343-4F94-A883-2B420A78817C}" type="pres">
      <dgm:prSet presAssocID="{F33A5369-535E-4589-8EA0-053C7101CD09}" presName="connectorText" presStyleLbl="sibTrans2D1" presStyleIdx="5" presStyleCnt="7"/>
      <dgm:spPr/>
      <dgm:t>
        <a:bodyPr/>
        <a:lstStyle/>
        <a:p>
          <a:endParaRPr kumimoji="1" lang="ja-JP" altLang="en-US"/>
        </a:p>
      </dgm:t>
    </dgm:pt>
    <dgm:pt modelId="{D14A8EA3-E63F-4CAA-B4F5-83E6E4A9BF2C}" type="pres">
      <dgm:prSet presAssocID="{CC7004E7-3A5C-4B22-BCC6-FD078FE8C1ED}" presName="node" presStyleLbl="node1" presStyleIdx="6" presStyleCnt="8">
        <dgm:presLayoutVars>
          <dgm:bulletEnabled val="1"/>
        </dgm:presLayoutVars>
      </dgm:prSet>
      <dgm:spPr/>
      <dgm:t>
        <a:bodyPr/>
        <a:lstStyle/>
        <a:p>
          <a:endParaRPr kumimoji="1" lang="ja-JP" altLang="en-US"/>
        </a:p>
      </dgm:t>
    </dgm:pt>
    <dgm:pt modelId="{A8B3CC76-E0CA-4943-8C36-68AD83A126F5}" type="pres">
      <dgm:prSet presAssocID="{EB6B2D9D-5F5C-4925-94B9-EABE0CBA1064}" presName="sibTrans" presStyleLbl="sibTrans2D1" presStyleIdx="6" presStyleCnt="7"/>
      <dgm:spPr/>
      <dgm:t>
        <a:bodyPr/>
        <a:lstStyle/>
        <a:p>
          <a:endParaRPr kumimoji="1" lang="ja-JP" altLang="en-US"/>
        </a:p>
      </dgm:t>
    </dgm:pt>
    <dgm:pt modelId="{0FEB3354-1D1C-47EF-BD72-6FDCDC39A0CC}" type="pres">
      <dgm:prSet presAssocID="{EB6B2D9D-5F5C-4925-94B9-EABE0CBA1064}" presName="connectorText" presStyleLbl="sibTrans2D1" presStyleIdx="6" presStyleCnt="7"/>
      <dgm:spPr/>
      <dgm:t>
        <a:bodyPr/>
        <a:lstStyle/>
        <a:p>
          <a:endParaRPr kumimoji="1" lang="ja-JP" altLang="en-US"/>
        </a:p>
      </dgm:t>
    </dgm:pt>
    <dgm:pt modelId="{C86C36E7-62AA-45C3-9EEB-F7531D2324CE}" type="pres">
      <dgm:prSet presAssocID="{72DEE0D3-6B0C-4F1F-97F0-13A3C63FD8FC}" presName="node" presStyleLbl="node1" presStyleIdx="7" presStyleCnt="8">
        <dgm:presLayoutVars>
          <dgm:bulletEnabled val="1"/>
        </dgm:presLayoutVars>
      </dgm:prSet>
      <dgm:spPr/>
      <dgm:t>
        <a:bodyPr/>
        <a:lstStyle/>
        <a:p>
          <a:endParaRPr kumimoji="1" lang="ja-JP" altLang="en-US"/>
        </a:p>
      </dgm:t>
    </dgm:pt>
  </dgm:ptLst>
  <dgm:cxnLst>
    <dgm:cxn modelId="{BCB757DB-E109-406A-9647-69F5F3C6737F}" srcId="{8600C914-C878-416C-83D5-113C49029F8A}" destId="{F3FCCBE4-3FD7-41B5-9B6C-6997D776D385}" srcOrd="3" destOrd="0" parTransId="{E45E9E77-94C8-487F-A5E2-0C8936E3B590}" sibTransId="{76183E23-7E2B-4E14-8652-408FCD59DF62}"/>
    <dgm:cxn modelId="{3304CEB5-9DF8-43D5-8A2C-39A192B6C39F}" type="presOf" srcId="{EB6B2D9D-5F5C-4925-94B9-EABE0CBA1064}" destId="{A8B3CC76-E0CA-4943-8C36-68AD83A126F5}" srcOrd="0" destOrd="0" presId="urn:microsoft.com/office/officeart/2005/8/layout/process5"/>
    <dgm:cxn modelId="{91688D8E-7875-4D0E-9CCE-6BB4512DF0D6}" type="presOf" srcId="{68C218C5-C498-45CE-9020-311516886184}" destId="{08323FBF-BDF1-4A47-8149-EFC6E1D02AFF}" srcOrd="0" destOrd="0" presId="urn:microsoft.com/office/officeart/2005/8/layout/process5"/>
    <dgm:cxn modelId="{837C5333-778C-4E74-A259-B73CF7868609}" type="presOf" srcId="{76183E23-7E2B-4E14-8652-408FCD59DF62}" destId="{8E51D5B2-EC6C-449B-B1C4-184846BF0D93}" srcOrd="1" destOrd="0" presId="urn:microsoft.com/office/officeart/2005/8/layout/process5"/>
    <dgm:cxn modelId="{C825CF44-8A65-483C-9473-33BA2BE8F347}" type="presOf" srcId="{8600C914-C878-416C-83D5-113C49029F8A}" destId="{EBC2016D-8CBB-4A4B-BBEC-783318CEDA7A}" srcOrd="0" destOrd="0" presId="urn:microsoft.com/office/officeart/2005/8/layout/process5"/>
    <dgm:cxn modelId="{0A1839B6-926A-48CD-83CD-58781907C47D}" type="presOf" srcId="{EB6B2D9D-5F5C-4925-94B9-EABE0CBA1064}" destId="{0FEB3354-1D1C-47EF-BD72-6FDCDC39A0CC}" srcOrd="1" destOrd="0" presId="urn:microsoft.com/office/officeart/2005/8/layout/process5"/>
    <dgm:cxn modelId="{0030366D-F0A8-49F7-96E6-F8448D6F63F7}" type="presOf" srcId="{D1D50D0F-7232-47AD-ADC5-88C317A704AF}" destId="{DEE3EBBF-6C83-4C9B-A904-BE800FAAA1CF}" srcOrd="0" destOrd="0" presId="urn:microsoft.com/office/officeart/2005/8/layout/process5"/>
    <dgm:cxn modelId="{B53244DE-333B-4A45-98BF-807E2CA8FED9}" type="presOf" srcId="{F33A5369-535E-4589-8EA0-053C7101CD09}" destId="{4895AAB0-E343-4F94-A883-2B420A78817C}" srcOrd="1" destOrd="0" presId="urn:microsoft.com/office/officeart/2005/8/layout/process5"/>
    <dgm:cxn modelId="{A9FA6B86-57FF-4095-861F-C759B54FD2E9}" type="presOf" srcId="{7DEBD5AE-FC15-4094-9AAD-9B1F3FDC9E71}" destId="{613790A1-7359-49A6-BAF3-5D79CDB556C3}" srcOrd="0" destOrd="0" presId="urn:microsoft.com/office/officeart/2005/8/layout/process5"/>
    <dgm:cxn modelId="{1067532D-2FB9-46BF-8705-BE4963D107DE}" type="presOf" srcId="{F33A5369-535E-4589-8EA0-053C7101CD09}" destId="{FBB41AF1-94DF-4193-B8DD-73BD801BF398}" srcOrd="0" destOrd="0" presId="urn:microsoft.com/office/officeart/2005/8/layout/process5"/>
    <dgm:cxn modelId="{B7B97014-1CBA-4527-967C-50151C1B0642}" srcId="{8600C914-C878-416C-83D5-113C49029F8A}" destId="{68C218C5-C498-45CE-9020-311516886184}" srcOrd="5" destOrd="0" parTransId="{E1FF2826-4756-40A5-BA79-491E39449750}" sibTransId="{F33A5369-535E-4589-8EA0-053C7101CD09}"/>
    <dgm:cxn modelId="{36612FC5-7349-42B8-958B-BB0A33863162}" type="presOf" srcId="{10732692-5DA1-43DF-8EFD-BDB38E196BB4}" destId="{A8D574F1-32C3-4DD6-9AFA-9FD4464A4C6F}" srcOrd="0" destOrd="0" presId="urn:microsoft.com/office/officeart/2005/8/layout/process5"/>
    <dgm:cxn modelId="{C80D7604-397F-4ECB-9F03-07C20166C476}" type="presOf" srcId="{72DEE0D3-6B0C-4F1F-97F0-13A3C63FD8FC}" destId="{C86C36E7-62AA-45C3-9EEB-F7531D2324CE}" srcOrd="0" destOrd="0" presId="urn:microsoft.com/office/officeart/2005/8/layout/process5"/>
    <dgm:cxn modelId="{97A182BA-15E9-446B-ABCC-9F47C544AB80}" srcId="{8600C914-C878-416C-83D5-113C49029F8A}" destId="{61A2D8D7-CAC5-4CCB-A4DE-501B87AEC7E2}" srcOrd="4" destOrd="0" parTransId="{8CE19B69-1BD9-46F1-9D42-C9A89A8D837A}" sibTransId="{F4AA11DE-365F-4A2A-8331-8B1F9255FA87}"/>
    <dgm:cxn modelId="{3EB77018-2A6F-4708-B3AE-AF1894534401}" srcId="{8600C914-C878-416C-83D5-113C49029F8A}" destId="{FC206534-E0F7-43D7-A9CC-148AA1B2677B}" srcOrd="1" destOrd="0" parTransId="{B8993E87-9EE0-4BBD-BA43-AEAA26C80A58}" sibTransId="{7DEBD5AE-FC15-4094-9AAD-9B1F3FDC9E71}"/>
    <dgm:cxn modelId="{F8DC8D5C-CF32-4C91-8D26-EB2567CE935F}" srcId="{8600C914-C878-416C-83D5-113C49029F8A}" destId="{D1D50D0F-7232-47AD-ADC5-88C317A704AF}" srcOrd="2" destOrd="0" parTransId="{A074F24A-2DC8-41EB-871B-DB0CF394B446}" sibTransId="{EA06C2EF-5487-4F3E-BF45-E3BA0218C2A4}"/>
    <dgm:cxn modelId="{44450550-7418-4D92-85BC-F97B2A0AF6B2}" type="presOf" srcId="{F3FCCBE4-3FD7-41B5-9B6C-6997D776D385}" destId="{8A7895D5-A8F5-4BDC-8C66-D2A9E6FCE548}" srcOrd="0" destOrd="0" presId="urn:microsoft.com/office/officeart/2005/8/layout/process5"/>
    <dgm:cxn modelId="{17955D10-B4D2-4728-9F3B-323C778A1393}" type="presOf" srcId="{EA06C2EF-5487-4F3E-BF45-E3BA0218C2A4}" destId="{D7405F56-BDDB-4C49-86D2-5973B207121A}" srcOrd="1" destOrd="0" presId="urn:microsoft.com/office/officeart/2005/8/layout/process5"/>
    <dgm:cxn modelId="{57E4DC7B-761B-4102-BDFB-E6DC8268DBCE}" type="presOf" srcId="{F4AA11DE-365F-4A2A-8331-8B1F9255FA87}" destId="{53E7029D-DB61-4610-A8F8-1F6E5A265CD3}" srcOrd="1" destOrd="0" presId="urn:microsoft.com/office/officeart/2005/8/layout/process5"/>
    <dgm:cxn modelId="{D6CB6FDB-E5A3-4609-8D02-9E58E73C2A12}" srcId="{8600C914-C878-416C-83D5-113C49029F8A}" destId="{E896BA44-17C6-4BCE-8689-32147A6A5CAC}" srcOrd="0" destOrd="0" parTransId="{2B8F1E01-5FF9-481F-BE18-A3FC4F9128EB}" sibTransId="{10732692-5DA1-43DF-8EFD-BDB38E196BB4}"/>
    <dgm:cxn modelId="{B8D37880-3D6C-4759-AC9B-D1F6E0BCA40D}" srcId="{8600C914-C878-416C-83D5-113C49029F8A}" destId="{CC7004E7-3A5C-4B22-BCC6-FD078FE8C1ED}" srcOrd="6" destOrd="0" parTransId="{9DE2F588-0B8F-4343-BC43-6D583C00525C}" sibTransId="{EB6B2D9D-5F5C-4925-94B9-EABE0CBA1064}"/>
    <dgm:cxn modelId="{537524E5-3881-4D3E-8880-27CFAF5511AE}" type="presOf" srcId="{E896BA44-17C6-4BCE-8689-32147A6A5CAC}" destId="{0DE7E012-48E4-44C3-AF68-D637A0F5AD8B}" srcOrd="0" destOrd="0" presId="urn:microsoft.com/office/officeart/2005/8/layout/process5"/>
    <dgm:cxn modelId="{AAB5F278-07F5-4C35-A9B2-6BE71613D30D}" type="presOf" srcId="{61A2D8D7-CAC5-4CCB-A4DE-501B87AEC7E2}" destId="{B55DB906-B30D-4B5C-889A-2BAE548A2D4F}" srcOrd="0" destOrd="0" presId="urn:microsoft.com/office/officeart/2005/8/layout/process5"/>
    <dgm:cxn modelId="{14F05D8C-333D-46A7-B912-44A5926B11B6}" type="presOf" srcId="{10732692-5DA1-43DF-8EFD-BDB38E196BB4}" destId="{02150CDB-6FD4-4CCB-B6C7-BA88829A4686}" srcOrd="1" destOrd="0" presId="urn:microsoft.com/office/officeart/2005/8/layout/process5"/>
    <dgm:cxn modelId="{BE04AF64-5565-4B76-AA4D-D091E22C009F}" type="presOf" srcId="{7DEBD5AE-FC15-4094-9AAD-9B1F3FDC9E71}" destId="{92B9F12A-D238-4557-AD4F-9B998C39AAE0}" srcOrd="1" destOrd="0" presId="urn:microsoft.com/office/officeart/2005/8/layout/process5"/>
    <dgm:cxn modelId="{C3AD6E29-46BA-49C1-9F02-F6FF400BBDF2}" type="presOf" srcId="{FC206534-E0F7-43D7-A9CC-148AA1B2677B}" destId="{4D56E425-FCB9-4833-B72F-EF88E39000B0}" srcOrd="0" destOrd="0" presId="urn:microsoft.com/office/officeart/2005/8/layout/process5"/>
    <dgm:cxn modelId="{BB2E8FB1-6B57-438F-9E9A-2773BEC90E91}" type="presOf" srcId="{EA06C2EF-5487-4F3E-BF45-E3BA0218C2A4}" destId="{50AF23A4-53AD-45C1-B0C3-5EC6E3FE28BC}" srcOrd="0" destOrd="0" presId="urn:microsoft.com/office/officeart/2005/8/layout/process5"/>
    <dgm:cxn modelId="{5B920984-F3C9-48A6-ADA7-094C0738DE39}" type="presOf" srcId="{76183E23-7E2B-4E14-8652-408FCD59DF62}" destId="{2FE21CEB-4CE3-455A-B540-1C6EB828C139}" srcOrd="0" destOrd="0" presId="urn:microsoft.com/office/officeart/2005/8/layout/process5"/>
    <dgm:cxn modelId="{FC9D3E39-304E-4B55-B9E5-E3A894252EAC}" type="presOf" srcId="{CC7004E7-3A5C-4B22-BCC6-FD078FE8C1ED}" destId="{D14A8EA3-E63F-4CAA-B4F5-83E6E4A9BF2C}" srcOrd="0" destOrd="0" presId="urn:microsoft.com/office/officeart/2005/8/layout/process5"/>
    <dgm:cxn modelId="{EEA257D2-AE9B-41B2-8BCF-B1D6E335EB3A}" srcId="{8600C914-C878-416C-83D5-113C49029F8A}" destId="{72DEE0D3-6B0C-4F1F-97F0-13A3C63FD8FC}" srcOrd="7" destOrd="0" parTransId="{3C4269E4-4D36-410D-A7D7-07DBB8E3E5DF}" sibTransId="{4990C344-B6D0-490A-B7FA-0779E27A8CA4}"/>
    <dgm:cxn modelId="{AD7A7B8A-6764-4757-AD04-9CD994C2FDA7}" type="presOf" srcId="{F4AA11DE-365F-4A2A-8331-8B1F9255FA87}" destId="{05A0D663-A143-4490-919A-B9CD3E2709FE}" srcOrd="0" destOrd="0" presId="urn:microsoft.com/office/officeart/2005/8/layout/process5"/>
    <dgm:cxn modelId="{F156702A-C800-434B-B3A5-EFE4ABFDD13B}" type="presParOf" srcId="{EBC2016D-8CBB-4A4B-BBEC-783318CEDA7A}" destId="{0DE7E012-48E4-44C3-AF68-D637A0F5AD8B}" srcOrd="0" destOrd="0" presId="urn:microsoft.com/office/officeart/2005/8/layout/process5"/>
    <dgm:cxn modelId="{B4E2CC06-42A1-4E86-8ABD-5B97229935BA}" type="presParOf" srcId="{EBC2016D-8CBB-4A4B-BBEC-783318CEDA7A}" destId="{A8D574F1-32C3-4DD6-9AFA-9FD4464A4C6F}" srcOrd="1" destOrd="0" presId="urn:microsoft.com/office/officeart/2005/8/layout/process5"/>
    <dgm:cxn modelId="{12AB955A-B80A-401E-A155-74EEFFBE9BBD}" type="presParOf" srcId="{A8D574F1-32C3-4DD6-9AFA-9FD4464A4C6F}" destId="{02150CDB-6FD4-4CCB-B6C7-BA88829A4686}" srcOrd="0" destOrd="0" presId="urn:microsoft.com/office/officeart/2005/8/layout/process5"/>
    <dgm:cxn modelId="{FF7B3785-8C60-4A9F-B547-F71FEE07FE7B}" type="presParOf" srcId="{EBC2016D-8CBB-4A4B-BBEC-783318CEDA7A}" destId="{4D56E425-FCB9-4833-B72F-EF88E39000B0}" srcOrd="2" destOrd="0" presId="urn:microsoft.com/office/officeart/2005/8/layout/process5"/>
    <dgm:cxn modelId="{10A76659-23C2-478D-8682-8F9052EED2D5}" type="presParOf" srcId="{EBC2016D-8CBB-4A4B-BBEC-783318CEDA7A}" destId="{613790A1-7359-49A6-BAF3-5D79CDB556C3}" srcOrd="3" destOrd="0" presId="urn:microsoft.com/office/officeart/2005/8/layout/process5"/>
    <dgm:cxn modelId="{040FE909-53ED-4336-AA94-5A1561CE0F77}" type="presParOf" srcId="{613790A1-7359-49A6-BAF3-5D79CDB556C3}" destId="{92B9F12A-D238-4557-AD4F-9B998C39AAE0}" srcOrd="0" destOrd="0" presId="urn:microsoft.com/office/officeart/2005/8/layout/process5"/>
    <dgm:cxn modelId="{F4A3AE3A-B6F1-4721-8912-D9D11DE2A46D}" type="presParOf" srcId="{EBC2016D-8CBB-4A4B-BBEC-783318CEDA7A}" destId="{DEE3EBBF-6C83-4C9B-A904-BE800FAAA1CF}" srcOrd="4" destOrd="0" presId="urn:microsoft.com/office/officeart/2005/8/layout/process5"/>
    <dgm:cxn modelId="{6591735B-4438-4222-9C6D-F0ACA90A09B6}" type="presParOf" srcId="{EBC2016D-8CBB-4A4B-BBEC-783318CEDA7A}" destId="{50AF23A4-53AD-45C1-B0C3-5EC6E3FE28BC}" srcOrd="5" destOrd="0" presId="urn:microsoft.com/office/officeart/2005/8/layout/process5"/>
    <dgm:cxn modelId="{7097BA57-4074-471D-B5F8-278957BDA8EA}" type="presParOf" srcId="{50AF23A4-53AD-45C1-B0C3-5EC6E3FE28BC}" destId="{D7405F56-BDDB-4C49-86D2-5973B207121A}" srcOrd="0" destOrd="0" presId="urn:microsoft.com/office/officeart/2005/8/layout/process5"/>
    <dgm:cxn modelId="{99744EB4-9D33-4059-9931-CA922E4F64DE}" type="presParOf" srcId="{EBC2016D-8CBB-4A4B-BBEC-783318CEDA7A}" destId="{8A7895D5-A8F5-4BDC-8C66-D2A9E6FCE548}" srcOrd="6" destOrd="0" presId="urn:microsoft.com/office/officeart/2005/8/layout/process5"/>
    <dgm:cxn modelId="{D5666874-BE9B-4E38-B619-D6B11CA6F7F9}" type="presParOf" srcId="{EBC2016D-8CBB-4A4B-BBEC-783318CEDA7A}" destId="{2FE21CEB-4CE3-455A-B540-1C6EB828C139}" srcOrd="7" destOrd="0" presId="urn:microsoft.com/office/officeart/2005/8/layout/process5"/>
    <dgm:cxn modelId="{92F92D14-3EB6-4837-91D0-2D2D1842ED63}" type="presParOf" srcId="{2FE21CEB-4CE3-455A-B540-1C6EB828C139}" destId="{8E51D5B2-EC6C-449B-B1C4-184846BF0D93}" srcOrd="0" destOrd="0" presId="urn:microsoft.com/office/officeart/2005/8/layout/process5"/>
    <dgm:cxn modelId="{88CD1A3B-F4E0-4301-83A1-340C320FE545}" type="presParOf" srcId="{EBC2016D-8CBB-4A4B-BBEC-783318CEDA7A}" destId="{B55DB906-B30D-4B5C-889A-2BAE548A2D4F}" srcOrd="8" destOrd="0" presId="urn:microsoft.com/office/officeart/2005/8/layout/process5"/>
    <dgm:cxn modelId="{C3FA6B1C-C1F7-45B1-84EA-5DC29ACEE13C}" type="presParOf" srcId="{EBC2016D-8CBB-4A4B-BBEC-783318CEDA7A}" destId="{05A0D663-A143-4490-919A-B9CD3E2709FE}" srcOrd="9" destOrd="0" presId="urn:microsoft.com/office/officeart/2005/8/layout/process5"/>
    <dgm:cxn modelId="{4304B2C3-448B-4DB7-AE91-608A05C5A5D0}" type="presParOf" srcId="{05A0D663-A143-4490-919A-B9CD3E2709FE}" destId="{53E7029D-DB61-4610-A8F8-1F6E5A265CD3}" srcOrd="0" destOrd="0" presId="urn:microsoft.com/office/officeart/2005/8/layout/process5"/>
    <dgm:cxn modelId="{6BE24A54-7E88-4EC3-842A-97D3348823DA}" type="presParOf" srcId="{EBC2016D-8CBB-4A4B-BBEC-783318CEDA7A}" destId="{08323FBF-BDF1-4A47-8149-EFC6E1D02AFF}" srcOrd="10" destOrd="0" presId="urn:microsoft.com/office/officeart/2005/8/layout/process5"/>
    <dgm:cxn modelId="{9A1DF7DC-2457-4493-92FB-473F441E820E}" type="presParOf" srcId="{EBC2016D-8CBB-4A4B-BBEC-783318CEDA7A}" destId="{FBB41AF1-94DF-4193-B8DD-73BD801BF398}" srcOrd="11" destOrd="0" presId="urn:microsoft.com/office/officeart/2005/8/layout/process5"/>
    <dgm:cxn modelId="{FBFAA7A1-BD47-4375-8DE0-6240B65AD0F3}" type="presParOf" srcId="{FBB41AF1-94DF-4193-B8DD-73BD801BF398}" destId="{4895AAB0-E343-4F94-A883-2B420A78817C}" srcOrd="0" destOrd="0" presId="urn:microsoft.com/office/officeart/2005/8/layout/process5"/>
    <dgm:cxn modelId="{9B358E66-8E2E-4E58-B58C-17BD617F42E3}" type="presParOf" srcId="{EBC2016D-8CBB-4A4B-BBEC-783318CEDA7A}" destId="{D14A8EA3-E63F-4CAA-B4F5-83E6E4A9BF2C}" srcOrd="12" destOrd="0" presId="urn:microsoft.com/office/officeart/2005/8/layout/process5"/>
    <dgm:cxn modelId="{61AED80D-B026-4A3B-9A7D-2E253B588A9A}" type="presParOf" srcId="{EBC2016D-8CBB-4A4B-BBEC-783318CEDA7A}" destId="{A8B3CC76-E0CA-4943-8C36-68AD83A126F5}" srcOrd="13" destOrd="0" presId="urn:microsoft.com/office/officeart/2005/8/layout/process5"/>
    <dgm:cxn modelId="{813BD7FD-276A-49CF-830F-ECFFB2A456E6}" type="presParOf" srcId="{A8B3CC76-E0CA-4943-8C36-68AD83A126F5}" destId="{0FEB3354-1D1C-47EF-BD72-6FDCDC39A0CC}" srcOrd="0" destOrd="0" presId="urn:microsoft.com/office/officeart/2005/8/layout/process5"/>
    <dgm:cxn modelId="{53A0FD9B-99FF-44D2-BF22-DD36812DA76A}" type="presParOf" srcId="{EBC2016D-8CBB-4A4B-BBEC-783318CEDA7A}" destId="{C86C36E7-62AA-45C3-9EEB-F7531D2324CE}"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0BDD1-EFFD-4EAC-BF31-4D3F2CFEC0A7}">
      <dsp:nvSpPr>
        <dsp:cNvPr id="0" name=""/>
        <dsp:cNvSpPr/>
      </dsp:nvSpPr>
      <dsp:spPr>
        <a:xfrm>
          <a:off x="-24657" y="2988"/>
          <a:ext cx="7610155" cy="698652"/>
        </a:xfrm>
        <a:prstGeom prst="roundRect">
          <a:avLst>
            <a:gd name="adj" fmla="val 10000"/>
          </a:avLst>
        </a:prstGeom>
        <a:solidFill>
          <a:srgbClr val="FFFF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latin typeface="HG丸ｺﾞｼｯｸM-PRO" pitchFamily="50" charset="-128"/>
              <a:ea typeface="HG丸ｺﾞｼｯｸM-PRO" pitchFamily="50" charset="-128"/>
            </a:rPr>
            <a:t>自分を知る（自己分析の実施）</a:t>
          </a:r>
          <a:endParaRPr kumimoji="1" lang="ja-JP" altLang="en-US" sz="2800" kern="1200" dirty="0">
            <a:latin typeface="HG丸ｺﾞｼｯｸM-PRO" pitchFamily="50" charset="-128"/>
            <a:ea typeface="HG丸ｺﾞｼｯｸM-PRO" pitchFamily="50" charset="-128"/>
          </a:endParaRPr>
        </a:p>
      </dsp:txBody>
      <dsp:txXfrm>
        <a:off x="-4194" y="23451"/>
        <a:ext cx="7569229" cy="657726"/>
      </dsp:txXfrm>
    </dsp:sp>
    <dsp:sp modelId="{60064005-9591-40EE-8281-9779917FBCE9}">
      <dsp:nvSpPr>
        <dsp:cNvPr id="0" name=""/>
        <dsp:cNvSpPr/>
      </dsp:nvSpPr>
      <dsp:spPr>
        <a:xfrm rot="5400000">
          <a:off x="3649422" y="719106"/>
          <a:ext cx="261994" cy="314393"/>
        </a:xfrm>
        <a:prstGeom prst="righ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dirty="0"/>
        </a:p>
      </dsp:txBody>
      <dsp:txXfrm rot="-5400000">
        <a:off x="3686102" y="745305"/>
        <a:ext cx="188635" cy="183396"/>
      </dsp:txXfrm>
    </dsp:sp>
    <dsp:sp modelId="{D2D74DD3-6BCF-47E6-B916-DFB7FBC177C3}">
      <dsp:nvSpPr>
        <dsp:cNvPr id="0" name=""/>
        <dsp:cNvSpPr/>
      </dsp:nvSpPr>
      <dsp:spPr>
        <a:xfrm>
          <a:off x="-24657" y="1050966"/>
          <a:ext cx="7610155" cy="698652"/>
        </a:xfrm>
        <a:prstGeom prst="roundRect">
          <a:avLst>
            <a:gd name="adj" fmla="val 10000"/>
          </a:avLst>
        </a:prstGeom>
        <a:solidFill>
          <a:srgbClr val="92D05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latin typeface="HG丸ｺﾞｼｯｸM-PRO" pitchFamily="50" charset="-128"/>
              <a:ea typeface="HG丸ｺﾞｼｯｸM-PRO" pitchFamily="50" charset="-128"/>
            </a:rPr>
            <a:t>相手を知る（職種・企業研究）</a:t>
          </a:r>
          <a:endParaRPr kumimoji="1" lang="ja-JP" altLang="en-US" sz="2800" kern="1200" dirty="0">
            <a:latin typeface="HG丸ｺﾞｼｯｸM-PRO" pitchFamily="50" charset="-128"/>
            <a:ea typeface="HG丸ｺﾞｼｯｸM-PRO" pitchFamily="50" charset="-128"/>
          </a:endParaRPr>
        </a:p>
      </dsp:txBody>
      <dsp:txXfrm>
        <a:off x="-4194" y="1071429"/>
        <a:ext cx="7569229" cy="657726"/>
      </dsp:txXfrm>
    </dsp:sp>
    <dsp:sp modelId="{C48E1E4F-5C77-4DC4-B04B-047E63D8F98E}">
      <dsp:nvSpPr>
        <dsp:cNvPr id="0" name=""/>
        <dsp:cNvSpPr/>
      </dsp:nvSpPr>
      <dsp:spPr>
        <a:xfrm rot="5400000">
          <a:off x="3649422" y="1767085"/>
          <a:ext cx="261994" cy="314393"/>
        </a:xfrm>
        <a:prstGeom prst="righ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dirty="0"/>
        </a:p>
      </dsp:txBody>
      <dsp:txXfrm rot="-5400000">
        <a:off x="3686102" y="1793284"/>
        <a:ext cx="188635" cy="183396"/>
      </dsp:txXfrm>
    </dsp:sp>
    <dsp:sp modelId="{6F61952F-2908-49D6-B2F7-EDD38737534D}">
      <dsp:nvSpPr>
        <dsp:cNvPr id="0" name=""/>
        <dsp:cNvSpPr/>
      </dsp:nvSpPr>
      <dsp:spPr>
        <a:xfrm>
          <a:off x="-24657" y="2098945"/>
          <a:ext cx="7610155" cy="698652"/>
        </a:xfrm>
        <a:prstGeom prst="roundRect">
          <a:avLst>
            <a:gd name="adj" fmla="val 10000"/>
          </a:avLst>
        </a:prstGeom>
        <a:solidFill>
          <a:schemeClr val="accent5">
            <a:lumMod val="60000"/>
            <a:lumOff val="4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latin typeface="HG丸ｺﾞｼｯｸM-PRO" pitchFamily="50" charset="-128"/>
              <a:ea typeface="HG丸ｺﾞｼｯｸM-PRO" pitchFamily="50" charset="-128"/>
            </a:rPr>
            <a:t>志望職種・志望企業の決定</a:t>
          </a:r>
          <a:endParaRPr kumimoji="1" lang="ja-JP" altLang="en-US" sz="2800" kern="1200" dirty="0">
            <a:latin typeface="HG丸ｺﾞｼｯｸM-PRO" pitchFamily="50" charset="-128"/>
            <a:ea typeface="HG丸ｺﾞｼｯｸM-PRO" pitchFamily="50" charset="-128"/>
          </a:endParaRPr>
        </a:p>
      </dsp:txBody>
      <dsp:txXfrm>
        <a:off x="-4194" y="2119408"/>
        <a:ext cx="7569229" cy="657726"/>
      </dsp:txXfrm>
    </dsp:sp>
    <dsp:sp modelId="{D043AA1E-F388-476B-902B-094E9B8DC587}">
      <dsp:nvSpPr>
        <dsp:cNvPr id="0" name=""/>
        <dsp:cNvSpPr/>
      </dsp:nvSpPr>
      <dsp:spPr>
        <a:xfrm rot="5400000">
          <a:off x="3649422" y="2815064"/>
          <a:ext cx="261994" cy="314393"/>
        </a:xfrm>
        <a:prstGeom prst="righ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dirty="0"/>
        </a:p>
      </dsp:txBody>
      <dsp:txXfrm rot="-5400000">
        <a:off x="3686102" y="2841263"/>
        <a:ext cx="188635" cy="183396"/>
      </dsp:txXfrm>
    </dsp:sp>
    <dsp:sp modelId="{7CCAF16E-6829-4DBA-951C-8CA593F99E27}">
      <dsp:nvSpPr>
        <dsp:cNvPr id="0" name=""/>
        <dsp:cNvSpPr/>
      </dsp:nvSpPr>
      <dsp:spPr>
        <a:xfrm>
          <a:off x="0" y="3146924"/>
          <a:ext cx="7560840" cy="698652"/>
        </a:xfrm>
        <a:prstGeom prst="roundRect">
          <a:avLst>
            <a:gd name="adj" fmla="val 10000"/>
          </a:avLst>
        </a:prstGeom>
        <a:solidFill>
          <a:schemeClr val="accent6">
            <a:lumMod val="60000"/>
            <a:lumOff val="4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latin typeface="HG丸ｺﾞｼｯｸM-PRO" pitchFamily="50" charset="-128"/>
              <a:ea typeface="HG丸ｺﾞｼｯｸM-PRO" pitchFamily="50" charset="-128"/>
            </a:rPr>
            <a:t>いざ！応募・選考へ</a:t>
          </a:r>
          <a:endParaRPr kumimoji="1" lang="ja-JP" altLang="en-US" sz="2800" kern="1200" dirty="0">
            <a:latin typeface="HG丸ｺﾞｼｯｸM-PRO" pitchFamily="50" charset="-128"/>
            <a:ea typeface="HG丸ｺﾞｼｯｸM-PRO" pitchFamily="50" charset="-128"/>
          </a:endParaRPr>
        </a:p>
      </dsp:txBody>
      <dsp:txXfrm>
        <a:off x="20463" y="3167387"/>
        <a:ext cx="7519914" cy="657726"/>
      </dsp:txXfrm>
    </dsp:sp>
    <dsp:sp modelId="{22314A2A-50CE-44EA-BD03-0CFF6843EA49}">
      <dsp:nvSpPr>
        <dsp:cNvPr id="0" name=""/>
        <dsp:cNvSpPr/>
      </dsp:nvSpPr>
      <dsp:spPr>
        <a:xfrm rot="5400000">
          <a:off x="3649422" y="3863043"/>
          <a:ext cx="261994" cy="314393"/>
        </a:xfrm>
        <a:prstGeom prst="righ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dirty="0"/>
        </a:p>
      </dsp:txBody>
      <dsp:txXfrm rot="-5400000">
        <a:off x="3686102" y="3889242"/>
        <a:ext cx="188635" cy="183396"/>
      </dsp:txXfrm>
    </dsp:sp>
    <dsp:sp modelId="{70DA3928-BBA9-433F-9860-3D363DC54E9E}">
      <dsp:nvSpPr>
        <dsp:cNvPr id="0" name=""/>
        <dsp:cNvSpPr/>
      </dsp:nvSpPr>
      <dsp:spPr>
        <a:xfrm>
          <a:off x="1163213" y="4194903"/>
          <a:ext cx="5234413" cy="698652"/>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kumimoji="1" lang="ja-JP" altLang="en-US" sz="3600" b="1" kern="1200" dirty="0" smtClean="0">
              <a:solidFill>
                <a:schemeClr val="bg1"/>
              </a:solidFill>
              <a:effectLst/>
              <a:latin typeface="HG丸ｺﾞｼｯｸM-PRO" pitchFamily="50" charset="-128"/>
              <a:ea typeface="HG丸ｺﾞｼｯｸM-PRO" pitchFamily="50" charset="-128"/>
            </a:rPr>
            <a:t>祝　　内定・就職</a:t>
          </a:r>
          <a:endParaRPr kumimoji="1" lang="ja-JP" altLang="en-US" sz="3600" b="1" kern="1200" dirty="0">
            <a:solidFill>
              <a:schemeClr val="bg1"/>
            </a:solidFill>
            <a:effectLst/>
            <a:latin typeface="HG丸ｺﾞｼｯｸM-PRO" pitchFamily="50" charset="-128"/>
            <a:ea typeface="HG丸ｺﾞｼｯｸM-PRO" pitchFamily="50" charset="-128"/>
          </a:endParaRPr>
        </a:p>
      </dsp:txBody>
      <dsp:txXfrm>
        <a:off x="1183676" y="4215366"/>
        <a:ext cx="5193487" cy="6577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0F962-948E-4E7F-A741-8B17FF698BF8}">
      <dsp:nvSpPr>
        <dsp:cNvPr id="0" name=""/>
        <dsp:cNvSpPr/>
      </dsp:nvSpPr>
      <dsp:spPr>
        <a:xfrm rot="5400000">
          <a:off x="-178472" y="180355"/>
          <a:ext cx="1189819" cy="832873"/>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ja-JP" altLang="en-US" sz="2200" kern="1200" dirty="0" smtClean="0"/>
            <a:t>　</a:t>
          </a:r>
          <a:endParaRPr kumimoji="1" lang="ja-JP" altLang="en-US" sz="2200" kern="1200" dirty="0"/>
        </a:p>
      </dsp:txBody>
      <dsp:txXfrm rot="-5400000">
        <a:off x="2" y="418319"/>
        <a:ext cx="832873" cy="356946"/>
      </dsp:txXfrm>
    </dsp:sp>
    <dsp:sp modelId="{B186FDEB-1DC3-416C-A2F5-F5043D7A50C0}">
      <dsp:nvSpPr>
        <dsp:cNvPr id="0" name=""/>
        <dsp:cNvSpPr/>
      </dsp:nvSpPr>
      <dsp:spPr>
        <a:xfrm rot="5400000">
          <a:off x="3319198" y="-2484442"/>
          <a:ext cx="773382" cy="5746032"/>
        </a:xfrm>
        <a:prstGeom prst="round2SameRect">
          <a:avLst/>
        </a:prstGeom>
        <a:solidFill>
          <a:schemeClr val="accent3">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参加動機をまとめておく</a:t>
          </a:r>
          <a:endParaRPr kumimoji="1" lang="ja-JP" altLang="en-US" sz="2800" kern="1200" dirty="0"/>
        </a:p>
      </dsp:txBody>
      <dsp:txXfrm rot="-5400000">
        <a:off x="832874" y="39635"/>
        <a:ext cx="5708279" cy="697876"/>
      </dsp:txXfrm>
    </dsp:sp>
    <dsp:sp modelId="{7398633D-0656-4C82-B4F0-143261D02FAE}">
      <dsp:nvSpPr>
        <dsp:cNvPr id="0" name=""/>
        <dsp:cNvSpPr/>
      </dsp:nvSpPr>
      <dsp:spPr>
        <a:xfrm rot="5400000">
          <a:off x="-178472" y="1222653"/>
          <a:ext cx="1189819" cy="832873"/>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kumimoji="1" lang="ja-JP" altLang="en-US" sz="2200" kern="1200" dirty="0" smtClean="0"/>
            <a:t>　</a:t>
          </a:r>
          <a:endParaRPr kumimoji="1" lang="ja-JP" altLang="en-US" sz="2200" kern="1200" dirty="0"/>
        </a:p>
      </dsp:txBody>
      <dsp:txXfrm rot="-5400000">
        <a:off x="2" y="1460617"/>
        <a:ext cx="832873" cy="356946"/>
      </dsp:txXfrm>
    </dsp:sp>
    <dsp:sp modelId="{075D5C71-CD87-4F71-82C7-278F2E7488D8}">
      <dsp:nvSpPr>
        <dsp:cNvPr id="0" name=""/>
        <dsp:cNvSpPr/>
      </dsp:nvSpPr>
      <dsp:spPr>
        <a:xfrm rot="5400000">
          <a:off x="3319198" y="-1454285"/>
          <a:ext cx="773382" cy="5746032"/>
        </a:xfrm>
        <a:prstGeom prst="round2SameRect">
          <a:avLst/>
        </a:prstGeom>
        <a:solidFill>
          <a:schemeClr val="accent1">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質問事項を考えておく</a:t>
          </a:r>
          <a:endParaRPr kumimoji="1" lang="ja-JP" altLang="en-US" sz="2800" kern="1200" dirty="0"/>
        </a:p>
      </dsp:txBody>
      <dsp:txXfrm rot="-5400000">
        <a:off x="832874" y="1069792"/>
        <a:ext cx="5708279" cy="697876"/>
      </dsp:txXfrm>
    </dsp:sp>
    <dsp:sp modelId="{46C92D29-556D-4F4B-977E-A36C64AEFD8F}">
      <dsp:nvSpPr>
        <dsp:cNvPr id="0" name=""/>
        <dsp:cNvSpPr/>
      </dsp:nvSpPr>
      <dsp:spPr>
        <a:xfrm rot="5400000">
          <a:off x="-178472" y="2264952"/>
          <a:ext cx="1189819" cy="832873"/>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kumimoji="1" lang="ja-JP" altLang="en-US" sz="2200" kern="1200" dirty="0"/>
        </a:p>
      </dsp:txBody>
      <dsp:txXfrm rot="-5400000">
        <a:off x="2" y="2502916"/>
        <a:ext cx="832873" cy="356946"/>
      </dsp:txXfrm>
    </dsp:sp>
    <dsp:sp modelId="{D1C57D82-19D9-4B72-9743-BE16F85E382F}">
      <dsp:nvSpPr>
        <dsp:cNvPr id="0" name=""/>
        <dsp:cNvSpPr/>
      </dsp:nvSpPr>
      <dsp:spPr>
        <a:xfrm rot="5400000">
          <a:off x="3319198" y="-399845"/>
          <a:ext cx="773382" cy="5746032"/>
        </a:xfrm>
        <a:prstGeom prst="round2SameRect">
          <a:avLst/>
        </a:prstGeom>
        <a:solidFill>
          <a:schemeClr val="accent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実質的な一次選考もある</a:t>
          </a:r>
          <a:endParaRPr kumimoji="1" lang="ja-JP" altLang="en-US" sz="2800" kern="1200" dirty="0"/>
        </a:p>
      </dsp:txBody>
      <dsp:txXfrm rot="-5400000">
        <a:off x="832874" y="2124232"/>
        <a:ext cx="5708279" cy="697876"/>
      </dsp:txXfrm>
    </dsp:sp>
    <dsp:sp modelId="{CD3EF16A-BA29-483F-8C17-57BF82B6658B}">
      <dsp:nvSpPr>
        <dsp:cNvPr id="0" name=""/>
        <dsp:cNvSpPr/>
      </dsp:nvSpPr>
      <dsp:spPr>
        <a:xfrm rot="5400000">
          <a:off x="-178472" y="3307250"/>
          <a:ext cx="1189819" cy="832873"/>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kumimoji="1" lang="ja-JP" altLang="en-US" sz="2200" kern="1200" dirty="0"/>
        </a:p>
      </dsp:txBody>
      <dsp:txXfrm rot="-5400000">
        <a:off x="2" y="3545214"/>
        <a:ext cx="832873" cy="356946"/>
      </dsp:txXfrm>
    </dsp:sp>
    <dsp:sp modelId="{2B526B80-6AAB-4113-B74E-07CA44B39139}">
      <dsp:nvSpPr>
        <dsp:cNvPr id="0" name=""/>
        <dsp:cNvSpPr/>
      </dsp:nvSpPr>
      <dsp:spPr>
        <a:xfrm rot="5400000">
          <a:off x="3319198" y="642453"/>
          <a:ext cx="773382" cy="5746032"/>
        </a:xfrm>
        <a:prstGeom prst="round2SameRect">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筆記試験や面接を行う企業</a:t>
          </a:r>
          <a:r>
            <a:rPr kumimoji="1" lang="ja-JP" altLang="en-US" sz="2800" kern="1200" smtClean="0"/>
            <a:t>もある</a:t>
          </a:r>
          <a:endParaRPr kumimoji="1" lang="ja-JP" altLang="en-US" sz="2800" kern="1200" dirty="0"/>
        </a:p>
      </dsp:txBody>
      <dsp:txXfrm rot="-5400000">
        <a:off x="832874" y="3166531"/>
        <a:ext cx="5708279" cy="697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683D3-E70B-44CB-BE35-0D82CC8D9C6A}">
      <dsp:nvSpPr>
        <dsp:cNvPr id="0" name=""/>
        <dsp:cNvSpPr/>
      </dsp:nvSpPr>
      <dsp:spPr>
        <a:xfrm>
          <a:off x="3028419" y="443434"/>
          <a:ext cx="4214350" cy="4069133"/>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98594" tIns="82550" rIns="398594" bIns="82550" numCol="1" spcCol="1270" anchor="ctr" anchorCtr="0">
          <a:noAutofit/>
        </a:bodyPr>
        <a:lstStyle/>
        <a:p>
          <a:pPr lvl="0" algn="ctr" defTabSz="2889250">
            <a:lnSpc>
              <a:spcPct val="90000"/>
            </a:lnSpc>
            <a:spcBef>
              <a:spcPct val="0"/>
            </a:spcBef>
            <a:spcAft>
              <a:spcPct val="35000"/>
            </a:spcAft>
          </a:pPr>
          <a:endParaRPr kumimoji="1" lang="ja-JP" altLang="en-US" sz="6500" kern="1200" dirty="0"/>
        </a:p>
      </dsp:txBody>
      <dsp:txXfrm>
        <a:off x="3645596" y="1039345"/>
        <a:ext cx="2979996" cy="2877311"/>
      </dsp:txXfrm>
    </dsp:sp>
    <dsp:sp modelId="{C3A80AEE-8978-4C8F-B375-4CAD2322643A}">
      <dsp:nvSpPr>
        <dsp:cNvPr id="0" name=""/>
        <dsp:cNvSpPr/>
      </dsp:nvSpPr>
      <dsp:spPr>
        <a:xfrm>
          <a:off x="0" y="443434"/>
          <a:ext cx="4214350" cy="4069133"/>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98594" tIns="82550" rIns="398594" bIns="82550" numCol="1" spcCol="1270" anchor="ctr" anchorCtr="0">
          <a:noAutofit/>
        </a:bodyPr>
        <a:lstStyle/>
        <a:p>
          <a:pPr lvl="0" algn="ctr" defTabSz="2889250">
            <a:lnSpc>
              <a:spcPct val="90000"/>
            </a:lnSpc>
            <a:spcBef>
              <a:spcPct val="0"/>
            </a:spcBef>
            <a:spcAft>
              <a:spcPct val="35000"/>
            </a:spcAft>
          </a:pPr>
          <a:endParaRPr kumimoji="1" lang="ja-JP" altLang="en-US" sz="6500" kern="1200" dirty="0"/>
        </a:p>
      </dsp:txBody>
      <dsp:txXfrm>
        <a:off x="617177" y="1039345"/>
        <a:ext cx="2979996" cy="2877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9CC3E-D099-496A-97E4-84216359AC70}">
      <dsp:nvSpPr>
        <dsp:cNvPr id="0" name=""/>
        <dsp:cNvSpPr/>
      </dsp:nvSpPr>
      <dsp:spPr>
        <a:xfrm>
          <a:off x="1442" y="0"/>
          <a:ext cx="3076035" cy="791666"/>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3"/>
        </a:lnRef>
        <a:fillRef idx="3">
          <a:schemeClr val="accent3"/>
        </a:fillRef>
        <a:effectRef idx="2">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bg1"/>
              </a:solidFill>
              <a:latin typeface="HGPｺﾞｼｯｸE" pitchFamily="50" charset="-128"/>
              <a:ea typeface="HGPｺﾞｼｯｸE" pitchFamily="50" charset="-128"/>
            </a:rPr>
            <a:t>自分を振り返ってみよう</a:t>
          </a:r>
          <a:endParaRPr kumimoji="1" lang="ja-JP" altLang="en-US" sz="2000" b="1" kern="1200" dirty="0">
            <a:solidFill>
              <a:schemeClr val="bg1"/>
            </a:solidFill>
            <a:latin typeface="HGPｺﾞｼｯｸE" pitchFamily="50" charset="-128"/>
            <a:ea typeface="HGPｺﾞｼｯｸE" pitchFamily="50" charset="-128"/>
          </a:endParaRPr>
        </a:p>
      </dsp:txBody>
      <dsp:txXfrm>
        <a:off x="24629" y="23187"/>
        <a:ext cx="3029661" cy="745292"/>
      </dsp:txXfrm>
    </dsp:sp>
    <dsp:sp modelId="{F151E1BC-9138-4B7A-AD2F-E4A096FA0A52}">
      <dsp:nvSpPr>
        <dsp:cNvPr id="0" name=""/>
        <dsp:cNvSpPr/>
      </dsp:nvSpPr>
      <dsp:spPr>
        <a:xfrm>
          <a:off x="3385081" y="14404"/>
          <a:ext cx="652119" cy="762856"/>
        </a:xfrm>
        <a:prstGeom prst="rightArrow">
          <a:avLst>
            <a:gd name="adj1" fmla="val 60000"/>
            <a:gd name="adj2" fmla="val 50000"/>
          </a:avLst>
        </a:prstGeom>
        <a:pattFill prst="horzBrick">
          <a:fgClr>
            <a:schemeClr val="tx1">
              <a:lumMod val="65000"/>
              <a:lumOff val="35000"/>
            </a:schemeClr>
          </a:fgClr>
          <a:bgClr>
            <a:schemeClr val="bg1"/>
          </a:bgClr>
        </a:patt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kumimoji="1" lang="ja-JP" altLang="en-US" sz="3200" kern="1200" dirty="0"/>
        </a:p>
      </dsp:txBody>
      <dsp:txXfrm>
        <a:off x="3385081" y="166975"/>
        <a:ext cx="456483" cy="457714"/>
      </dsp:txXfrm>
    </dsp:sp>
    <dsp:sp modelId="{B307F4DC-67C8-43DE-811F-469641FD89C4}">
      <dsp:nvSpPr>
        <dsp:cNvPr id="0" name=""/>
        <dsp:cNvSpPr/>
      </dsp:nvSpPr>
      <dsp:spPr>
        <a:xfrm>
          <a:off x="4307892" y="0"/>
          <a:ext cx="3076035" cy="791666"/>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chemeClr val="tx1"/>
              </a:solidFill>
            </a:rPr>
            <a:t>打ち込んだこと　　</a:t>
          </a:r>
          <a:r>
            <a:rPr kumimoji="1" lang="en-US" altLang="ja-JP" sz="1600" b="1" kern="1200" dirty="0" smtClean="0">
              <a:solidFill>
                <a:schemeClr val="tx1"/>
              </a:solidFill>
            </a:rPr>
            <a:t/>
          </a:r>
          <a:br>
            <a:rPr kumimoji="1" lang="en-US" altLang="ja-JP" sz="1600" b="1" kern="1200" dirty="0" smtClean="0">
              <a:solidFill>
                <a:schemeClr val="tx1"/>
              </a:solidFill>
            </a:rPr>
          </a:br>
          <a:r>
            <a:rPr kumimoji="1" lang="ja-JP" altLang="en-US" sz="1600" b="1" kern="1200" dirty="0" smtClean="0">
              <a:solidFill>
                <a:schemeClr val="tx1"/>
              </a:solidFill>
            </a:rPr>
            <a:t>辛かったこと・楽しかったこと</a:t>
          </a:r>
          <a:endParaRPr kumimoji="1" lang="ja-JP" altLang="en-US" sz="1600" b="1" kern="1200" dirty="0">
            <a:solidFill>
              <a:schemeClr val="tx1"/>
            </a:solidFill>
          </a:endParaRPr>
        </a:p>
      </dsp:txBody>
      <dsp:txXfrm>
        <a:off x="4331079" y="23187"/>
        <a:ext cx="3029661" cy="745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9CC3E-D099-496A-97E4-84216359AC70}">
      <dsp:nvSpPr>
        <dsp:cNvPr id="0" name=""/>
        <dsp:cNvSpPr/>
      </dsp:nvSpPr>
      <dsp:spPr>
        <a:xfrm>
          <a:off x="1442" y="0"/>
          <a:ext cx="3076035" cy="791666"/>
        </a:xfrm>
        <a:prstGeom prst="roundRect">
          <a:avLst>
            <a:gd name="adj" fmla="val 1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latin typeface="HGPｺﾞｼｯｸE" pitchFamily="50" charset="-128"/>
              <a:ea typeface="HGPｺﾞｼｯｸE" pitchFamily="50" charset="-128"/>
            </a:rPr>
            <a:t>周囲の人に尋ねてみよう</a:t>
          </a:r>
          <a:endParaRPr kumimoji="1" lang="ja-JP" altLang="en-US" sz="2000" b="1" kern="1200" dirty="0">
            <a:latin typeface="HGPｺﾞｼｯｸE" pitchFamily="50" charset="-128"/>
            <a:ea typeface="HGPｺﾞｼｯｸE" pitchFamily="50" charset="-128"/>
          </a:endParaRPr>
        </a:p>
      </dsp:txBody>
      <dsp:txXfrm>
        <a:off x="24629" y="23187"/>
        <a:ext cx="3029661" cy="745292"/>
      </dsp:txXfrm>
    </dsp:sp>
    <dsp:sp modelId="{F151E1BC-9138-4B7A-AD2F-E4A096FA0A52}">
      <dsp:nvSpPr>
        <dsp:cNvPr id="0" name=""/>
        <dsp:cNvSpPr/>
      </dsp:nvSpPr>
      <dsp:spPr>
        <a:xfrm>
          <a:off x="3385081" y="14404"/>
          <a:ext cx="652119" cy="762856"/>
        </a:xfrm>
        <a:prstGeom prst="rightArrow">
          <a:avLst>
            <a:gd name="adj1" fmla="val 60000"/>
            <a:gd name="adj2" fmla="val 50000"/>
          </a:avLst>
        </a:prstGeom>
        <a:pattFill prst="horzBrick">
          <a:fgClr>
            <a:schemeClr val="accent5">
              <a:lumMod val="75000"/>
            </a:schemeClr>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dirty="0"/>
        </a:p>
      </dsp:txBody>
      <dsp:txXfrm>
        <a:off x="3385081" y="166975"/>
        <a:ext cx="456483" cy="457714"/>
      </dsp:txXfrm>
    </dsp:sp>
    <dsp:sp modelId="{B307F4DC-67C8-43DE-811F-469641FD89C4}">
      <dsp:nvSpPr>
        <dsp:cNvPr id="0" name=""/>
        <dsp:cNvSpPr/>
      </dsp:nvSpPr>
      <dsp:spPr>
        <a:xfrm>
          <a:off x="4307892" y="0"/>
          <a:ext cx="3076035" cy="791666"/>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chemeClr val="tx1"/>
              </a:solidFill>
            </a:rPr>
            <a:t>客観的に自分を見つめるために</a:t>
          </a:r>
          <a:r>
            <a:rPr kumimoji="1" lang="en-US" altLang="ja-JP" sz="1600" b="1" kern="1200" dirty="0" smtClean="0">
              <a:solidFill>
                <a:schemeClr val="tx1"/>
              </a:solidFill>
            </a:rPr>
            <a:t/>
          </a:r>
          <a:br>
            <a:rPr kumimoji="1" lang="en-US" altLang="ja-JP" sz="1600" b="1" kern="1200" dirty="0" smtClean="0">
              <a:solidFill>
                <a:schemeClr val="tx1"/>
              </a:solidFill>
            </a:rPr>
          </a:br>
          <a:r>
            <a:rPr kumimoji="1" lang="ja-JP" altLang="en-US" sz="1600" b="1" kern="1200" dirty="0" smtClean="0">
              <a:solidFill>
                <a:schemeClr val="tx1"/>
              </a:solidFill>
            </a:rPr>
            <a:t>他人の意見を参考にする。</a:t>
          </a:r>
          <a:endParaRPr kumimoji="1" lang="ja-JP" altLang="en-US" sz="1600" b="1" kern="1200" dirty="0">
            <a:solidFill>
              <a:schemeClr val="tx1"/>
            </a:solidFill>
          </a:endParaRPr>
        </a:p>
      </dsp:txBody>
      <dsp:txXfrm>
        <a:off x="4331079" y="23187"/>
        <a:ext cx="3029661" cy="745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9CC3E-D099-496A-97E4-84216359AC70}">
      <dsp:nvSpPr>
        <dsp:cNvPr id="0" name=""/>
        <dsp:cNvSpPr/>
      </dsp:nvSpPr>
      <dsp:spPr>
        <a:xfrm>
          <a:off x="0" y="0"/>
          <a:ext cx="3076035" cy="791666"/>
        </a:xfrm>
        <a:prstGeom prst="roundRect">
          <a:avLst>
            <a:gd name="adj" fmla="val 10000"/>
          </a:avLst>
        </a:prstGeom>
        <a:solidFill>
          <a:srgbClr val="A43A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latin typeface="HGPｺﾞｼｯｸE" pitchFamily="50" charset="-128"/>
              <a:ea typeface="HGPｺﾞｼｯｸE" pitchFamily="50" charset="-128"/>
            </a:rPr>
            <a:t>強みの発見</a:t>
          </a:r>
          <a:endParaRPr kumimoji="1" lang="ja-JP" altLang="en-US" sz="2000" b="1" kern="1200" dirty="0">
            <a:latin typeface="HGPｺﾞｼｯｸE" pitchFamily="50" charset="-128"/>
            <a:ea typeface="HGPｺﾞｼｯｸE" pitchFamily="50" charset="-128"/>
          </a:endParaRPr>
        </a:p>
      </dsp:txBody>
      <dsp:txXfrm>
        <a:off x="23187" y="23187"/>
        <a:ext cx="3029661" cy="745292"/>
      </dsp:txXfrm>
    </dsp:sp>
    <dsp:sp modelId="{F151E1BC-9138-4B7A-AD2F-E4A096FA0A52}">
      <dsp:nvSpPr>
        <dsp:cNvPr id="0" name=""/>
        <dsp:cNvSpPr/>
      </dsp:nvSpPr>
      <dsp:spPr>
        <a:xfrm>
          <a:off x="3384360" y="14404"/>
          <a:ext cx="653648" cy="762856"/>
        </a:xfrm>
        <a:prstGeom prst="rightArrow">
          <a:avLst>
            <a:gd name="adj1" fmla="val 60000"/>
            <a:gd name="adj2" fmla="val 50000"/>
          </a:avLst>
        </a:prstGeom>
        <a:pattFill prst="horzBrick">
          <a:fgClr>
            <a:schemeClr val="accent6">
              <a:lumMod val="50000"/>
            </a:schemeClr>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kumimoji="1" lang="ja-JP" altLang="en-US" sz="3200" kern="1200" dirty="0"/>
        </a:p>
      </dsp:txBody>
      <dsp:txXfrm>
        <a:off x="3384360" y="166975"/>
        <a:ext cx="457554" cy="457714"/>
      </dsp:txXfrm>
    </dsp:sp>
    <dsp:sp modelId="{B307F4DC-67C8-43DE-811F-469641FD89C4}">
      <dsp:nvSpPr>
        <dsp:cNvPr id="0" name=""/>
        <dsp:cNvSpPr/>
      </dsp:nvSpPr>
      <dsp:spPr>
        <a:xfrm>
          <a:off x="4309335" y="0"/>
          <a:ext cx="3076035" cy="791666"/>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chemeClr val="tx1"/>
              </a:solidFill>
            </a:rPr>
            <a:t>失敗や成功、長く続けた活動などの経験</a:t>
          </a:r>
          <a:endParaRPr kumimoji="1" lang="ja-JP" altLang="en-US" sz="1600" b="1" kern="1200" dirty="0">
            <a:solidFill>
              <a:schemeClr val="tx1"/>
            </a:solidFill>
          </a:endParaRPr>
        </a:p>
      </dsp:txBody>
      <dsp:txXfrm>
        <a:off x="4332522" y="23187"/>
        <a:ext cx="3029661" cy="745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9CC3E-D099-496A-97E4-84216359AC70}">
      <dsp:nvSpPr>
        <dsp:cNvPr id="0" name=""/>
        <dsp:cNvSpPr/>
      </dsp:nvSpPr>
      <dsp:spPr>
        <a:xfrm>
          <a:off x="0" y="0"/>
          <a:ext cx="3076035" cy="791666"/>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HGPｺﾞｼｯｸE" pitchFamily="50" charset="-128"/>
              <a:ea typeface="HGPｺﾞｼｯｸE" pitchFamily="50" charset="-128"/>
            </a:rPr>
            <a:t>未来の自分をイメージする</a:t>
          </a:r>
          <a:endParaRPr kumimoji="1" lang="ja-JP" altLang="en-US" sz="1800" b="1" kern="1200" dirty="0">
            <a:latin typeface="HGPｺﾞｼｯｸE" pitchFamily="50" charset="-128"/>
            <a:ea typeface="HGPｺﾞｼｯｸE" pitchFamily="50" charset="-128"/>
          </a:endParaRPr>
        </a:p>
      </dsp:txBody>
      <dsp:txXfrm>
        <a:off x="23187" y="23187"/>
        <a:ext cx="3029661" cy="745292"/>
      </dsp:txXfrm>
    </dsp:sp>
    <dsp:sp modelId="{F151E1BC-9138-4B7A-AD2F-E4A096FA0A52}">
      <dsp:nvSpPr>
        <dsp:cNvPr id="0" name=""/>
        <dsp:cNvSpPr/>
      </dsp:nvSpPr>
      <dsp:spPr>
        <a:xfrm>
          <a:off x="3318819" y="421"/>
          <a:ext cx="653648" cy="762856"/>
        </a:xfrm>
        <a:prstGeom prst="rightArrow">
          <a:avLst>
            <a:gd name="adj1" fmla="val 60000"/>
            <a:gd name="adj2" fmla="val 50000"/>
          </a:avLst>
        </a:prstGeom>
        <a:pattFill prst="horzBrick">
          <a:fgClr>
            <a:schemeClr val="accent1"/>
          </a:fgClr>
          <a:bgClr>
            <a:schemeClr val="accent3"/>
          </a:bgClr>
        </a:pattFill>
        <a:ln w="0">
          <a:noFill/>
        </a:ln>
        <a:effectLst>
          <a:outerShdw blurRad="63500" dist="25400" dir="5400000" rotWithShape="0">
            <a:schemeClr val="bg1">
              <a:alpha val="4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kumimoji="1" lang="ja-JP" altLang="en-US" sz="3200" kern="1200" dirty="0"/>
        </a:p>
      </dsp:txBody>
      <dsp:txXfrm>
        <a:off x="3318819" y="152992"/>
        <a:ext cx="457554" cy="457714"/>
      </dsp:txXfrm>
    </dsp:sp>
    <dsp:sp modelId="{B307F4DC-67C8-43DE-811F-469641FD89C4}">
      <dsp:nvSpPr>
        <dsp:cNvPr id="0" name=""/>
        <dsp:cNvSpPr/>
      </dsp:nvSpPr>
      <dsp:spPr>
        <a:xfrm>
          <a:off x="4309335" y="0"/>
          <a:ext cx="3076035" cy="79166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ja-JP" altLang="en-US" sz="1500" b="1" kern="1200" dirty="0" smtClean="0">
              <a:solidFill>
                <a:schemeClr val="tx1"/>
              </a:solidFill>
            </a:rPr>
            <a:t>人生でやってみたいこと、その為に必要なこと、乗り越えるべき課</a:t>
          </a:r>
          <a:r>
            <a:rPr kumimoji="1" lang="ja-JP" altLang="en-US" sz="1600" b="1" kern="1200" dirty="0" smtClean="0">
              <a:solidFill>
                <a:schemeClr val="tx1"/>
              </a:solidFill>
            </a:rPr>
            <a:t>題</a:t>
          </a:r>
          <a:endParaRPr kumimoji="1" lang="ja-JP" altLang="en-US" sz="1600" b="1" kern="1200" dirty="0">
            <a:solidFill>
              <a:schemeClr val="tx1"/>
            </a:solidFill>
          </a:endParaRPr>
        </a:p>
      </dsp:txBody>
      <dsp:txXfrm>
        <a:off x="4332522" y="23187"/>
        <a:ext cx="3029661" cy="745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9CC3E-D099-496A-97E4-84216359AC70}">
      <dsp:nvSpPr>
        <dsp:cNvPr id="0" name=""/>
        <dsp:cNvSpPr/>
      </dsp:nvSpPr>
      <dsp:spPr>
        <a:xfrm>
          <a:off x="5047" y="0"/>
          <a:ext cx="3073031" cy="791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HGPｺﾞｼｯｸE" pitchFamily="50" charset="-128"/>
              <a:ea typeface="HGPｺﾞｼｯｸE" pitchFamily="50" charset="-128"/>
            </a:rPr>
            <a:t>好きなこと・興味のある</a:t>
          </a:r>
          <a:endParaRPr kumimoji="1" lang="en-US" altLang="ja-JP" sz="1800" b="1" kern="1200" dirty="0" smtClean="0">
            <a:latin typeface="HGPｺﾞｼｯｸE" pitchFamily="50" charset="-128"/>
            <a:ea typeface="HGPｺﾞｼｯｸE" pitchFamily="50" charset="-128"/>
          </a:endParaRPr>
        </a:p>
        <a:p>
          <a:pPr lvl="0" algn="ctr" defTabSz="800100">
            <a:lnSpc>
              <a:spcPct val="90000"/>
            </a:lnSpc>
            <a:spcBef>
              <a:spcPct val="0"/>
            </a:spcBef>
            <a:spcAft>
              <a:spcPct val="35000"/>
            </a:spcAft>
          </a:pPr>
          <a:r>
            <a:rPr kumimoji="1" lang="ja-JP" altLang="en-US" sz="1800" b="1" kern="1200" dirty="0" smtClean="0">
              <a:latin typeface="HGPｺﾞｼｯｸE" pitchFamily="50" charset="-128"/>
              <a:ea typeface="HGPｺﾞｼｯｸE" pitchFamily="50" charset="-128"/>
            </a:rPr>
            <a:t>ことを考える</a:t>
          </a:r>
          <a:endParaRPr kumimoji="1" lang="ja-JP" altLang="en-US" sz="1800" b="1" kern="1200" dirty="0">
            <a:latin typeface="HGPｺﾞｼｯｸE" pitchFamily="50" charset="-128"/>
            <a:ea typeface="HGPｺﾞｼｯｸE" pitchFamily="50" charset="-128"/>
          </a:endParaRPr>
        </a:p>
      </dsp:txBody>
      <dsp:txXfrm>
        <a:off x="28234" y="23187"/>
        <a:ext cx="3026657" cy="745292"/>
      </dsp:txXfrm>
    </dsp:sp>
    <dsp:sp modelId="{F151E1BC-9138-4B7A-AD2F-E4A096FA0A52}">
      <dsp:nvSpPr>
        <dsp:cNvPr id="0" name=""/>
        <dsp:cNvSpPr/>
      </dsp:nvSpPr>
      <dsp:spPr>
        <a:xfrm>
          <a:off x="3385382" y="14777"/>
          <a:ext cx="651482" cy="762111"/>
        </a:xfrm>
        <a:prstGeom prst="rightArrow">
          <a:avLst>
            <a:gd name="adj1" fmla="val 60000"/>
            <a:gd name="adj2" fmla="val 50000"/>
          </a:avLst>
        </a:prstGeom>
        <a:pattFill prst="horzBrick">
          <a:fgClr>
            <a:schemeClr val="bg2">
              <a:lumMod val="50000"/>
            </a:schemeClr>
          </a:fgClr>
          <a:bgClr>
            <a:schemeClr val="bg1"/>
          </a:bgClr>
        </a:patt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kumimoji="1" lang="ja-JP" altLang="en-US" sz="3200" kern="1200" dirty="0"/>
        </a:p>
      </dsp:txBody>
      <dsp:txXfrm>
        <a:off x="3385382" y="167199"/>
        <a:ext cx="456037" cy="457267"/>
      </dsp:txXfrm>
    </dsp:sp>
    <dsp:sp modelId="{B307F4DC-67C8-43DE-811F-469641FD89C4}">
      <dsp:nvSpPr>
        <dsp:cNvPr id="0" name=""/>
        <dsp:cNvSpPr/>
      </dsp:nvSpPr>
      <dsp:spPr>
        <a:xfrm>
          <a:off x="4307291" y="0"/>
          <a:ext cx="3073031" cy="791666"/>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chemeClr val="tx1"/>
              </a:solidFill>
            </a:rPr>
            <a:t>実際に行動していること、好きなこと、関心のあることなど</a:t>
          </a:r>
          <a:endParaRPr kumimoji="1" lang="ja-JP" altLang="en-US" sz="1600" b="1" kern="1200" dirty="0">
            <a:solidFill>
              <a:schemeClr val="tx1"/>
            </a:solidFill>
          </a:endParaRPr>
        </a:p>
      </dsp:txBody>
      <dsp:txXfrm>
        <a:off x="4330478" y="23187"/>
        <a:ext cx="3026657" cy="745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00CA3-2D66-41C9-9C37-81C71A8E2643}">
      <dsp:nvSpPr>
        <dsp:cNvPr id="0" name=""/>
        <dsp:cNvSpPr/>
      </dsp:nvSpPr>
      <dsp:spPr>
        <a:xfrm rot="10800000">
          <a:off x="71986" y="72011"/>
          <a:ext cx="7418213" cy="98013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212" tIns="99060" rIns="184912"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業界・職種研究、社会の状況や変化を知る</a:t>
          </a:r>
          <a:endParaRPr kumimoji="1" lang="ja-JP" altLang="en-US" sz="2600" kern="1200" dirty="0"/>
        </a:p>
      </dsp:txBody>
      <dsp:txXfrm rot="10800000">
        <a:off x="317019" y="72011"/>
        <a:ext cx="7173180" cy="980133"/>
      </dsp:txXfrm>
    </dsp:sp>
    <dsp:sp modelId="{43E21C22-94B4-44C0-B45A-EEBA80C64BC9}">
      <dsp:nvSpPr>
        <dsp:cNvPr id="0" name=""/>
        <dsp:cNvSpPr/>
      </dsp:nvSpPr>
      <dsp:spPr>
        <a:xfrm>
          <a:off x="498086" y="548405"/>
          <a:ext cx="118537" cy="13665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369E6-BF86-4DB4-B100-589CA3228387}">
      <dsp:nvSpPr>
        <dsp:cNvPr id="0" name=""/>
        <dsp:cNvSpPr/>
      </dsp:nvSpPr>
      <dsp:spPr>
        <a:xfrm rot="10800000">
          <a:off x="40568" y="1246992"/>
          <a:ext cx="7418213" cy="980133"/>
        </a:xfrm>
        <a:prstGeom prst="homePlate">
          <a:avLst/>
        </a:prstGeom>
        <a:solidFill>
          <a:srgbClr val="FFFF00"/>
        </a:solidFill>
        <a:ln w="3175"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212" tIns="106680" rIns="199136" bIns="106680" numCol="1" spcCol="1270" anchor="ctr" anchorCtr="0">
          <a:noAutofit/>
        </a:bodyPr>
        <a:lstStyle/>
        <a:p>
          <a:pPr lvl="0" algn="l" defTabSz="1244600">
            <a:lnSpc>
              <a:spcPct val="90000"/>
            </a:lnSpc>
            <a:spcBef>
              <a:spcPct val="0"/>
            </a:spcBef>
            <a:spcAft>
              <a:spcPct val="35000"/>
            </a:spcAft>
          </a:pPr>
          <a:r>
            <a:rPr lang="ja-JP" altLang="en-US" sz="2800" b="1" kern="1200" dirty="0" smtClean="0">
              <a:solidFill>
                <a:schemeClr val="tx1"/>
              </a:solidFill>
            </a:rPr>
            <a:t>「やりたいこと」「出来ること」を実現できる　仕事を探す</a:t>
          </a:r>
          <a:endParaRPr kumimoji="1" lang="ja-JP" altLang="en-US" sz="2800" b="1" kern="1200" dirty="0">
            <a:solidFill>
              <a:schemeClr val="tx1"/>
            </a:solidFill>
          </a:endParaRPr>
        </a:p>
      </dsp:txBody>
      <dsp:txXfrm rot="10800000">
        <a:off x="285601" y="1246992"/>
        <a:ext cx="7173180" cy="980133"/>
      </dsp:txXfrm>
    </dsp:sp>
    <dsp:sp modelId="{69386D2B-F08E-4806-BFD2-B297F43441FB}">
      <dsp:nvSpPr>
        <dsp:cNvPr id="0" name=""/>
        <dsp:cNvSpPr/>
      </dsp:nvSpPr>
      <dsp:spPr>
        <a:xfrm flipH="1" flipV="1">
          <a:off x="544613" y="1677178"/>
          <a:ext cx="118537" cy="13679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AEBD06-A5A0-44A3-9551-2169C112D8F0}">
      <dsp:nvSpPr>
        <dsp:cNvPr id="0" name=""/>
        <dsp:cNvSpPr/>
      </dsp:nvSpPr>
      <dsp:spPr>
        <a:xfrm rot="10800000">
          <a:off x="40568" y="2460454"/>
          <a:ext cx="7418213" cy="980133"/>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212" tIns="91440" rIns="170688" bIns="91440" numCol="1" spcCol="1270" anchor="ctr" anchorCtr="0">
          <a:noAutofit/>
        </a:bodyPr>
        <a:lstStyle/>
        <a:p>
          <a:pPr lvl="0" algn="l" defTabSz="1066800">
            <a:lnSpc>
              <a:spcPct val="90000"/>
            </a:lnSpc>
            <a:spcBef>
              <a:spcPct val="0"/>
            </a:spcBef>
            <a:spcAft>
              <a:spcPct val="35000"/>
            </a:spcAft>
          </a:pPr>
          <a:r>
            <a:rPr kumimoji="1" lang="ja-JP" altLang="en-US" sz="2400" kern="1200" dirty="0" smtClean="0"/>
            <a:t>職種は大きく分けて「作る仕事」「売る仕事」「管理する仕事」「専門職」の４つに分類される</a:t>
          </a:r>
          <a:endParaRPr kumimoji="1" lang="ja-JP" altLang="en-US" sz="2400" kern="1200" dirty="0"/>
        </a:p>
      </dsp:txBody>
      <dsp:txXfrm rot="10800000">
        <a:off x="285601" y="2460454"/>
        <a:ext cx="7173180" cy="980133"/>
      </dsp:txXfrm>
    </dsp:sp>
    <dsp:sp modelId="{C5DE145A-F349-4F86-BB63-101B5F6A908D}">
      <dsp:nvSpPr>
        <dsp:cNvPr id="0" name=""/>
        <dsp:cNvSpPr/>
      </dsp:nvSpPr>
      <dsp:spPr>
        <a:xfrm>
          <a:off x="520095" y="2945576"/>
          <a:ext cx="118801" cy="13679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971965-8AFF-4DBB-AD59-B336CBC53F90}">
      <dsp:nvSpPr>
        <dsp:cNvPr id="0" name=""/>
        <dsp:cNvSpPr/>
      </dsp:nvSpPr>
      <dsp:spPr>
        <a:xfrm rot="10800000">
          <a:off x="-1" y="3733165"/>
          <a:ext cx="7499352" cy="980133"/>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212" tIns="106680" rIns="199136" bIns="106680" numCol="1" spcCol="1270" anchor="ctr" anchorCtr="0">
          <a:noAutofit/>
        </a:bodyPr>
        <a:lstStyle/>
        <a:p>
          <a:pPr lvl="0" algn="l" defTabSz="1244600">
            <a:lnSpc>
              <a:spcPct val="90000"/>
            </a:lnSpc>
            <a:spcBef>
              <a:spcPct val="0"/>
            </a:spcBef>
            <a:spcAft>
              <a:spcPct val="35000"/>
            </a:spcAft>
          </a:pPr>
          <a:r>
            <a:rPr lang="ja-JP" altLang="en-US" sz="2800" kern="1200" dirty="0" smtClean="0"/>
            <a:t>異業種同士の交流や提携で「業界」の壁はなくなってきている。</a:t>
          </a:r>
          <a:endParaRPr kumimoji="1" lang="ja-JP" altLang="en-US" sz="2800" kern="1200" dirty="0"/>
        </a:p>
      </dsp:txBody>
      <dsp:txXfrm rot="10800000">
        <a:off x="245032" y="3733165"/>
        <a:ext cx="7254319" cy="980133"/>
      </dsp:txXfrm>
    </dsp:sp>
    <dsp:sp modelId="{69590672-BEA2-4D92-BF5B-C4CDF7336037}">
      <dsp:nvSpPr>
        <dsp:cNvPr id="0" name=""/>
        <dsp:cNvSpPr/>
      </dsp:nvSpPr>
      <dsp:spPr>
        <a:xfrm flipH="1" flipV="1">
          <a:off x="460826" y="4232058"/>
          <a:ext cx="118801" cy="13679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2EF41-7AFD-44A2-8453-FD137DAD84D5}">
      <dsp:nvSpPr>
        <dsp:cNvPr id="0" name=""/>
        <dsp:cNvSpPr/>
      </dsp:nvSpPr>
      <dsp:spPr>
        <a:xfrm>
          <a:off x="3024414" y="1597520"/>
          <a:ext cx="1440002" cy="144000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r>
            <a:rPr kumimoji="1" lang="ja-JP" altLang="en-US" sz="6200" kern="1200" dirty="0" smtClean="0"/>
            <a:t>食</a:t>
          </a:r>
          <a:endParaRPr kumimoji="1" lang="ja-JP" altLang="en-US" sz="6200" kern="1200" dirty="0"/>
        </a:p>
      </dsp:txBody>
      <dsp:txXfrm>
        <a:off x="3235297" y="1808403"/>
        <a:ext cx="1018236" cy="1018236"/>
      </dsp:txXfrm>
    </dsp:sp>
    <dsp:sp modelId="{81C09D5C-B6AD-4C43-B61D-2945B76C1DF3}">
      <dsp:nvSpPr>
        <dsp:cNvPr id="0" name=""/>
        <dsp:cNvSpPr/>
      </dsp:nvSpPr>
      <dsp:spPr>
        <a:xfrm rot="16200000">
          <a:off x="3594271" y="1432071"/>
          <a:ext cx="300289" cy="30608"/>
        </a:xfrm>
        <a:custGeom>
          <a:avLst/>
          <a:gdLst/>
          <a:ahLst/>
          <a:cxnLst/>
          <a:rect l="0" t="0" r="0" b="0"/>
          <a:pathLst>
            <a:path>
              <a:moveTo>
                <a:pt x="0" y="15304"/>
              </a:moveTo>
              <a:lnTo>
                <a:pt x="300289"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3736908" y="1439868"/>
        <a:ext cx="15014" cy="15014"/>
      </dsp:txXfrm>
    </dsp:sp>
    <dsp:sp modelId="{9AFA7847-6439-4206-9AB4-9EC5C5C88E42}">
      <dsp:nvSpPr>
        <dsp:cNvPr id="0" name=""/>
        <dsp:cNvSpPr/>
      </dsp:nvSpPr>
      <dsp:spPr>
        <a:xfrm>
          <a:off x="3107215" y="22829"/>
          <a:ext cx="1274401" cy="1274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HGP創英角ｺﾞｼｯｸUB" panose="020B0900000000000000" pitchFamily="50" charset="-128"/>
              <a:ea typeface="HGP創英角ｺﾞｼｯｸUB" panose="020B0900000000000000" pitchFamily="50" charset="-128"/>
            </a:rPr>
            <a:t>美味しいものを多くの人に食べてもらいたい</a:t>
          </a:r>
          <a:endParaRPr kumimoji="1" lang="ja-JP" altLang="en-US" sz="1400" kern="1200" dirty="0">
            <a:latin typeface="HGP創英角ｺﾞｼｯｸUB" panose="020B0900000000000000" pitchFamily="50" charset="-128"/>
            <a:ea typeface="HGP創英角ｺﾞｼｯｸUB" panose="020B0900000000000000" pitchFamily="50" charset="-128"/>
          </a:endParaRPr>
        </a:p>
      </dsp:txBody>
      <dsp:txXfrm>
        <a:off x="3293847" y="209461"/>
        <a:ext cx="901137" cy="901137"/>
      </dsp:txXfrm>
    </dsp:sp>
    <dsp:sp modelId="{77D77C53-6753-4774-8B9B-DC66CB98D96E}">
      <dsp:nvSpPr>
        <dsp:cNvPr id="0" name=""/>
        <dsp:cNvSpPr/>
      </dsp:nvSpPr>
      <dsp:spPr>
        <a:xfrm rot="21586014">
          <a:off x="4464409" y="2298645"/>
          <a:ext cx="315893" cy="30608"/>
        </a:xfrm>
        <a:custGeom>
          <a:avLst/>
          <a:gdLst/>
          <a:ahLst/>
          <a:cxnLst/>
          <a:rect l="0" t="0" r="0" b="0"/>
          <a:pathLst>
            <a:path>
              <a:moveTo>
                <a:pt x="0" y="15304"/>
              </a:moveTo>
              <a:lnTo>
                <a:pt x="315893"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614459" y="2306052"/>
        <a:ext cx="15794" cy="15794"/>
      </dsp:txXfrm>
    </dsp:sp>
    <dsp:sp modelId="{DA4F3D04-7DB0-4504-A378-392C69D512D8}">
      <dsp:nvSpPr>
        <dsp:cNvPr id="0" name=""/>
        <dsp:cNvSpPr/>
      </dsp:nvSpPr>
      <dsp:spPr>
        <a:xfrm>
          <a:off x="4780296" y="1673986"/>
          <a:ext cx="1273459" cy="12734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0" kern="1200" dirty="0" smtClean="0">
              <a:latin typeface="HGSｺﾞｼｯｸE" panose="020B0900000000000000" pitchFamily="50" charset="-128"/>
              <a:ea typeface="HGSｺﾞｼｯｸE" panose="020B0900000000000000" pitchFamily="50" charset="-128"/>
            </a:rPr>
            <a:t>食の楽しさや重要性を広めたい</a:t>
          </a:r>
          <a:endParaRPr kumimoji="1" lang="ja-JP" altLang="en-US" sz="1400" b="0" kern="1200" dirty="0">
            <a:latin typeface="HGSｺﾞｼｯｸE" panose="020B0900000000000000" pitchFamily="50" charset="-128"/>
            <a:ea typeface="HGSｺﾞｼｯｸE" panose="020B0900000000000000" pitchFamily="50" charset="-128"/>
          </a:endParaRPr>
        </a:p>
      </dsp:txBody>
      <dsp:txXfrm>
        <a:off x="4966790" y="1860480"/>
        <a:ext cx="900471" cy="900471"/>
      </dsp:txXfrm>
    </dsp:sp>
    <dsp:sp modelId="{F920E9F5-9E7B-4FB2-B421-4A0230CC4151}">
      <dsp:nvSpPr>
        <dsp:cNvPr id="0" name=""/>
        <dsp:cNvSpPr/>
      </dsp:nvSpPr>
      <dsp:spPr>
        <a:xfrm rot="5400000">
          <a:off x="3588894" y="3177739"/>
          <a:ext cx="311043" cy="30608"/>
        </a:xfrm>
        <a:custGeom>
          <a:avLst/>
          <a:gdLst/>
          <a:ahLst/>
          <a:cxnLst/>
          <a:rect l="0" t="0" r="0" b="0"/>
          <a:pathLst>
            <a:path>
              <a:moveTo>
                <a:pt x="0" y="15304"/>
              </a:moveTo>
              <a:lnTo>
                <a:pt x="311043"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3736639" y="3185267"/>
        <a:ext cx="15552" cy="15552"/>
      </dsp:txXfrm>
    </dsp:sp>
    <dsp:sp modelId="{5C812D10-F770-4D4B-BF18-F2202EADA2B1}">
      <dsp:nvSpPr>
        <dsp:cNvPr id="0" name=""/>
        <dsp:cNvSpPr/>
      </dsp:nvSpPr>
      <dsp:spPr>
        <a:xfrm>
          <a:off x="3110717" y="3348565"/>
          <a:ext cx="1267397" cy="12528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0" kern="1200" dirty="0" smtClean="0">
              <a:latin typeface="HGSｺﾞｼｯｸE" panose="020B0900000000000000" pitchFamily="50" charset="-128"/>
              <a:ea typeface="HGSｺﾞｼｯｸE" panose="020B0900000000000000" pitchFamily="50" charset="-128"/>
            </a:rPr>
            <a:t>飲食産業に貢献したい</a:t>
          </a:r>
          <a:endParaRPr kumimoji="1" lang="ja-JP" altLang="en-US" sz="1400" b="0" kern="1200" dirty="0">
            <a:latin typeface="HGSｺﾞｼｯｸE" panose="020B0900000000000000" pitchFamily="50" charset="-128"/>
            <a:ea typeface="HGSｺﾞｼｯｸE" panose="020B0900000000000000" pitchFamily="50" charset="-128"/>
          </a:endParaRPr>
        </a:p>
      </dsp:txBody>
      <dsp:txXfrm>
        <a:off x="3296323" y="3532047"/>
        <a:ext cx="896185" cy="885928"/>
      </dsp:txXfrm>
    </dsp:sp>
    <dsp:sp modelId="{8F9ED434-E8D2-4B75-9286-DC39BE7CDC86}">
      <dsp:nvSpPr>
        <dsp:cNvPr id="0" name=""/>
        <dsp:cNvSpPr/>
      </dsp:nvSpPr>
      <dsp:spPr>
        <a:xfrm rot="10800000">
          <a:off x="2723654" y="2302216"/>
          <a:ext cx="300760" cy="30608"/>
        </a:xfrm>
        <a:custGeom>
          <a:avLst/>
          <a:gdLst/>
          <a:ahLst/>
          <a:cxnLst/>
          <a:rect l="0" t="0" r="0" b="0"/>
          <a:pathLst>
            <a:path>
              <a:moveTo>
                <a:pt x="0" y="15304"/>
              </a:moveTo>
              <a:lnTo>
                <a:pt x="300760"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2866515" y="2310002"/>
        <a:ext cx="15038" cy="15038"/>
      </dsp:txXfrm>
    </dsp:sp>
    <dsp:sp modelId="{3AD4B276-CFE6-449D-B590-D79E128C107B}">
      <dsp:nvSpPr>
        <dsp:cNvPr id="0" name=""/>
        <dsp:cNvSpPr/>
      </dsp:nvSpPr>
      <dsp:spPr>
        <a:xfrm>
          <a:off x="1450195" y="1680791"/>
          <a:ext cx="1273459" cy="12734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0" kern="1200" dirty="0" smtClean="0">
              <a:latin typeface="HGSｺﾞｼｯｸE" panose="020B0900000000000000" pitchFamily="50" charset="-128"/>
              <a:ea typeface="HGSｺﾞｼｯｸE" panose="020B0900000000000000" pitchFamily="50" charset="-128"/>
            </a:rPr>
            <a:t>食を支える現場に就きたい</a:t>
          </a:r>
          <a:endParaRPr kumimoji="1" lang="ja-JP" altLang="en-US" sz="1400" b="0" kern="1200" dirty="0">
            <a:latin typeface="HGSｺﾞｼｯｸE" panose="020B0900000000000000" pitchFamily="50" charset="-128"/>
            <a:ea typeface="HGSｺﾞｼｯｸE" panose="020B0900000000000000" pitchFamily="50" charset="-128"/>
          </a:endParaRPr>
        </a:p>
      </dsp:txBody>
      <dsp:txXfrm>
        <a:off x="1636689" y="1867285"/>
        <a:ext cx="900471" cy="9004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7E012-48E4-44C3-AF68-D637A0F5AD8B}">
      <dsp:nvSpPr>
        <dsp:cNvPr id="0" name=""/>
        <dsp:cNvSpPr/>
      </dsp:nvSpPr>
      <dsp:spPr>
        <a:xfrm>
          <a:off x="286824" y="1319"/>
          <a:ext cx="1993052" cy="1195831"/>
        </a:xfrm>
        <a:prstGeom prst="roundRect">
          <a:avLst>
            <a:gd name="adj" fmla="val 10000"/>
          </a:avLst>
        </a:prstGeom>
        <a:solidFill>
          <a:schemeClr val="accent2">
            <a:lumMod val="20000"/>
            <a:lumOff val="80000"/>
          </a:schemeClr>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自己理解</a:t>
          </a:r>
          <a:endParaRPr kumimoji="1" lang="ja-JP" altLang="en-US" sz="2800" kern="1200" dirty="0"/>
        </a:p>
      </dsp:txBody>
      <dsp:txXfrm>
        <a:off x="321849" y="36344"/>
        <a:ext cx="1923002" cy="1125781"/>
      </dsp:txXfrm>
    </dsp:sp>
    <dsp:sp modelId="{A8D574F1-32C3-4DD6-9AFA-9FD4464A4C6F}">
      <dsp:nvSpPr>
        <dsp:cNvPr id="0" name=""/>
        <dsp:cNvSpPr/>
      </dsp:nvSpPr>
      <dsp:spPr>
        <a:xfrm>
          <a:off x="2455265" y="352097"/>
          <a:ext cx="422527" cy="494276"/>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2455265" y="450952"/>
        <a:ext cx="295769" cy="296566"/>
      </dsp:txXfrm>
    </dsp:sp>
    <dsp:sp modelId="{4D56E425-FCB9-4833-B72F-EF88E39000B0}">
      <dsp:nvSpPr>
        <dsp:cNvPr id="0" name=""/>
        <dsp:cNvSpPr/>
      </dsp:nvSpPr>
      <dsp:spPr>
        <a:xfrm>
          <a:off x="3077097" y="1319"/>
          <a:ext cx="1993052" cy="1195831"/>
        </a:xfrm>
        <a:prstGeom prst="roundRect">
          <a:avLst>
            <a:gd name="adj" fmla="val 10000"/>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solidFill>
                <a:schemeClr val="tx1"/>
              </a:solidFill>
            </a:rPr>
            <a:t>仕事理解</a:t>
          </a:r>
          <a:endParaRPr kumimoji="1" lang="ja-JP" altLang="en-US" sz="2800" kern="1200" dirty="0">
            <a:solidFill>
              <a:schemeClr val="tx1"/>
            </a:solidFill>
          </a:endParaRPr>
        </a:p>
      </dsp:txBody>
      <dsp:txXfrm>
        <a:off x="3112122" y="36344"/>
        <a:ext cx="1923002" cy="1125781"/>
      </dsp:txXfrm>
    </dsp:sp>
    <dsp:sp modelId="{613790A1-7359-49A6-BAF3-5D79CDB556C3}">
      <dsp:nvSpPr>
        <dsp:cNvPr id="0" name=""/>
        <dsp:cNvSpPr/>
      </dsp:nvSpPr>
      <dsp:spPr>
        <a:xfrm>
          <a:off x="5245538" y="352097"/>
          <a:ext cx="422527" cy="494276"/>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5245538" y="450952"/>
        <a:ext cx="295769" cy="296566"/>
      </dsp:txXfrm>
    </dsp:sp>
    <dsp:sp modelId="{DEE3EBBF-6C83-4C9B-A904-BE800FAAA1CF}">
      <dsp:nvSpPr>
        <dsp:cNvPr id="0" name=""/>
        <dsp:cNvSpPr/>
      </dsp:nvSpPr>
      <dsp:spPr>
        <a:xfrm>
          <a:off x="5867371" y="1319"/>
          <a:ext cx="1993052" cy="1195831"/>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b="1" kern="1200" dirty="0" smtClean="0">
              <a:solidFill>
                <a:schemeClr val="tx1"/>
              </a:solidFill>
            </a:rPr>
            <a:t>具体的行動</a:t>
          </a:r>
          <a:endParaRPr kumimoji="1" lang="en-US" altLang="ja-JP" sz="2600" b="1" kern="1200" dirty="0" smtClean="0">
            <a:solidFill>
              <a:schemeClr val="tx1"/>
            </a:solidFill>
          </a:endParaRPr>
        </a:p>
        <a:p>
          <a:pPr lvl="0" algn="ctr" defTabSz="1155700">
            <a:lnSpc>
              <a:spcPct val="90000"/>
            </a:lnSpc>
            <a:spcBef>
              <a:spcPct val="0"/>
            </a:spcBef>
            <a:spcAft>
              <a:spcPct val="35000"/>
            </a:spcAft>
          </a:pPr>
          <a:r>
            <a:rPr kumimoji="1" lang="ja-JP" altLang="en-US" sz="1900" kern="1200" dirty="0" smtClean="0">
              <a:solidFill>
                <a:schemeClr val="tx1"/>
              </a:solidFill>
            </a:rPr>
            <a:t>・ｲﾝﾀｰﾝｼｯﾌﾟ</a:t>
          </a:r>
          <a:r>
            <a:rPr kumimoji="1" lang="en-US" altLang="ja-JP" sz="1900" kern="1200" dirty="0" smtClean="0">
              <a:solidFill>
                <a:schemeClr val="tx1"/>
              </a:solidFill>
            </a:rPr>
            <a:t/>
          </a:r>
          <a:br>
            <a:rPr kumimoji="1" lang="en-US" altLang="ja-JP" sz="1900" kern="1200" dirty="0" smtClean="0">
              <a:solidFill>
                <a:schemeClr val="tx1"/>
              </a:solidFill>
            </a:rPr>
          </a:br>
          <a:r>
            <a:rPr kumimoji="1" lang="ja-JP" altLang="en-US" sz="1900" kern="1200" dirty="0" smtClean="0">
              <a:solidFill>
                <a:schemeClr val="tx1"/>
              </a:solidFill>
            </a:rPr>
            <a:t>・説明会参加</a:t>
          </a:r>
          <a:endParaRPr kumimoji="1" lang="ja-JP" altLang="en-US" sz="1900" kern="1200" dirty="0">
            <a:solidFill>
              <a:schemeClr val="tx1"/>
            </a:solidFill>
          </a:endParaRPr>
        </a:p>
      </dsp:txBody>
      <dsp:txXfrm>
        <a:off x="5902396" y="36344"/>
        <a:ext cx="1923002" cy="1125781"/>
      </dsp:txXfrm>
    </dsp:sp>
    <dsp:sp modelId="{50AF23A4-53AD-45C1-B0C3-5EC6E3FE28BC}">
      <dsp:nvSpPr>
        <dsp:cNvPr id="0" name=""/>
        <dsp:cNvSpPr/>
      </dsp:nvSpPr>
      <dsp:spPr>
        <a:xfrm rot="5400000">
          <a:off x="6415646" y="1336665"/>
          <a:ext cx="896501" cy="494276"/>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rot="-5400000">
        <a:off x="6715614" y="1135553"/>
        <a:ext cx="296566" cy="748218"/>
      </dsp:txXfrm>
    </dsp:sp>
    <dsp:sp modelId="{8A7895D5-A8F5-4BDC-8C66-D2A9E6FCE548}">
      <dsp:nvSpPr>
        <dsp:cNvPr id="0" name=""/>
        <dsp:cNvSpPr/>
      </dsp:nvSpPr>
      <dsp:spPr>
        <a:xfrm>
          <a:off x="5867371" y="1994372"/>
          <a:ext cx="1993052" cy="1195831"/>
        </a:xfrm>
        <a:prstGeom prst="roundRect">
          <a:avLst>
            <a:gd name="adj" fmla="val 10000"/>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solidFill>
                <a:schemeClr val="tx1"/>
              </a:solidFill>
            </a:rPr>
            <a:t>応募先</a:t>
          </a:r>
          <a:endParaRPr kumimoji="1" lang="en-US" altLang="ja-JP" sz="2800" b="1" kern="1200" dirty="0" smtClean="0">
            <a:solidFill>
              <a:schemeClr val="tx1"/>
            </a:solidFill>
          </a:endParaRPr>
        </a:p>
        <a:p>
          <a:pPr lvl="0" algn="ctr" defTabSz="1244600">
            <a:lnSpc>
              <a:spcPct val="90000"/>
            </a:lnSpc>
            <a:spcBef>
              <a:spcPct val="0"/>
            </a:spcBef>
            <a:spcAft>
              <a:spcPct val="35000"/>
            </a:spcAft>
          </a:pPr>
          <a:r>
            <a:rPr kumimoji="1" lang="ja-JP" altLang="en-US" sz="2800" b="1" kern="1200" dirty="0" smtClean="0">
              <a:solidFill>
                <a:schemeClr val="tx1"/>
              </a:solidFill>
            </a:rPr>
            <a:t>決定</a:t>
          </a:r>
          <a:endParaRPr kumimoji="1" lang="ja-JP" altLang="en-US" sz="2800" b="1" kern="1200" dirty="0">
            <a:solidFill>
              <a:schemeClr val="tx1"/>
            </a:solidFill>
          </a:endParaRPr>
        </a:p>
      </dsp:txBody>
      <dsp:txXfrm>
        <a:off x="5902396" y="2029397"/>
        <a:ext cx="1923002" cy="1125781"/>
      </dsp:txXfrm>
    </dsp:sp>
    <dsp:sp modelId="{2FE21CEB-4CE3-455A-B540-1C6EB828C139}">
      <dsp:nvSpPr>
        <dsp:cNvPr id="0" name=""/>
        <dsp:cNvSpPr/>
      </dsp:nvSpPr>
      <dsp:spPr>
        <a:xfrm rot="10800000">
          <a:off x="5269455" y="2345149"/>
          <a:ext cx="422527" cy="494276"/>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10800000">
        <a:off x="5396213" y="2444004"/>
        <a:ext cx="295769" cy="296566"/>
      </dsp:txXfrm>
    </dsp:sp>
    <dsp:sp modelId="{B55DB906-B30D-4B5C-889A-2BAE548A2D4F}">
      <dsp:nvSpPr>
        <dsp:cNvPr id="0" name=""/>
        <dsp:cNvSpPr/>
      </dsp:nvSpPr>
      <dsp:spPr>
        <a:xfrm>
          <a:off x="3077097" y="1994372"/>
          <a:ext cx="1993052" cy="1195831"/>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solidFill>
                <a:schemeClr val="tx1"/>
              </a:solidFill>
            </a:rPr>
            <a:t>応募書類作成</a:t>
          </a:r>
          <a:endParaRPr kumimoji="1" lang="ja-JP" altLang="en-US" sz="2800" b="1" kern="1200" dirty="0">
            <a:solidFill>
              <a:schemeClr val="tx1"/>
            </a:solidFill>
          </a:endParaRPr>
        </a:p>
      </dsp:txBody>
      <dsp:txXfrm>
        <a:off x="3112122" y="2029397"/>
        <a:ext cx="1923002" cy="1125781"/>
      </dsp:txXfrm>
    </dsp:sp>
    <dsp:sp modelId="{05A0D663-A143-4490-919A-B9CD3E2709FE}">
      <dsp:nvSpPr>
        <dsp:cNvPr id="0" name=""/>
        <dsp:cNvSpPr/>
      </dsp:nvSpPr>
      <dsp:spPr>
        <a:xfrm rot="10800000">
          <a:off x="2479182" y="2345149"/>
          <a:ext cx="422527" cy="494276"/>
        </a:xfrm>
        <a:prstGeom prst="rightArrow">
          <a:avLst>
            <a:gd name="adj1" fmla="val 60000"/>
            <a:gd name="adj2" fmla="val 5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10800000">
        <a:off x="2605940" y="2444004"/>
        <a:ext cx="295769" cy="296566"/>
      </dsp:txXfrm>
    </dsp:sp>
    <dsp:sp modelId="{08323FBF-BDF1-4A47-8149-EFC6E1D02AFF}">
      <dsp:nvSpPr>
        <dsp:cNvPr id="0" name=""/>
        <dsp:cNvSpPr/>
      </dsp:nvSpPr>
      <dsp:spPr>
        <a:xfrm>
          <a:off x="286824" y="1994372"/>
          <a:ext cx="1993052" cy="1195831"/>
        </a:xfrm>
        <a:prstGeom prst="roundRect">
          <a:avLst>
            <a:gd name="adj" fmla="val 10000"/>
          </a:avLst>
        </a:prstGeom>
        <a:solidFill>
          <a:srgbClr val="FF474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solidFill>
                <a:schemeClr val="tx1"/>
              </a:solidFill>
            </a:rPr>
            <a:t>エントリー</a:t>
          </a:r>
          <a:endParaRPr kumimoji="1" lang="ja-JP" altLang="en-US" sz="2800" kern="1200" dirty="0">
            <a:solidFill>
              <a:schemeClr val="tx1"/>
            </a:solidFill>
          </a:endParaRPr>
        </a:p>
      </dsp:txBody>
      <dsp:txXfrm>
        <a:off x="321849" y="2029397"/>
        <a:ext cx="1923002" cy="1125781"/>
      </dsp:txXfrm>
    </dsp:sp>
    <dsp:sp modelId="{FBB41AF1-94DF-4193-B8DD-73BD801BF398}">
      <dsp:nvSpPr>
        <dsp:cNvPr id="0" name=""/>
        <dsp:cNvSpPr/>
      </dsp:nvSpPr>
      <dsp:spPr>
        <a:xfrm rot="5400000">
          <a:off x="1072087" y="3329717"/>
          <a:ext cx="422527" cy="494276"/>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5400000">
        <a:off x="1135068" y="3365591"/>
        <a:ext cx="296566" cy="295769"/>
      </dsp:txXfrm>
    </dsp:sp>
    <dsp:sp modelId="{D14A8EA3-E63F-4CAA-B4F5-83E6E4A9BF2C}">
      <dsp:nvSpPr>
        <dsp:cNvPr id="0" name=""/>
        <dsp:cNvSpPr/>
      </dsp:nvSpPr>
      <dsp:spPr>
        <a:xfrm>
          <a:off x="286824" y="3987424"/>
          <a:ext cx="1993052" cy="119583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solidFill>
                <a:schemeClr val="tx1"/>
              </a:solidFill>
            </a:rPr>
            <a:t>筆記試験</a:t>
          </a:r>
          <a:r>
            <a:rPr kumimoji="1" lang="en-US" altLang="ja-JP" sz="3000" kern="1200" dirty="0" smtClean="0">
              <a:solidFill>
                <a:schemeClr val="tx1"/>
              </a:solidFill>
            </a:rPr>
            <a:t/>
          </a:r>
          <a:br>
            <a:rPr kumimoji="1" lang="en-US" altLang="ja-JP" sz="3000" kern="1200" dirty="0" smtClean="0">
              <a:solidFill>
                <a:schemeClr val="tx1"/>
              </a:solidFill>
            </a:rPr>
          </a:br>
          <a:r>
            <a:rPr kumimoji="1" lang="ja-JP" altLang="en-US" sz="3000" kern="1200" dirty="0" smtClean="0">
              <a:solidFill>
                <a:schemeClr val="tx1"/>
              </a:solidFill>
            </a:rPr>
            <a:t>面接</a:t>
          </a:r>
          <a:endParaRPr kumimoji="1" lang="ja-JP" altLang="en-US" sz="3000" kern="1200" dirty="0">
            <a:solidFill>
              <a:schemeClr val="tx1"/>
            </a:solidFill>
          </a:endParaRPr>
        </a:p>
      </dsp:txBody>
      <dsp:txXfrm>
        <a:off x="321849" y="4022449"/>
        <a:ext cx="1923002" cy="1125781"/>
      </dsp:txXfrm>
    </dsp:sp>
    <dsp:sp modelId="{A8B3CC76-E0CA-4943-8C36-68AD83A126F5}">
      <dsp:nvSpPr>
        <dsp:cNvPr id="0" name=""/>
        <dsp:cNvSpPr/>
      </dsp:nvSpPr>
      <dsp:spPr>
        <a:xfrm>
          <a:off x="2455265" y="4338201"/>
          <a:ext cx="422527" cy="494276"/>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2455265" y="4437056"/>
        <a:ext cx="295769" cy="296566"/>
      </dsp:txXfrm>
    </dsp:sp>
    <dsp:sp modelId="{C86C36E7-62AA-45C3-9EEB-F7531D2324CE}">
      <dsp:nvSpPr>
        <dsp:cNvPr id="0" name=""/>
        <dsp:cNvSpPr/>
      </dsp:nvSpPr>
      <dsp:spPr>
        <a:xfrm>
          <a:off x="3077097" y="3987424"/>
          <a:ext cx="1993052" cy="119583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kumimoji="1" lang="ja-JP" altLang="en-US" sz="3000" kern="1200" smtClean="0"/>
            <a:t>内定</a:t>
          </a:r>
          <a:endParaRPr kumimoji="1" lang="ja-JP" altLang="en-US" sz="3000" kern="1200" dirty="0"/>
        </a:p>
      </dsp:txBody>
      <dsp:txXfrm>
        <a:off x="3112122" y="4022449"/>
        <a:ext cx="1923002" cy="11257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098" cy="496966"/>
          </a:xfrm>
          <a:prstGeom prst="rect">
            <a:avLst/>
          </a:prstGeom>
        </p:spPr>
        <p:txBody>
          <a:bodyPr vert="horz" lIns="92138" tIns="46068" rIns="92138" bIns="4606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940" y="1"/>
            <a:ext cx="2949098" cy="496966"/>
          </a:xfrm>
          <a:prstGeom prst="rect">
            <a:avLst/>
          </a:prstGeom>
        </p:spPr>
        <p:txBody>
          <a:bodyPr vert="horz" lIns="92138" tIns="46068" rIns="92138" bIns="46068"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440647"/>
            <a:ext cx="2949098" cy="496966"/>
          </a:xfrm>
          <a:prstGeom prst="rect">
            <a:avLst/>
          </a:prstGeom>
        </p:spPr>
        <p:txBody>
          <a:bodyPr vert="horz" lIns="92138" tIns="46068" rIns="92138" bIns="4606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940" y="9440647"/>
            <a:ext cx="2949098" cy="496966"/>
          </a:xfrm>
          <a:prstGeom prst="rect">
            <a:avLst/>
          </a:prstGeom>
        </p:spPr>
        <p:txBody>
          <a:bodyPr vert="horz" lIns="92138" tIns="46068" rIns="92138" bIns="46068" rtlCol="0" anchor="b"/>
          <a:lstStyle>
            <a:lvl1pPr algn="r">
              <a:defRPr sz="1200"/>
            </a:lvl1pPr>
          </a:lstStyle>
          <a:p>
            <a:fld id="{62F31A32-93AC-40AB-B9C1-EB67F723A3B8}" type="slidenum">
              <a:rPr kumimoji="1" lang="ja-JP" altLang="en-US" smtClean="0"/>
              <a:pPr/>
              <a:t>‹#›</a:t>
            </a:fld>
            <a:endParaRPr kumimoji="1" lang="ja-JP" altLang="en-US"/>
          </a:p>
        </p:txBody>
      </p:sp>
    </p:spTree>
    <p:extLst>
      <p:ext uri="{BB962C8B-B14F-4D97-AF65-F5344CB8AC3E}">
        <p14:creationId xmlns:p14="http://schemas.microsoft.com/office/powerpoint/2010/main" val="238854552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8" cy="496966"/>
          </a:xfrm>
          <a:prstGeom prst="rect">
            <a:avLst/>
          </a:prstGeom>
        </p:spPr>
        <p:txBody>
          <a:bodyPr vert="horz" lIns="92138" tIns="46068" rIns="92138" bIns="46068" rtlCol="0"/>
          <a:lstStyle>
            <a:lvl1pPr algn="l" latinLnBrk="0">
              <a:defRPr kumimoji="1" lang="ja-JP" sz="1200"/>
            </a:lvl1pPr>
          </a:lstStyle>
          <a:p>
            <a:endParaRPr kumimoji="1" lang="ja-JP" dirty="0"/>
          </a:p>
        </p:txBody>
      </p:sp>
      <p:sp>
        <p:nvSpPr>
          <p:cNvPr id="3" name="Date Placeholder 2"/>
          <p:cNvSpPr>
            <a:spLocks noGrp="1"/>
          </p:cNvSpPr>
          <p:nvPr>
            <p:ph type="dt" idx="1"/>
          </p:nvPr>
        </p:nvSpPr>
        <p:spPr>
          <a:xfrm>
            <a:off x="3854940" y="1"/>
            <a:ext cx="2949098" cy="496966"/>
          </a:xfrm>
          <a:prstGeom prst="rect">
            <a:avLst/>
          </a:prstGeom>
        </p:spPr>
        <p:txBody>
          <a:bodyPr vert="horz" lIns="92138" tIns="46068" rIns="92138" bIns="46068" rtlCol="0"/>
          <a:lstStyle>
            <a:lvl1pPr algn="r" latinLnBrk="0">
              <a:defRPr kumimoji="1" lang="ja-JP" sz="1200"/>
            </a:lvl1pPr>
          </a:lstStyle>
          <a:p>
            <a:endParaRPr kumimoji="1" lang="ja-JP" dirty="0"/>
          </a:p>
        </p:txBody>
      </p:sp>
      <p:sp>
        <p:nvSpPr>
          <p:cNvPr id="4" name="Slide Image Placeholder 3"/>
          <p:cNvSpPr>
            <a:spLocks noGrp="1" noRot="1" noChangeAspect="1"/>
          </p:cNvSpPr>
          <p:nvPr>
            <p:ph type="sldImg" idx="2"/>
          </p:nvPr>
        </p:nvSpPr>
        <p:spPr>
          <a:xfrm>
            <a:off x="917575" y="744538"/>
            <a:ext cx="4970463" cy="3729037"/>
          </a:xfrm>
          <a:prstGeom prst="rect">
            <a:avLst/>
          </a:prstGeom>
          <a:noFill/>
          <a:ln w="12700">
            <a:solidFill>
              <a:prstClr val="black"/>
            </a:solidFill>
          </a:ln>
        </p:spPr>
        <p:txBody>
          <a:bodyPr vert="horz" lIns="92138" tIns="46068" rIns="92138" bIns="46068" rtlCol="0" anchor="ctr"/>
          <a:lstStyle/>
          <a:p>
            <a:endParaRPr kumimoji="1" lang="ja-JP" dirty="0"/>
          </a:p>
        </p:txBody>
      </p:sp>
      <p:sp>
        <p:nvSpPr>
          <p:cNvPr id="5" name="Notes Placeholder 4"/>
          <p:cNvSpPr>
            <a:spLocks noGrp="1"/>
          </p:cNvSpPr>
          <p:nvPr>
            <p:ph type="body" sz="quarter" idx="3"/>
          </p:nvPr>
        </p:nvSpPr>
        <p:spPr>
          <a:xfrm>
            <a:off x="680562" y="4721188"/>
            <a:ext cx="5444490" cy="4472703"/>
          </a:xfrm>
          <a:prstGeom prst="rect">
            <a:avLst/>
          </a:prstGeom>
        </p:spPr>
        <p:txBody>
          <a:bodyPr vert="horz" lIns="92138" tIns="46068" rIns="92138" bIns="46068" rtlCol="0">
            <a:normAutofit/>
          </a:bodyPr>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Footer Placeholder 5"/>
          <p:cNvSpPr>
            <a:spLocks noGrp="1"/>
          </p:cNvSpPr>
          <p:nvPr>
            <p:ph type="ftr" sz="quarter" idx="4"/>
          </p:nvPr>
        </p:nvSpPr>
        <p:spPr>
          <a:xfrm>
            <a:off x="0" y="9440647"/>
            <a:ext cx="2949098" cy="496966"/>
          </a:xfrm>
          <a:prstGeom prst="rect">
            <a:avLst/>
          </a:prstGeom>
        </p:spPr>
        <p:txBody>
          <a:bodyPr vert="horz" lIns="92138" tIns="46068" rIns="92138" bIns="46068" rtlCol="0" anchor="b"/>
          <a:lstStyle>
            <a:lvl1pPr algn="l" latinLnBrk="0">
              <a:defRPr kumimoji="1" lang="ja-JP" sz="1200"/>
            </a:lvl1pPr>
          </a:lstStyle>
          <a:p>
            <a:endParaRPr kumimoji="1" lang="ja-JP" dirty="0"/>
          </a:p>
        </p:txBody>
      </p:sp>
      <p:sp>
        <p:nvSpPr>
          <p:cNvPr id="7" name="Slide Number Placeholder 6"/>
          <p:cNvSpPr>
            <a:spLocks noGrp="1"/>
          </p:cNvSpPr>
          <p:nvPr>
            <p:ph type="sldNum" sz="quarter" idx="5"/>
          </p:nvPr>
        </p:nvSpPr>
        <p:spPr>
          <a:xfrm>
            <a:off x="3854940" y="9440647"/>
            <a:ext cx="2949098" cy="496966"/>
          </a:xfrm>
          <a:prstGeom prst="rect">
            <a:avLst/>
          </a:prstGeom>
        </p:spPr>
        <p:txBody>
          <a:bodyPr vert="horz" lIns="92138" tIns="46068" rIns="92138" bIns="46068" rtlCol="0" anchor="b"/>
          <a:lstStyle>
            <a:lvl1pPr algn="r" latinLnBrk="0">
              <a:defRPr kumimoji="1" lang="ja-JP" sz="1200"/>
            </a:lvl1pPr>
          </a:lstStyle>
          <a:p>
            <a:fld id="{F7EBFB8C-BBFF-4397-A51C-1E92596422A9}" type="slidenum">
              <a:rPr/>
              <a:pPr/>
              <a:t>‹#›</a:t>
            </a:fld>
            <a:endParaRPr kumimoji="1" lang="ja-JP" dirty="0"/>
          </a:p>
        </p:txBody>
      </p:sp>
    </p:spTree>
    <p:extLst>
      <p:ext uri="{BB962C8B-B14F-4D97-AF65-F5344CB8AC3E}">
        <p14:creationId xmlns:p14="http://schemas.microsoft.com/office/powerpoint/2010/main" val="426932200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F7EBFB8C-BBFF-4397-A51C-1E92596422A9}" type="slidenum">
              <a:rPr kumimoji="1" lang="ja-JP" smtClean="0"/>
              <a:pPr/>
              <a:t>1</a:t>
            </a:fld>
            <a:endParaRPr kumimoji="1" lang="ja-JP" dirty="0"/>
          </a:p>
        </p:txBody>
      </p:sp>
      <p:sp>
        <p:nvSpPr>
          <p:cNvPr id="6" name="日付プレースホルダー 5"/>
          <p:cNvSpPr>
            <a:spLocks noGrp="1"/>
          </p:cNvSpPr>
          <p:nvPr>
            <p:ph type="dt" idx="11"/>
          </p:nvPr>
        </p:nvSpPr>
        <p:spPr/>
        <p:txBody>
          <a:bodyPr/>
          <a:lstStyle/>
          <a:p>
            <a:endParaRPr kumimoji="1" lang="ja-JP" dirty="0"/>
          </a:p>
        </p:txBody>
      </p:sp>
      <p:sp>
        <p:nvSpPr>
          <p:cNvPr id="5" name="フッター プレースホルダー 4"/>
          <p:cNvSpPr>
            <a:spLocks noGrp="1"/>
          </p:cNvSpPr>
          <p:nvPr>
            <p:ph type="ftr" sz="quarter" idx="12"/>
          </p:nvPr>
        </p:nvSpPr>
        <p:spPr/>
        <p:txBody>
          <a:bodyPr/>
          <a:lstStyle/>
          <a:p>
            <a:endParaRPr kumimoji="1" 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55">
              <a:defRPr/>
            </a:pPr>
            <a:r>
              <a:rPr lang="ja-JP" altLang="en-US" b="1" dirty="0"/>
              <a:t>大学等でやってきたこと</a:t>
            </a:r>
            <a:endParaRPr lang="en-US" altLang="ja-JP" b="1" dirty="0"/>
          </a:p>
          <a:p>
            <a:pPr defTabSz="914155">
              <a:defRPr/>
            </a:pPr>
            <a:endParaRPr lang="ja-JP" altLang="en-US" b="1" dirty="0"/>
          </a:p>
          <a:p>
            <a:r>
              <a:rPr kumimoji="1" lang="ja-JP" altLang="en-US" dirty="0" smtClean="0"/>
              <a:t>◇作る仕事</a:t>
            </a:r>
            <a:endParaRPr kumimoji="1" lang="en-US" altLang="ja-JP" dirty="0" smtClean="0"/>
          </a:p>
          <a:p>
            <a:r>
              <a:rPr kumimoji="1" lang="ja-JP" altLang="en-US" dirty="0" smtClean="0"/>
              <a:t>　（企画・開発系）</a:t>
            </a:r>
            <a:endParaRPr kumimoji="1" lang="en-US" altLang="ja-JP" dirty="0" smtClean="0"/>
          </a:p>
          <a:p>
            <a:r>
              <a:rPr kumimoji="1" lang="ja-JP" altLang="en-US" dirty="0" smtClean="0"/>
              <a:t>　</a:t>
            </a:r>
            <a:r>
              <a:rPr lang="ja-JP" altLang="en-US" dirty="0">
                <a:latin typeface="HG丸ｺﾞｼｯｸM-PRO" pitchFamily="50" charset="-128"/>
                <a:ea typeface="HG丸ｺﾞｼｯｸM-PRO" pitchFamily="50" charset="-128"/>
              </a:rPr>
              <a:t>・チームワークで行うサークルやゼミ活動</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・大学祭などのイベント企画</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・レポート・卒業研究などの考える作業</a:t>
            </a:r>
          </a:p>
          <a:p>
            <a:r>
              <a:rPr kumimoji="1" lang="ja-JP" altLang="en-US" dirty="0" smtClean="0"/>
              <a:t>　（技術・生産系）</a:t>
            </a:r>
            <a:endParaRPr kumimoji="1" lang="en-US" altLang="ja-JP" dirty="0" smtClean="0"/>
          </a:p>
          <a:p>
            <a:r>
              <a:rPr kumimoji="1" lang="ja-JP" altLang="en-US" dirty="0" smtClean="0"/>
              <a:t>　</a:t>
            </a:r>
            <a:r>
              <a:rPr lang="ja-JP" altLang="en-US" dirty="0">
                <a:latin typeface="HG丸ｺﾞｼｯｸM-PRO" pitchFamily="50" charset="-128"/>
                <a:ea typeface="HG丸ｺﾞｼｯｸM-PRO" pitchFamily="50" charset="-128"/>
              </a:rPr>
              <a:t>・専門性を高める資格の取得</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・資料やデータをもとにしたレポート作成</a:t>
            </a:r>
          </a:p>
          <a:p>
            <a:endParaRPr kumimoji="1" lang="en-US" altLang="ja-JP" dirty="0" smtClean="0"/>
          </a:p>
          <a:p>
            <a:r>
              <a:rPr kumimoji="1" lang="ja-JP" altLang="en-US" dirty="0" smtClean="0"/>
              <a:t>◇管理する仕事</a:t>
            </a:r>
            <a:endParaRPr kumimoji="1" lang="en-US" altLang="ja-JP" dirty="0" smtClean="0"/>
          </a:p>
          <a:p>
            <a:r>
              <a:rPr kumimoji="1" lang="ja-JP" altLang="en-US" dirty="0" smtClean="0"/>
              <a:t>　（運営・管理系）</a:t>
            </a:r>
            <a:endParaRPr kumimoji="1" lang="en-US" altLang="ja-JP" dirty="0" smtClean="0"/>
          </a:p>
          <a:p>
            <a:r>
              <a:rPr lang="ja-JP" altLang="en-US" dirty="0">
                <a:latin typeface="HG丸ｺﾞｼｯｸM-PRO" pitchFamily="50" charset="-128"/>
                <a:ea typeface="HG丸ｺﾞｼｯｸM-PRO" pitchFamily="50" charset="-128"/>
              </a:rPr>
              <a:t>　・ゼミやサークルなどの役員に立候補</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・簿記･会計関連の資格を取得</a:t>
            </a:r>
          </a:p>
          <a:p>
            <a:endParaRPr kumimoji="1" lang="en-US" altLang="ja-JP" dirty="0" smtClean="0"/>
          </a:p>
          <a:p>
            <a:endParaRPr kumimoji="1" lang="en-US" altLang="ja-JP" dirty="0" smtClean="0"/>
          </a:p>
          <a:p>
            <a:r>
              <a:rPr kumimoji="1" lang="ja-JP" altLang="en-US" dirty="0" smtClean="0"/>
              <a:t>◇出来ることの発見</a:t>
            </a:r>
            <a:endParaRPr kumimoji="1" lang="en-US" altLang="ja-JP" dirty="0" smtClean="0"/>
          </a:p>
          <a:p>
            <a:r>
              <a:rPr kumimoji="1" lang="ja-JP" altLang="en-US" dirty="0" smtClean="0"/>
              <a:t>・「やりたい」の前にまずは「出来ること」を考える</a:t>
            </a:r>
            <a:endParaRPr kumimoji="1" lang="en-US" altLang="ja-JP" dirty="0" smtClean="0"/>
          </a:p>
          <a:p>
            <a:r>
              <a:rPr kumimoji="1" lang="ja-JP" altLang="en-US" dirty="0" smtClean="0"/>
              <a:t>・「出来ること」が見つかったら次に「やりたいこと」を探す。</a:t>
            </a:r>
            <a:endParaRPr kumimoji="1" lang="en-US" altLang="ja-JP" dirty="0" smtClean="0"/>
          </a:p>
          <a:p>
            <a:r>
              <a:rPr kumimoji="1" lang="ja-JP" altLang="en-US" dirty="0" smtClean="0"/>
              <a:t>・「やりたいこと」「出来ること」が見つければ就活は上手くいく</a:t>
            </a:r>
            <a:endParaRPr kumimoji="1" lang="en-US" altLang="ja-JP" dirty="0" smtClean="0"/>
          </a:p>
          <a:p>
            <a:endParaRPr kumimoji="1" lang="en-US" altLang="ja-JP" dirty="0" smtClean="0"/>
          </a:p>
          <a:p>
            <a:endParaRPr kumimoji="1" lang="ja-JP" altLang="en-US" dirty="0"/>
          </a:p>
        </p:txBody>
      </p:sp>
      <p:sp>
        <p:nvSpPr>
          <p:cNvPr id="5" name="スライド番号プレースホルダー 4"/>
          <p:cNvSpPr>
            <a:spLocks noGrp="1"/>
          </p:cNvSpPr>
          <p:nvPr>
            <p:ph type="sldNum" sz="quarter" idx="11"/>
          </p:nvPr>
        </p:nvSpPr>
        <p:spPr/>
        <p:txBody>
          <a:bodyPr/>
          <a:lstStyle/>
          <a:p>
            <a:pPr defTabSz="914221">
              <a:defRPr/>
            </a:pPr>
            <a:fld id="{F7EBFB8C-BBFF-4397-A51C-1E92596422A9}" type="slidenum">
              <a:rPr lang="en-US" altLang="ja-JP">
                <a:solidFill>
                  <a:prstClr val="black"/>
                </a:solidFill>
                <a:latin typeface="Calibri"/>
                <a:ea typeface="ＭＳ Ｐゴシック" panose="020B0600070205080204" pitchFamily="50" charset="-128"/>
              </a:rPr>
              <a:pPr defTabSz="914221">
                <a:defRPr/>
              </a:pPr>
              <a:t>10</a:t>
            </a:fld>
            <a:endParaRPr lang="ja-JP" altLang="en-US" dirty="0">
              <a:solidFill>
                <a:prstClr val="black"/>
              </a:solidFill>
              <a:latin typeface="Calibri"/>
              <a:ea typeface="ＭＳ Ｐゴシック" panose="020B0600070205080204" pitchFamily="50" charset="-128"/>
            </a:endParaRPr>
          </a:p>
        </p:txBody>
      </p:sp>
      <p:sp>
        <p:nvSpPr>
          <p:cNvPr id="6" name="日付プレースホルダー 5"/>
          <p:cNvSpPr>
            <a:spLocks noGrp="1"/>
          </p:cNvSpPr>
          <p:nvPr>
            <p:ph type="dt" idx="12"/>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
        <p:nvSpPr>
          <p:cNvPr id="4" name="フッター プレースホルダー 3"/>
          <p:cNvSpPr>
            <a:spLocks noGrp="1"/>
          </p:cNvSpPr>
          <p:nvPr>
            <p:ph type="ftr" sz="quarter" idx="13"/>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31927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55">
              <a:defRPr/>
            </a:pPr>
            <a:r>
              <a:rPr lang="ja-JP" altLang="en-US" b="1" dirty="0"/>
              <a:t>大学等でやってきたこと</a:t>
            </a:r>
            <a:endParaRPr lang="en-US" altLang="ja-JP" b="1" dirty="0"/>
          </a:p>
          <a:p>
            <a:endParaRPr kumimoji="1" lang="en-US" altLang="ja-JP" dirty="0" smtClean="0"/>
          </a:p>
          <a:p>
            <a:r>
              <a:rPr kumimoji="1" lang="ja-JP" altLang="en-US" dirty="0" smtClean="0"/>
              <a:t>◇営業・販売開発系</a:t>
            </a:r>
            <a:endParaRPr kumimoji="1" lang="en-US" altLang="ja-JP" dirty="0" smtClean="0"/>
          </a:p>
          <a:p>
            <a:r>
              <a:rPr kumimoji="1" lang="ja-JP" altLang="en-US" dirty="0" smtClean="0"/>
              <a:t>　</a:t>
            </a:r>
            <a:r>
              <a:rPr lang="ja-JP" altLang="en-US" dirty="0">
                <a:latin typeface="HG丸ｺﾞｼｯｸM-PRO" pitchFamily="50" charset="-128"/>
                <a:ea typeface="HG丸ｺﾞｼｯｸM-PRO" pitchFamily="50" charset="-128"/>
              </a:rPr>
              <a:t>・人の話を聴くトレーニング</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・大学の内外を越えた人とのネットワークづくり</a:t>
            </a:r>
            <a:endParaRPr lang="en-US" altLang="ja-JP" dirty="0">
              <a:latin typeface="HG丸ｺﾞｼｯｸM-PRO" pitchFamily="50" charset="-128"/>
              <a:ea typeface="HG丸ｺﾞｼｯｸM-PRO" pitchFamily="50" charset="-128"/>
            </a:endParaRPr>
          </a:p>
          <a:p>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◇専門職</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・ゼミやサークルなどのﾎｰﾑﾍﾟｰｼﾞ運営</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・ｺﾝﾋﾟｭｰﾀや</a:t>
            </a:r>
            <a:r>
              <a:rPr lang="en-US" altLang="ja-JP" dirty="0">
                <a:latin typeface="HG丸ｺﾞｼｯｸM-PRO" pitchFamily="50" charset="-128"/>
                <a:ea typeface="HG丸ｺﾞｼｯｸM-PRO" pitchFamily="50" charset="-128"/>
              </a:rPr>
              <a:t>web</a:t>
            </a:r>
            <a:r>
              <a:rPr lang="ja-JP" altLang="en-US" dirty="0">
                <a:latin typeface="HG丸ｺﾞｼｯｸM-PRO" pitchFamily="50" charset="-128"/>
                <a:ea typeface="HG丸ｺﾞｼｯｸM-PRO" pitchFamily="50" charset="-128"/>
              </a:rPr>
              <a:t>関連の資格を取得</a:t>
            </a:r>
            <a:endParaRPr lang="en-US" altLang="ja-JP" dirty="0">
              <a:latin typeface="HG丸ｺﾞｼｯｸM-PRO" pitchFamily="50" charset="-128"/>
              <a:ea typeface="HG丸ｺﾞｼｯｸM-PRO" pitchFamily="50" charset="-128"/>
            </a:endParaRPr>
          </a:p>
          <a:p>
            <a:pPr defTabSz="914155">
              <a:defRPr/>
            </a:pPr>
            <a:r>
              <a:rPr lang="ja-JP" altLang="en-US" dirty="0">
                <a:latin typeface="HG丸ｺﾞｼｯｸM-PRO" pitchFamily="50" charset="-128"/>
                <a:ea typeface="HG丸ｺﾞｼｯｸM-PRO" pitchFamily="50" charset="-128"/>
              </a:rPr>
              <a:t>　・チームワークで行うサークルやゼミ活動</a:t>
            </a:r>
            <a:endParaRPr lang="en-US" altLang="ja-JP" dirty="0">
              <a:latin typeface="HG丸ｺﾞｼｯｸM-PRO" pitchFamily="50" charset="-128"/>
              <a:ea typeface="HG丸ｺﾞｼｯｸM-PRO" pitchFamily="50" charset="-128"/>
            </a:endParaRPr>
          </a:p>
          <a:p>
            <a:endParaRPr lang="en-US" altLang="ja-JP" dirty="0">
              <a:latin typeface="HG丸ｺﾞｼｯｸM-PRO" pitchFamily="50" charset="-128"/>
              <a:ea typeface="HG丸ｺﾞｼｯｸM-PRO" pitchFamily="50" charset="-128"/>
            </a:endParaRPr>
          </a:p>
          <a:p>
            <a:endParaRPr lang="ja-JP" altLang="en-US" dirty="0">
              <a:latin typeface="HG丸ｺﾞｼｯｸM-PRO" pitchFamily="50" charset="-128"/>
              <a:ea typeface="HG丸ｺﾞｼｯｸM-PRO" pitchFamily="50" charset="-128"/>
            </a:endParaRPr>
          </a:p>
          <a:p>
            <a:endParaRPr kumimoji="1" lang="en-US" altLang="ja-JP" dirty="0" smtClean="0"/>
          </a:p>
          <a:p>
            <a:endParaRPr kumimoji="1" lang="ja-JP" altLang="en-US" dirty="0"/>
          </a:p>
        </p:txBody>
      </p:sp>
      <p:sp>
        <p:nvSpPr>
          <p:cNvPr id="5" name="スライド番号プレースホルダー 4"/>
          <p:cNvSpPr>
            <a:spLocks noGrp="1"/>
          </p:cNvSpPr>
          <p:nvPr>
            <p:ph type="sldNum" sz="quarter" idx="11"/>
          </p:nvPr>
        </p:nvSpPr>
        <p:spPr/>
        <p:txBody>
          <a:bodyPr/>
          <a:lstStyle/>
          <a:p>
            <a:pPr defTabSz="914221">
              <a:defRPr/>
            </a:pPr>
            <a:fld id="{F7EBFB8C-BBFF-4397-A51C-1E92596422A9}" type="slidenum">
              <a:rPr lang="en-US" altLang="ja-JP">
                <a:solidFill>
                  <a:prstClr val="black"/>
                </a:solidFill>
                <a:latin typeface="Calibri"/>
                <a:ea typeface="ＭＳ Ｐゴシック" panose="020B0600070205080204" pitchFamily="50" charset="-128"/>
              </a:rPr>
              <a:pPr defTabSz="914221">
                <a:defRPr/>
              </a:pPr>
              <a:t>11</a:t>
            </a:fld>
            <a:endParaRPr lang="ja-JP" altLang="en-US" dirty="0">
              <a:solidFill>
                <a:prstClr val="black"/>
              </a:solidFill>
              <a:latin typeface="Calibri"/>
              <a:ea typeface="ＭＳ Ｐゴシック" panose="020B0600070205080204" pitchFamily="50" charset="-128"/>
            </a:endParaRPr>
          </a:p>
        </p:txBody>
      </p:sp>
      <p:sp>
        <p:nvSpPr>
          <p:cNvPr id="6" name="日付プレースホルダー 5"/>
          <p:cNvSpPr>
            <a:spLocks noGrp="1"/>
          </p:cNvSpPr>
          <p:nvPr>
            <p:ph type="dt" idx="12"/>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
        <p:nvSpPr>
          <p:cNvPr id="4" name="フッター プレースホルダー 3"/>
          <p:cNvSpPr>
            <a:spLocks noGrp="1"/>
          </p:cNvSpPr>
          <p:nvPr>
            <p:ph type="ftr" sz="quarter" idx="13"/>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20869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55">
              <a:defRPr/>
            </a:pPr>
            <a:r>
              <a:rPr lang="ja-JP" altLang="en-US" b="1" dirty="0"/>
              <a:t>大学等でやってきたこと</a:t>
            </a:r>
            <a:endParaRPr lang="en-US" altLang="ja-JP" b="1" dirty="0"/>
          </a:p>
          <a:p>
            <a:endParaRPr kumimoji="1" lang="en-US" altLang="ja-JP" dirty="0" smtClean="0"/>
          </a:p>
          <a:p>
            <a:r>
              <a:rPr kumimoji="1" lang="ja-JP" altLang="en-US" dirty="0" smtClean="0"/>
              <a:t>◇営業・販売開発系</a:t>
            </a:r>
            <a:endParaRPr kumimoji="1" lang="en-US" altLang="ja-JP" dirty="0" smtClean="0"/>
          </a:p>
          <a:p>
            <a:r>
              <a:rPr kumimoji="1" lang="ja-JP" altLang="en-US" dirty="0" smtClean="0"/>
              <a:t>　</a:t>
            </a:r>
            <a:r>
              <a:rPr lang="ja-JP" altLang="en-US" dirty="0">
                <a:latin typeface="HG丸ｺﾞｼｯｸM-PRO" pitchFamily="50" charset="-128"/>
                <a:ea typeface="HG丸ｺﾞｼｯｸM-PRO" pitchFamily="50" charset="-128"/>
              </a:rPr>
              <a:t>・人の話を聴くトレーニング</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・大学の内外を越えた人とのネットワークづくり</a:t>
            </a:r>
            <a:endParaRPr lang="en-US" altLang="ja-JP" dirty="0">
              <a:latin typeface="HG丸ｺﾞｼｯｸM-PRO" pitchFamily="50" charset="-128"/>
              <a:ea typeface="HG丸ｺﾞｼｯｸM-PRO" pitchFamily="50" charset="-128"/>
            </a:endParaRPr>
          </a:p>
          <a:p>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◇専門職</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・ゼミやサークルなどのﾎｰﾑﾍﾟｰｼﾞ運営</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・ｺﾝﾋﾟｭｰﾀや</a:t>
            </a:r>
            <a:r>
              <a:rPr lang="en-US" altLang="ja-JP" dirty="0">
                <a:latin typeface="HG丸ｺﾞｼｯｸM-PRO" pitchFamily="50" charset="-128"/>
                <a:ea typeface="HG丸ｺﾞｼｯｸM-PRO" pitchFamily="50" charset="-128"/>
              </a:rPr>
              <a:t>web</a:t>
            </a:r>
            <a:r>
              <a:rPr lang="ja-JP" altLang="en-US" dirty="0">
                <a:latin typeface="HG丸ｺﾞｼｯｸM-PRO" pitchFamily="50" charset="-128"/>
                <a:ea typeface="HG丸ｺﾞｼｯｸM-PRO" pitchFamily="50" charset="-128"/>
              </a:rPr>
              <a:t>関連の資格を取得</a:t>
            </a:r>
            <a:endParaRPr lang="en-US" altLang="ja-JP" dirty="0">
              <a:latin typeface="HG丸ｺﾞｼｯｸM-PRO" pitchFamily="50" charset="-128"/>
              <a:ea typeface="HG丸ｺﾞｼｯｸM-PRO" pitchFamily="50" charset="-128"/>
            </a:endParaRPr>
          </a:p>
          <a:p>
            <a:pPr defTabSz="914155">
              <a:defRPr/>
            </a:pPr>
            <a:r>
              <a:rPr lang="ja-JP" altLang="en-US" dirty="0">
                <a:latin typeface="HG丸ｺﾞｼｯｸM-PRO" pitchFamily="50" charset="-128"/>
                <a:ea typeface="HG丸ｺﾞｼｯｸM-PRO" pitchFamily="50" charset="-128"/>
              </a:rPr>
              <a:t>　・チームワークで行うサークルやゼミ活動</a:t>
            </a:r>
            <a:endParaRPr lang="en-US" altLang="ja-JP" dirty="0">
              <a:latin typeface="HG丸ｺﾞｼｯｸM-PRO" pitchFamily="50" charset="-128"/>
              <a:ea typeface="HG丸ｺﾞｼｯｸM-PRO" pitchFamily="50" charset="-128"/>
            </a:endParaRPr>
          </a:p>
          <a:p>
            <a:endParaRPr lang="en-US" altLang="ja-JP" dirty="0">
              <a:latin typeface="HG丸ｺﾞｼｯｸM-PRO" pitchFamily="50" charset="-128"/>
              <a:ea typeface="HG丸ｺﾞｼｯｸM-PRO" pitchFamily="50" charset="-128"/>
            </a:endParaRPr>
          </a:p>
          <a:p>
            <a:endParaRPr lang="ja-JP" altLang="en-US" dirty="0">
              <a:latin typeface="HG丸ｺﾞｼｯｸM-PRO" pitchFamily="50" charset="-128"/>
              <a:ea typeface="HG丸ｺﾞｼｯｸM-PRO" pitchFamily="50" charset="-128"/>
            </a:endParaRPr>
          </a:p>
          <a:p>
            <a:endParaRPr kumimoji="1" lang="en-US" altLang="ja-JP" dirty="0" smtClean="0"/>
          </a:p>
          <a:p>
            <a:endParaRPr kumimoji="1" lang="ja-JP" altLang="en-US" dirty="0"/>
          </a:p>
        </p:txBody>
      </p:sp>
      <p:sp>
        <p:nvSpPr>
          <p:cNvPr id="5" name="スライド番号プレースホルダー 4"/>
          <p:cNvSpPr>
            <a:spLocks noGrp="1"/>
          </p:cNvSpPr>
          <p:nvPr>
            <p:ph type="sldNum" sz="quarter" idx="11"/>
          </p:nvPr>
        </p:nvSpPr>
        <p:spPr/>
        <p:txBody>
          <a:bodyPr/>
          <a:lstStyle/>
          <a:p>
            <a:pPr defTabSz="914221">
              <a:defRPr/>
            </a:pPr>
            <a:fld id="{F7EBFB8C-BBFF-4397-A51C-1E92596422A9}" type="slidenum">
              <a:rPr lang="en-US" altLang="ja-JP">
                <a:solidFill>
                  <a:prstClr val="black"/>
                </a:solidFill>
                <a:latin typeface="Calibri"/>
                <a:ea typeface="ＭＳ Ｐゴシック" panose="020B0600070205080204" pitchFamily="50" charset="-128"/>
              </a:rPr>
              <a:pPr defTabSz="914221">
                <a:defRPr/>
              </a:pPr>
              <a:t>12</a:t>
            </a:fld>
            <a:endParaRPr lang="ja-JP" altLang="en-US" dirty="0">
              <a:solidFill>
                <a:prstClr val="black"/>
              </a:solidFill>
              <a:latin typeface="Calibri"/>
              <a:ea typeface="ＭＳ Ｐゴシック" panose="020B0600070205080204" pitchFamily="50" charset="-128"/>
            </a:endParaRPr>
          </a:p>
        </p:txBody>
      </p:sp>
      <p:sp>
        <p:nvSpPr>
          <p:cNvPr id="6" name="日付プレースホルダー 5"/>
          <p:cNvSpPr>
            <a:spLocks noGrp="1"/>
          </p:cNvSpPr>
          <p:nvPr>
            <p:ph type="dt" idx="12"/>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
        <p:nvSpPr>
          <p:cNvPr id="4" name="フッター プレースホルダー 3"/>
          <p:cNvSpPr>
            <a:spLocks noGrp="1"/>
          </p:cNvSpPr>
          <p:nvPr>
            <p:ph type="ftr" sz="quarter" idx="13"/>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8369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食に関わる仕事」を考えたとき、新らしい商品の開発がしたいのか、マーケティングの仕事がしたいのか、あるいは食の安全性に関わる仕事がしたいのか、様々な可能性が浮かんできます。その中で性格の向き・不向き、考え方のタイプにより、進む方向が見えてくるはずです。</a:t>
            </a:r>
            <a:endParaRPr kumimoji="1" lang="en-US" altLang="ja-JP" dirty="0" smtClean="0"/>
          </a:p>
          <a:p>
            <a:endParaRPr kumimoji="1" lang="en-US" altLang="ja-JP" dirty="0" smtClean="0"/>
          </a:p>
          <a:p>
            <a:r>
              <a:rPr kumimoji="1" lang="ja-JP" altLang="en-US" dirty="0" smtClean="0"/>
              <a:t>特に最近では</a:t>
            </a:r>
            <a:r>
              <a:rPr kumimoji="1" lang="ja-JP" altLang="en-US" b="1" dirty="0" smtClean="0"/>
              <a:t>「共創」</a:t>
            </a:r>
            <a:r>
              <a:rPr kumimoji="1" lang="ja-JP" altLang="en-US" dirty="0" smtClean="0"/>
              <a:t>がキーワードになっていて、メーカーとユーザーが共同で開発することが当たり前になりつつあります。</a:t>
            </a:r>
            <a:endParaRPr kumimoji="1" lang="en-US" altLang="ja-JP" dirty="0" smtClean="0"/>
          </a:p>
          <a:p>
            <a:r>
              <a:rPr kumimoji="1" lang="ja-JP" altLang="en-US" dirty="0" smtClean="0"/>
              <a:t>マクドナルドは今年初めに何人かのモニタをユーザーから集め、新商品の開発を進めてきました。間もなく皆様の前に登場するカツバーガーです。このカツバーガーのソースを決めるのに共創したのです。メーカーはお客様の立場で物事を考えることで客離れを防止しようと必死です。</a:t>
            </a:r>
            <a:endParaRPr kumimoji="1" lang="ja-JP" altLang="en-US" dirty="0"/>
          </a:p>
        </p:txBody>
      </p:sp>
      <p:sp>
        <p:nvSpPr>
          <p:cNvPr id="5" name="スライド番号プレースホルダー 4"/>
          <p:cNvSpPr>
            <a:spLocks noGrp="1"/>
          </p:cNvSpPr>
          <p:nvPr>
            <p:ph type="sldNum" sz="quarter" idx="11"/>
          </p:nvPr>
        </p:nvSpPr>
        <p:spPr/>
        <p:txBody>
          <a:bodyPr/>
          <a:lstStyle/>
          <a:p>
            <a:fld id="{F7EBFB8C-BBFF-4397-A51C-1E92596422A9}" type="slidenum">
              <a:rPr lang="en-US" altLang="ja-JP" smtClean="0"/>
              <a:pPr/>
              <a:t>13</a:t>
            </a:fld>
            <a:endParaRPr kumimoji="1" lang="ja-JP" altLang="en-US" dirty="0"/>
          </a:p>
        </p:txBody>
      </p:sp>
      <p:sp>
        <p:nvSpPr>
          <p:cNvPr id="6" name="日付プレースホルダー 5"/>
          <p:cNvSpPr>
            <a:spLocks noGrp="1"/>
          </p:cNvSpPr>
          <p:nvPr>
            <p:ph type="dt" idx="12"/>
          </p:nvPr>
        </p:nvSpPr>
        <p:spPr/>
        <p:txBody>
          <a:bodyPr/>
          <a:lstStyle/>
          <a:p>
            <a:endParaRPr kumimoji="1" lang="ja-JP" dirty="0"/>
          </a:p>
        </p:txBody>
      </p:sp>
      <p:sp>
        <p:nvSpPr>
          <p:cNvPr id="4" name="フッター プレースホルダー 3"/>
          <p:cNvSpPr>
            <a:spLocks noGrp="1"/>
          </p:cNvSpPr>
          <p:nvPr>
            <p:ph type="ftr" sz="quarter" idx="13"/>
          </p:nvPr>
        </p:nvSpPr>
        <p:spPr/>
        <p:txBody>
          <a:bodyPr/>
          <a:lstStyle/>
          <a:p>
            <a:endParaRPr kumimoji="1" lang="ja-JP" dirty="0"/>
          </a:p>
        </p:txBody>
      </p:sp>
    </p:spTree>
    <p:extLst>
      <p:ext uri="{BB962C8B-B14F-4D97-AF65-F5344CB8AC3E}">
        <p14:creationId xmlns:p14="http://schemas.microsoft.com/office/powerpoint/2010/main" val="3703185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dirty="0"/>
          </a:p>
        </p:txBody>
      </p:sp>
      <p:sp>
        <p:nvSpPr>
          <p:cNvPr id="5" name="フッター プレースホルダー 4"/>
          <p:cNvSpPr>
            <a:spLocks noGrp="1"/>
          </p:cNvSpPr>
          <p:nvPr>
            <p:ph type="ftr" sz="quarter" idx="11"/>
          </p:nvPr>
        </p:nvSpPr>
        <p:spPr/>
        <p:txBody>
          <a:bodyPr/>
          <a:lstStyle/>
          <a:p>
            <a:endParaRPr kumimoji="1" lang="ja-JP" dirty="0"/>
          </a:p>
        </p:txBody>
      </p:sp>
      <p:sp>
        <p:nvSpPr>
          <p:cNvPr id="6" name="スライド番号プレースホルダー 5"/>
          <p:cNvSpPr>
            <a:spLocks noGrp="1"/>
          </p:cNvSpPr>
          <p:nvPr>
            <p:ph type="sldNum" sz="quarter" idx="12"/>
          </p:nvPr>
        </p:nvSpPr>
        <p:spPr/>
        <p:txBody>
          <a:bodyPr/>
          <a:lstStyle/>
          <a:p>
            <a:fld id="{F7EBFB8C-BBFF-4397-A51C-1E92596422A9}" type="slidenum">
              <a:rPr lang="en-US" altLang="ja-JP" smtClean="0"/>
              <a:pPr/>
              <a:t>14</a:t>
            </a:fld>
            <a:endParaRPr kumimoji="1" lang="ja-JP" altLang="en-US" dirty="0"/>
          </a:p>
        </p:txBody>
      </p:sp>
    </p:spTree>
    <p:extLst>
      <p:ext uri="{BB962C8B-B14F-4D97-AF65-F5344CB8AC3E}">
        <p14:creationId xmlns:p14="http://schemas.microsoft.com/office/powerpoint/2010/main" val="1837273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①自己理解</a:t>
            </a:r>
            <a:endParaRPr kumimoji="1" lang="en-US" altLang="ja-JP" dirty="0" smtClean="0"/>
          </a:p>
          <a:p>
            <a:r>
              <a:rPr kumimoji="1" lang="ja-JP" altLang="en-US" dirty="0" smtClean="0"/>
              <a:t>②仕事理解</a:t>
            </a:r>
            <a:endParaRPr kumimoji="1" lang="en-US" altLang="ja-JP" dirty="0" smtClean="0"/>
          </a:p>
          <a:p>
            <a:r>
              <a:rPr kumimoji="1" lang="ja-JP" altLang="en-US" dirty="0" smtClean="0"/>
              <a:t>③具体的な行動（インターンシップや説明会参加）</a:t>
            </a:r>
            <a:endParaRPr kumimoji="1" lang="en-US" altLang="ja-JP" dirty="0" smtClean="0"/>
          </a:p>
          <a:p>
            <a:r>
              <a:rPr kumimoji="1" lang="ja-JP" altLang="en-US" dirty="0" smtClean="0"/>
              <a:t>④応募先を決定</a:t>
            </a:r>
            <a:endParaRPr kumimoji="1" lang="en-US" altLang="ja-JP" dirty="0" smtClean="0"/>
          </a:p>
          <a:p>
            <a:endParaRPr kumimoji="1" lang="en-US" altLang="ja-JP" dirty="0" smtClean="0"/>
          </a:p>
          <a:p>
            <a:r>
              <a:rPr kumimoji="1" lang="ja-JP" altLang="en-US" dirty="0" smtClean="0"/>
              <a:t>⑤いよいよ企業へのエントリー</a:t>
            </a:r>
            <a:endParaRPr kumimoji="1" lang="en-US" altLang="ja-JP" dirty="0" smtClean="0"/>
          </a:p>
          <a:p>
            <a:r>
              <a:rPr kumimoji="1" lang="ja-JP" altLang="en-US" dirty="0" smtClean="0"/>
              <a:t>⑥応募書類を作る（マイナビ・リクナビから応募される場合は概ねエントリーシートを求められますが、や学校の履歴書の企業もあります）</a:t>
            </a:r>
            <a:endParaRPr kumimoji="1" lang="en-US" altLang="ja-JP" dirty="0" smtClean="0"/>
          </a:p>
          <a:p>
            <a:r>
              <a:rPr kumimoji="1" lang="ja-JP" altLang="en-US" dirty="0" smtClean="0"/>
              <a:t>⑦先ず書類選考があります。通過されましたらメールや電話などで次の指示がされます。就活の際だけでも留守番電話を設定されておくこと</a:t>
            </a:r>
            <a:endParaRPr kumimoji="1" lang="en-US" altLang="ja-JP" dirty="0" smtClean="0"/>
          </a:p>
          <a:p>
            <a:r>
              <a:rPr kumimoji="1" lang="ja-JP" altLang="en-US" dirty="0" smtClean="0"/>
              <a:t>　また、連絡は</a:t>
            </a:r>
            <a:r>
              <a:rPr kumimoji="1" lang="en-US" altLang="ja-JP" dirty="0" smtClean="0"/>
              <a:t>LINE</a:t>
            </a:r>
            <a:r>
              <a:rPr kumimoji="1" lang="ja-JP" altLang="en-US" dirty="0" smtClean="0"/>
              <a:t>がほとんどの方も、応募書類に書かれたメールアドレスは頻繁にチェックしてください。</a:t>
            </a:r>
            <a:endParaRPr kumimoji="1" lang="en-US" altLang="ja-JP" dirty="0" smtClean="0"/>
          </a:p>
          <a:p>
            <a:r>
              <a:rPr kumimoji="1" lang="ja-JP" altLang="en-US" dirty="0" smtClean="0"/>
              <a:t>　筆記試験は事前にＳＰＩやＩＴ系でしたらＣＡＢ・ＧＡＢなどで対策をしていてください。非常に質問数が多いので焦ります。</a:t>
            </a:r>
            <a:endParaRPr kumimoji="1" lang="en-US" altLang="ja-JP" dirty="0" smtClean="0"/>
          </a:p>
          <a:p>
            <a:r>
              <a:rPr kumimoji="1" lang="ja-JP" altLang="en-US" dirty="0" smtClean="0"/>
              <a:t>　適性検査は正直に答えないと、答えに揺らぎが出ます。</a:t>
            </a:r>
            <a:endParaRPr kumimoji="1" lang="en-US" altLang="ja-JP" dirty="0" smtClean="0"/>
          </a:p>
          <a:p>
            <a:r>
              <a:rPr kumimoji="1" lang="ja-JP" altLang="en-US" dirty="0" smtClean="0"/>
              <a:t>　面接練習は必ずしてください。新卒応援でも出来ますので是非利用してください。</a:t>
            </a:r>
            <a:endParaRPr kumimoji="1" lang="en-US" altLang="ja-JP" dirty="0" smtClean="0"/>
          </a:p>
          <a:p>
            <a:r>
              <a:rPr kumimoji="1" lang="ja-JP" altLang="en-US" dirty="0" smtClean="0"/>
              <a:t>⑧内定：連絡が来た後に内定通知書や内定承諾書などが郵送されてきます。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endParaRPr kumimoji="1" lang="ja-JP" dirty="0"/>
          </a:p>
        </p:txBody>
      </p:sp>
      <p:sp>
        <p:nvSpPr>
          <p:cNvPr id="5" name="フッター プレースホルダー 4"/>
          <p:cNvSpPr>
            <a:spLocks noGrp="1"/>
          </p:cNvSpPr>
          <p:nvPr>
            <p:ph type="ftr" sz="quarter" idx="11"/>
          </p:nvPr>
        </p:nvSpPr>
        <p:spPr/>
        <p:txBody>
          <a:bodyPr/>
          <a:lstStyle/>
          <a:p>
            <a:endParaRPr kumimoji="1" lang="ja-JP" dirty="0"/>
          </a:p>
        </p:txBody>
      </p:sp>
      <p:sp>
        <p:nvSpPr>
          <p:cNvPr id="6" name="スライド番号プレースホルダー 5"/>
          <p:cNvSpPr>
            <a:spLocks noGrp="1"/>
          </p:cNvSpPr>
          <p:nvPr>
            <p:ph type="sldNum" sz="quarter" idx="12"/>
          </p:nvPr>
        </p:nvSpPr>
        <p:spPr/>
        <p:txBody>
          <a:bodyPr/>
          <a:lstStyle/>
          <a:p>
            <a:fld id="{F7EBFB8C-BBFF-4397-A51C-1E92596422A9}" type="slidenum">
              <a:rPr lang="en-US" altLang="ja-JP" smtClean="0"/>
              <a:pPr/>
              <a:t>15</a:t>
            </a:fld>
            <a:endParaRPr kumimoji="1" lang="ja-JP" altLang="en-US" dirty="0"/>
          </a:p>
        </p:txBody>
      </p:sp>
    </p:spTree>
    <p:extLst>
      <p:ext uri="{BB962C8B-B14F-4D97-AF65-F5344CB8AC3E}">
        <p14:creationId xmlns:p14="http://schemas.microsoft.com/office/powerpoint/2010/main" val="1401469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①企業側からの情報提供の場、それが説明会</a:t>
            </a:r>
            <a:endParaRPr kumimoji="1" lang="en-US" altLang="ja-JP" dirty="0" smtClean="0"/>
          </a:p>
          <a:p>
            <a:r>
              <a:rPr kumimoji="1" lang="ja-JP" altLang="en-US" dirty="0" smtClean="0"/>
              <a:t>②志望企業の説明会は必ず参加しよう。</a:t>
            </a:r>
            <a:endParaRPr kumimoji="1" lang="en-US" altLang="ja-JP" dirty="0" smtClean="0"/>
          </a:p>
          <a:p>
            <a:r>
              <a:rPr kumimoji="1" lang="ja-JP" altLang="en-US" dirty="0" smtClean="0"/>
              <a:t>③説明会の開催情報はどんどん集めよう。</a:t>
            </a:r>
            <a:endParaRPr kumimoji="1" lang="en-US" altLang="ja-JP" dirty="0" smtClean="0"/>
          </a:p>
          <a:p>
            <a:endParaRPr kumimoji="1" lang="en-US" altLang="ja-JP" dirty="0" smtClean="0"/>
          </a:p>
          <a:p>
            <a:r>
              <a:rPr kumimoji="1" lang="ja-JP" altLang="en-US" dirty="0" smtClean="0"/>
              <a:t>■企業が事業内容や実績、将来のビジョンなどの情報を学生に紹介するのは会社説明会。</a:t>
            </a:r>
            <a:endParaRPr kumimoji="1" lang="en-US" altLang="ja-JP" dirty="0" smtClean="0"/>
          </a:p>
          <a:p>
            <a:r>
              <a:rPr kumimoji="1" lang="ja-JP" altLang="en-US" dirty="0" smtClean="0"/>
              <a:t>　会社説明会は</a:t>
            </a:r>
            <a:r>
              <a:rPr kumimoji="1" lang="ja-JP" altLang="en-US" dirty="0"/>
              <a:t>志望</a:t>
            </a:r>
            <a:r>
              <a:rPr kumimoji="1" lang="ja-JP" altLang="en-US" dirty="0" smtClean="0"/>
              <a:t>企業の社員とじかに接し、雰囲気を肌で感じることができるいいチャンス。</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914221">
              <a:defRPr/>
            </a:pPr>
            <a:fld id="{F7EBFB8C-BBFF-4397-A51C-1E92596422A9}" type="slidenum">
              <a:rPr lang="en-US" altLang="ja-JP">
                <a:solidFill>
                  <a:prstClr val="black"/>
                </a:solidFill>
                <a:latin typeface="Calibri"/>
                <a:ea typeface="ＭＳ Ｐゴシック" panose="020B0600070205080204" pitchFamily="50" charset="-128"/>
              </a:rPr>
              <a:pPr defTabSz="914221">
                <a:defRPr/>
              </a:pPr>
              <a:t>16</a:t>
            </a:fld>
            <a:endParaRPr lang="ja-JP" altLang="en-US" dirty="0">
              <a:solidFill>
                <a:prstClr val="black"/>
              </a:solidFill>
              <a:latin typeface="Calibri"/>
              <a:ea typeface="ＭＳ Ｐゴシック" panose="020B0600070205080204" pitchFamily="50" charset="-128"/>
            </a:endParaRPr>
          </a:p>
        </p:txBody>
      </p:sp>
      <p:sp>
        <p:nvSpPr>
          <p:cNvPr id="6" name="日付プレースホルダー 5"/>
          <p:cNvSpPr>
            <a:spLocks noGrp="1"/>
          </p:cNvSpPr>
          <p:nvPr>
            <p:ph type="dt" idx="11"/>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2"/>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1027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lang="ja-JP" altLang="ja-JP" b="1" u="sng" dirty="0"/>
              <a:t>自己ＰＲの書き方</a:t>
            </a:r>
            <a:endParaRPr lang="ja-JP" altLang="ja-JP" dirty="0"/>
          </a:p>
          <a:p>
            <a:pPr lvl="0"/>
            <a:r>
              <a:rPr lang="ja-JP" altLang="en-US" dirty="0"/>
              <a:t>①</a:t>
            </a:r>
            <a:r>
              <a:rPr lang="ja-JP" altLang="ja-JP" dirty="0"/>
              <a:t>自己</a:t>
            </a:r>
            <a:r>
              <a:rPr lang="en-US" altLang="ja-JP" dirty="0"/>
              <a:t>PR</a:t>
            </a:r>
            <a:r>
              <a:rPr lang="ja-JP" altLang="ja-JP" dirty="0"/>
              <a:t>とは「自分自身のことを相手によく知ってもらうためにするもの」であなた自身がどんな人物なのかをわかりやすく採用担当者に伝えましょう。</a:t>
            </a:r>
          </a:p>
          <a:p>
            <a:pPr lvl="0"/>
            <a:r>
              <a:rPr lang="ja-JP" altLang="en-US" dirty="0"/>
              <a:t>②</a:t>
            </a:r>
            <a:r>
              <a:rPr lang="ja-JP" altLang="ja-JP" dirty="0"/>
              <a:t>応募する企業や職種にマッチすると思われるものにアピールポイントを絞ります。</a:t>
            </a:r>
          </a:p>
          <a:p>
            <a:pPr lvl="0"/>
            <a:r>
              <a:rPr lang="ja-JP" altLang="en-US" dirty="0"/>
              <a:t>③</a:t>
            </a:r>
            <a:r>
              <a:rPr lang="ja-JP" altLang="ja-JP" dirty="0"/>
              <a:t>そして、その特徴を裏付けるような具体的なエピソードを交えることが大切です。</a:t>
            </a:r>
          </a:p>
          <a:p>
            <a:r>
              <a:rPr lang="ja-JP" altLang="ja-JP" dirty="0"/>
              <a:t>　　（この経験を通して何を学んだのか、今後どのように活かしていくのかを表現しましょう。）</a:t>
            </a:r>
            <a:endParaRPr lang="en-US" altLang="ja-JP" dirty="0"/>
          </a:p>
          <a:p>
            <a:endParaRPr lang="en-US" altLang="ja-JP" dirty="0"/>
          </a:p>
          <a:p>
            <a:r>
              <a:rPr lang="ja-JP" altLang="en-US" dirty="0"/>
              <a:t>何を</a:t>
            </a:r>
            <a:r>
              <a:rPr lang="en-US" altLang="ja-JP" dirty="0"/>
              <a:t>PR</a:t>
            </a:r>
            <a:r>
              <a:rPr lang="ja-JP" altLang="en-US" dirty="0"/>
              <a:t>するのか　→　その内容や体験などの具体例　→　それから何を学んだか・何に貢献したのか　→　自分がどう成長した・どう評価された（実績は？）　→　これらからどのように活かして行くか</a:t>
            </a:r>
            <a:endParaRPr lang="en-US" altLang="ja-JP" dirty="0"/>
          </a:p>
          <a:p>
            <a:r>
              <a:rPr lang="ja-JP" altLang="en-US" dirty="0"/>
              <a:t>例えば「留学」をエピソードにする場合、「留学にこぎつけるための工夫」「留学経験から何を学んだのか」を盛り込む</a:t>
            </a:r>
            <a:endParaRPr lang="en-US" altLang="ja-JP" dirty="0"/>
          </a:p>
          <a:p>
            <a:r>
              <a:rPr lang="ja-JP" altLang="en-US" dirty="0"/>
              <a:t>　　　　　　　　　　　　　　　　　　　　　　　　　　　　　　　　　　</a:t>
            </a:r>
            <a:endParaRPr lang="en-US" altLang="ja-JP" dirty="0"/>
          </a:p>
          <a:p>
            <a:r>
              <a:rPr lang="ja-JP" altLang="ja-JP" b="1" u="sng" dirty="0"/>
              <a:t>志望動機の書き方</a:t>
            </a:r>
            <a:r>
              <a:rPr lang="ja-JP" altLang="ja-JP" dirty="0"/>
              <a:t>（自分の強みをこう活かしたい）</a:t>
            </a:r>
          </a:p>
          <a:p>
            <a:r>
              <a:rPr lang="ja-JP" altLang="ja-JP" dirty="0"/>
              <a:t>①業界</a:t>
            </a:r>
            <a:r>
              <a:rPr lang="ja-JP" altLang="ja-JP" dirty="0" err="1"/>
              <a:t>どまりの</a:t>
            </a:r>
            <a:r>
              <a:rPr lang="ja-JP" altLang="ja-JP" dirty="0"/>
              <a:t>志望動機に終わらないよう他の企業ではなくその会社に入りたい理由は何か、あなたと企業の接点を具体的に語ろう。</a:t>
            </a:r>
          </a:p>
          <a:p>
            <a:r>
              <a:rPr lang="ja-JP" altLang="ja-JP" dirty="0"/>
              <a:t>②職種を選んだ理由（その職種を志望するに当たって今まで努力してきたこと）</a:t>
            </a:r>
          </a:p>
          <a:p>
            <a:r>
              <a:rPr lang="ja-JP" altLang="ja-JP" dirty="0"/>
              <a:t>③仕事をするうえでの姿勢（何を一番大切にするのか？）</a:t>
            </a:r>
          </a:p>
          <a:p>
            <a:r>
              <a:rPr lang="ja-JP" altLang="ja-JP" dirty="0"/>
              <a:t>④志望企業に対してどのように貢献するのか？　あるいは企業内でどのような存在になりたいのかを表現しよう。</a:t>
            </a:r>
            <a:endParaRPr lang="en-US" altLang="ja-JP" dirty="0"/>
          </a:p>
          <a:p>
            <a:endParaRPr lang="en-US" altLang="ja-JP" dirty="0"/>
          </a:p>
          <a:p>
            <a:r>
              <a:rPr lang="ja-JP" altLang="en-US" dirty="0"/>
              <a:t>・何故この職種を選んだのか</a:t>
            </a:r>
            <a:endParaRPr lang="en-US" altLang="ja-JP" dirty="0"/>
          </a:p>
          <a:p>
            <a:r>
              <a:rPr lang="ja-JP" altLang="en-US" dirty="0"/>
              <a:t>・何故この業界を選んだのか</a:t>
            </a:r>
            <a:endParaRPr lang="en-US" altLang="ja-JP" dirty="0"/>
          </a:p>
          <a:p>
            <a:r>
              <a:rPr lang="ja-JP" altLang="en-US" dirty="0"/>
              <a:t>・何故この企業を選んだのか</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7EBFB8C-BBFF-4397-A51C-1E92596422A9}" type="slidenum">
              <a:rPr lang="en-US" altLang="ja-JP" smtClean="0"/>
              <a:pPr/>
              <a:t>17</a:t>
            </a:fld>
            <a:endParaRPr kumimoji="1" lang="ja-JP" altLang="en-US" dirty="0"/>
          </a:p>
        </p:txBody>
      </p:sp>
      <p:sp>
        <p:nvSpPr>
          <p:cNvPr id="6" name="日付プレースホルダー 5"/>
          <p:cNvSpPr>
            <a:spLocks noGrp="1"/>
          </p:cNvSpPr>
          <p:nvPr>
            <p:ph type="dt" idx="11"/>
          </p:nvPr>
        </p:nvSpPr>
        <p:spPr/>
        <p:txBody>
          <a:bodyPr/>
          <a:lstStyle/>
          <a:p>
            <a:endParaRPr kumimoji="1" lang="ja-JP" dirty="0"/>
          </a:p>
        </p:txBody>
      </p:sp>
      <p:sp>
        <p:nvSpPr>
          <p:cNvPr id="5" name="フッター プレースホルダー 4"/>
          <p:cNvSpPr>
            <a:spLocks noGrp="1"/>
          </p:cNvSpPr>
          <p:nvPr>
            <p:ph type="ftr" sz="quarter" idx="12"/>
          </p:nvPr>
        </p:nvSpPr>
        <p:spPr/>
        <p:txBody>
          <a:bodyPr/>
          <a:lstStyle/>
          <a:p>
            <a:endParaRPr kumimoji="1" lang="ja-JP" dirty="0"/>
          </a:p>
        </p:txBody>
      </p:sp>
    </p:spTree>
    <p:extLst>
      <p:ext uri="{BB962C8B-B14F-4D97-AF65-F5344CB8AC3E}">
        <p14:creationId xmlns:p14="http://schemas.microsoft.com/office/powerpoint/2010/main" val="2958359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smtClean="0"/>
              <a:t>◇自己ＰＲ</a:t>
            </a:r>
            <a:endParaRPr kumimoji="1" lang="en-US" altLang="ja-JP" dirty="0" smtClean="0"/>
          </a:p>
          <a:p>
            <a:r>
              <a:rPr kumimoji="1" lang="ja-JP" altLang="en-US" dirty="0" smtClean="0"/>
              <a:t>自己ＰＲで占めなればいけないのは、学生生活やこれまでの人生で培った体験とビジネス能力を具体的なエピソードの中に「情報収集力」「問題を把握する力」「問題解決力」「交渉力」「指導力」といった強みを盛り込み、仕事でも発揮できる力として表現することが大切。</a:t>
            </a:r>
            <a:endParaRPr kumimoji="1" lang="en-US" altLang="ja-JP" dirty="0" smtClean="0"/>
          </a:p>
          <a:p>
            <a:endParaRPr kumimoji="1" lang="en-US" altLang="ja-JP" dirty="0" smtClean="0"/>
          </a:p>
          <a:p>
            <a:r>
              <a:rPr kumimoji="1" lang="ja-JP" altLang="en-US" dirty="0" smtClean="0"/>
              <a:t>・応募する企業の求める人材像を把握する</a:t>
            </a:r>
            <a:endParaRPr kumimoji="1" lang="en-US" altLang="ja-JP" dirty="0" smtClean="0"/>
          </a:p>
          <a:p>
            <a:r>
              <a:rPr kumimoji="1" lang="ja-JP" altLang="en-US" dirty="0" smtClean="0"/>
              <a:t>　企業は自己ＰＲを書かせることで応募者の自己分析や表現力、性格や行動の傾向を見ようとしている。しかしどこに重点を置いているか</a:t>
            </a:r>
            <a:r>
              <a:rPr kumimoji="1" lang="ja-JP" altLang="en-US" dirty="0" err="1" smtClean="0"/>
              <a:t>かは</a:t>
            </a:r>
            <a:r>
              <a:rPr kumimoji="1" lang="ja-JP" altLang="en-US" dirty="0" smtClean="0"/>
              <a:t>企業によって様々で募集する職種によっても異なっている。応募する企業が求めている人材像を十分に理解したうえでエピソードを選択しよう。</a:t>
            </a:r>
            <a:endParaRPr kumimoji="1" lang="en-US" altLang="ja-JP" dirty="0" smtClean="0"/>
          </a:p>
          <a:p>
            <a:endParaRPr kumimoji="1" lang="en-US" altLang="ja-JP" dirty="0" smtClean="0"/>
          </a:p>
        </p:txBody>
      </p:sp>
      <p:sp>
        <p:nvSpPr>
          <p:cNvPr id="5" name="スライド番号プレースホルダー 4"/>
          <p:cNvSpPr>
            <a:spLocks noGrp="1"/>
          </p:cNvSpPr>
          <p:nvPr>
            <p:ph type="sldNum" sz="quarter" idx="11"/>
          </p:nvPr>
        </p:nvSpPr>
        <p:spPr/>
        <p:txBody>
          <a:bodyPr/>
          <a:lstStyle/>
          <a:p>
            <a:pPr defTabSz="914221">
              <a:defRPr/>
            </a:pPr>
            <a:fld id="{F7EBFB8C-BBFF-4397-A51C-1E92596422A9}" type="slidenum">
              <a:rPr lang="en-US" altLang="ja-JP">
                <a:solidFill>
                  <a:prstClr val="black"/>
                </a:solidFill>
                <a:latin typeface="Calibri"/>
                <a:ea typeface="ＭＳ Ｐゴシック" panose="020B0600070205080204" pitchFamily="50" charset="-128"/>
              </a:rPr>
              <a:pPr defTabSz="914221">
                <a:defRPr/>
              </a:pPr>
              <a:t>18</a:t>
            </a:fld>
            <a:endParaRPr lang="ja-JP" altLang="en-US" dirty="0">
              <a:solidFill>
                <a:prstClr val="black"/>
              </a:solidFill>
              <a:latin typeface="Calibri"/>
              <a:ea typeface="ＭＳ Ｐゴシック" panose="020B0600070205080204" pitchFamily="50" charset="-128"/>
            </a:endParaRPr>
          </a:p>
        </p:txBody>
      </p:sp>
      <p:sp>
        <p:nvSpPr>
          <p:cNvPr id="6" name="日付プレースホルダー 5"/>
          <p:cNvSpPr>
            <a:spLocks noGrp="1"/>
          </p:cNvSpPr>
          <p:nvPr>
            <p:ph type="dt" idx="12"/>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
        <p:nvSpPr>
          <p:cNvPr id="4" name="フッター プレースホルダー 3"/>
          <p:cNvSpPr>
            <a:spLocks noGrp="1"/>
          </p:cNvSpPr>
          <p:nvPr>
            <p:ph type="ftr" sz="quarter" idx="13"/>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93714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en-US" altLang="ja-JP" dirty="0" smtClean="0"/>
          </a:p>
          <a:p>
            <a:r>
              <a:rPr kumimoji="1" lang="ja-JP" altLang="en-US" dirty="0" smtClean="0"/>
              <a:t>◇志望動機</a:t>
            </a:r>
            <a:endParaRPr kumimoji="1" lang="en-US" altLang="ja-JP" dirty="0" smtClean="0"/>
          </a:p>
          <a:p>
            <a:r>
              <a:rPr kumimoji="1" lang="ja-JP" altLang="en-US" dirty="0" smtClean="0"/>
              <a:t>志望動機を通して企業が知ろうとしているのは、真剣度、本気度。その為に説得力のある理由を述べる必要がある。</a:t>
            </a:r>
            <a:endParaRPr kumimoji="1" lang="en-US" altLang="ja-JP" dirty="0" smtClean="0"/>
          </a:p>
          <a:p>
            <a:r>
              <a:rPr kumimoji="1" lang="ja-JP" altLang="en-US" dirty="0" smtClean="0"/>
              <a:t>応募企業のことを良く理解し自分の強みや」やりたいことがその企業だからこそ活かせるということを具体的に示そう。</a:t>
            </a:r>
            <a:endParaRPr kumimoji="1" lang="en-US" altLang="ja-JP" dirty="0" smtClean="0"/>
          </a:p>
          <a:p>
            <a:endParaRPr kumimoji="1" lang="en-US" altLang="ja-JP" dirty="0" smtClean="0"/>
          </a:p>
          <a:p>
            <a:r>
              <a:rPr kumimoji="1" lang="ja-JP" altLang="en-US" dirty="0" smtClean="0"/>
              <a:t>①「志望することになったきっかけ（リアルな体験が入る方が好ましい）」「そこから感銘を受けた内容」「入社するに当たっての決意」の３つの要素を盛り込んで構成する。</a:t>
            </a:r>
            <a:endParaRPr kumimoji="1" lang="en-US" altLang="ja-JP" dirty="0" smtClean="0"/>
          </a:p>
          <a:p>
            <a:r>
              <a:rPr kumimoji="1" lang="ja-JP" altLang="en-US" dirty="0" smtClean="0"/>
              <a:t>②その会社ならではの商品、業務内容などについて説明する。そして感銘を受けたことを訴える。他の企業に使えるようなものでは不可</a:t>
            </a:r>
            <a:endParaRPr kumimoji="1" lang="en-US" altLang="ja-JP" dirty="0" smtClean="0"/>
          </a:p>
          <a:p>
            <a:r>
              <a:rPr kumimoji="1" lang="ja-JP" altLang="en-US" dirty="0" smtClean="0"/>
              <a:t>③「自分の売り」と矛盾がないかを確認する。（自己ＰＲと関連づけ</a:t>
            </a:r>
            <a:r>
              <a:rPr kumimoji="1" lang="ja-JP" altLang="en-US" dirty="0" err="1" smtClean="0"/>
              <a:t>らて</a:t>
            </a:r>
            <a:r>
              <a:rPr kumimoji="1" lang="ja-JP" altLang="en-US" dirty="0" smtClean="0"/>
              <a:t>いるかを確認）</a:t>
            </a:r>
            <a:endParaRPr kumimoji="1" lang="en-US" altLang="ja-JP" dirty="0" smtClean="0"/>
          </a:p>
          <a:p>
            <a:r>
              <a:rPr kumimoji="1" lang="ja-JP" altLang="en-US" dirty="0" smtClean="0"/>
              <a:t>④専攻、ゼミ、卒論のテーマなどが、その企業や得意分野と重なっていたらベスト</a:t>
            </a:r>
            <a:endParaRPr kumimoji="1" lang="en-US" altLang="ja-JP" dirty="0" smtClean="0"/>
          </a:p>
          <a:p>
            <a:r>
              <a:rPr kumimoji="1" lang="ja-JP" altLang="en-US" dirty="0" smtClean="0"/>
              <a:t>⑤疑問点や尋ねたいと思わせる点をふくませておくとよい。何から何まで書くのではなく、少し尋ねさせる工夫をすること。</a:t>
            </a:r>
          </a:p>
          <a:p>
            <a:endParaRPr kumimoji="1" lang="ja-JP" altLang="en-US" dirty="0"/>
          </a:p>
        </p:txBody>
      </p:sp>
      <p:sp>
        <p:nvSpPr>
          <p:cNvPr id="5" name="スライド番号プレースホルダー 4"/>
          <p:cNvSpPr>
            <a:spLocks noGrp="1"/>
          </p:cNvSpPr>
          <p:nvPr>
            <p:ph type="sldNum" sz="quarter" idx="11"/>
          </p:nvPr>
        </p:nvSpPr>
        <p:spPr/>
        <p:txBody>
          <a:bodyPr/>
          <a:lstStyle/>
          <a:p>
            <a:fld id="{F7EBFB8C-BBFF-4397-A51C-1E92596422A9}" type="slidenum">
              <a:rPr lang="en-US" altLang="ja-JP" smtClean="0"/>
              <a:pPr/>
              <a:t>19</a:t>
            </a:fld>
            <a:endParaRPr kumimoji="1" lang="ja-JP" altLang="en-US" dirty="0"/>
          </a:p>
        </p:txBody>
      </p:sp>
      <p:sp>
        <p:nvSpPr>
          <p:cNvPr id="6" name="日付プレースホルダー 5"/>
          <p:cNvSpPr>
            <a:spLocks noGrp="1"/>
          </p:cNvSpPr>
          <p:nvPr>
            <p:ph type="dt" idx="12"/>
          </p:nvPr>
        </p:nvSpPr>
        <p:spPr/>
        <p:txBody>
          <a:bodyPr/>
          <a:lstStyle/>
          <a:p>
            <a:endParaRPr kumimoji="1" lang="ja-JP" dirty="0"/>
          </a:p>
        </p:txBody>
      </p:sp>
      <p:sp>
        <p:nvSpPr>
          <p:cNvPr id="4" name="フッター プレースホルダー 3"/>
          <p:cNvSpPr>
            <a:spLocks noGrp="1"/>
          </p:cNvSpPr>
          <p:nvPr>
            <p:ph type="ftr" sz="quarter" idx="13"/>
          </p:nvPr>
        </p:nvSpPr>
        <p:spPr/>
        <p:txBody>
          <a:bodyPr/>
          <a:lstStyle/>
          <a:p>
            <a:endParaRPr kumimoji="1" lang="ja-JP" dirty="0"/>
          </a:p>
        </p:txBody>
      </p:sp>
    </p:spTree>
    <p:extLst>
      <p:ext uri="{BB962C8B-B14F-4D97-AF65-F5344CB8AC3E}">
        <p14:creationId xmlns:p14="http://schemas.microsoft.com/office/powerpoint/2010/main" val="18930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dirty="0"/>
          </a:p>
        </p:txBody>
      </p:sp>
      <p:sp>
        <p:nvSpPr>
          <p:cNvPr id="5" name="フッター プレースホルダー 4"/>
          <p:cNvSpPr>
            <a:spLocks noGrp="1"/>
          </p:cNvSpPr>
          <p:nvPr>
            <p:ph type="ftr" sz="quarter" idx="11"/>
          </p:nvPr>
        </p:nvSpPr>
        <p:spPr/>
        <p:txBody>
          <a:bodyPr/>
          <a:lstStyle/>
          <a:p>
            <a:endParaRPr kumimoji="1" lang="ja-JP" dirty="0"/>
          </a:p>
        </p:txBody>
      </p:sp>
      <p:sp>
        <p:nvSpPr>
          <p:cNvPr id="6" name="スライド番号プレースホルダー 5"/>
          <p:cNvSpPr>
            <a:spLocks noGrp="1"/>
          </p:cNvSpPr>
          <p:nvPr>
            <p:ph type="sldNum" sz="quarter" idx="12"/>
          </p:nvPr>
        </p:nvSpPr>
        <p:spPr/>
        <p:txBody>
          <a:bodyPr/>
          <a:lstStyle/>
          <a:p>
            <a:fld id="{F7EBFB8C-BBFF-4397-A51C-1E92596422A9}" type="slidenum">
              <a:rPr lang="en-US" altLang="ja-JP" smtClean="0"/>
              <a:pPr/>
              <a:t>2</a:t>
            </a:fld>
            <a:endParaRPr kumimoji="1" lang="ja-JP" altLang="en-US" dirty="0"/>
          </a:p>
        </p:txBody>
      </p:sp>
    </p:spTree>
    <p:extLst>
      <p:ext uri="{BB962C8B-B14F-4D97-AF65-F5344CB8AC3E}">
        <p14:creationId xmlns:p14="http://schemas.microsoft.com/office/powerpoint/2010/main" val="192564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EBFB8C-BBFF-4397-A51C-1E92596422A9}" type="slidenum">
              <a:rPr lang="en-US" altLang="ja-JP" smtClean="0"/>
              <a:pPr/>
              <a:t>21</a:t>
            </a:fld>
            <a:endParaRPr kumimoji="1" lang="ja-JP" altLang="en-US" dirty="0"/>
          </a:p>
        </p:txBody>
      </p:sp>
      <p:sp>
        <p:nvSpPr>
          <p:cNvPr id="6" name="日付プレースホルダー 5"/>
          <p:cNvSpPr>
            <a:spLocks noGrp="1"/>
          </p:cNvSpPr>
          <p:nvPr>
            <p:ph type="dt" idx="11"/>
          </p:nvPr>
        </p:nvSpPr>
        <p:spPr/>
        <p:txBody>
          <a:bodyPr/>
          <a:lstStyle/>
          <a:p>
            <a:endParaRPr kumimoji="1" lang="ja-JP" dirty="0"/>
          </a:p>
        </p:txBody>
      </p:sp>
      <p:sp>
        <p:nvSpPr>
          <p:cNvPr id="5" name="フッター プレースホルダー 4"/>
          <p:cNvSpPr>
            <a:spLocks noGrp="1"/>
          </p:cNvSpPr>
          <p:nvPr>
            <p:ph type="ftr" sz="quarter" idx="12"/>
          </p:nvPr>
        </p:nvSpPr>
        <p:spPr/>
        <p:txBody>
          <a:bodyPr/>
          <a:lstStyle/>
          <a:p>
            <a:endParaRPr kumimoji="1" lang="ja-JP" dirty="0"/>
          </a:p>
        </p:txBody>
      </p:sp>
    </p:spTree>
    <p:extLst>
      <p:ext uri="{BB962C8B-B14F-4D97-AF65-F5344CB8AC3E}">
        <p14:creationId xmlns:p14="http://schemas.microsoft.com/office/powerpoint/2010/main" val="252389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a:t>
            </a:r>
            <a:r>
              <a:rPr kumimoji="1" lang="ja-JP" altLang="en-US" dirty="0" smtClean="0"/>
              <a:t>この調査は２０２０年度卒業予定者（２０２１年３月卒業）</a:t>
            </a:r>
            <a:r>
              <a:rPr kumimoji="1" lang="en-US" altLang="ja-JP" dirty="0" smtClean="0"/>
              <a:t>,</a:t>
            </a:r>
            <a:r>
              <a:rPr kumimoji="1" lang="ja-JP" altLang="en-US" dirty="0" smtClean="0"/>
              <a:t>全国６０程度の大学の学生に対してインターネット調査を行いました。</a:t>
            </a:r>
            <a:endParaRPr kumimoji="1" lang="en-US" altLang="ja-JP" dirty="0" smtClean="0"/>
          </a:p>
          <a:p>
            <a:r>
              <a:rPr kumimoji="1" lang="ja-JP" altLang="en-US" dirty="0" smtClean="0"/>
              <a:t>　　　　　　　有効回答件数（大学４年生：５６４３名）医学科・薬学科・留学生を除く</a:t>
            </a:r>
            <a:r>
              <a:rPr kumimoji="1" lang="en-US" altLang="ja-JP" dirty="0" smtClean="0"/>
              <a:t>】</a:t>
            </a:r>
          </a:p>
          <a:p>
            <a:r>
              <a:rPr kumimoji="1" lang="ja-JP" altLang="en-US" dirty="0" smtClean="0"/>
              <a:t>結果からお伝えすると、就活全般について</a:t>
            </a:r>
            <a:r>
              <a:rPr kumimoji="1" lang="ja-JP" altLang="en-US" b="1" u="sng" dirty="0" smtClean="0">
                <a:solidFill>
                  <a:srgbClr val="C00000"/>
                </a:solidFill>
              </a:rPr>
              <a:t>８割以上の学生がコロナウイルスの「影響を受けた」「どちらかと言えば影響を受けた」と回答されています。</a:t>
            </a:r>
            <a:endParaRPr kumimoji="1" lang="en-US" altLang="ja-JP" b="1" u="sng" dirty="0" smtClean="0">
              <a:solidFill>
                <a:srgbClr val="C00000"/>
              </a:solidFill>
            </a:endParaRPr>
          </a:p>
          <a:p>
            <a:endParaRPr kumimoji="1" lang="en-US" altLang="ja-JP" b="1" u="sng" dirty="0" smtClean="0">
              <a:solidFill>
                <a:srgbClr val="C00000"/>
              </a:solidFill>
            </a:endParaRPr>
          </a:p>
          <a:p>
            <a:r>
              <a:rPr kumimoji="1" lang="ja-JP" altLang="en-US" dirty="0" smtClean="0"/>
              <a:t>①新型コロナウイルス感染症拡大の影響</a:t>
            </a:r>
            <a:endParaRPr kumimoji="1" lang="en-US" altLang="ja-JP" dirty="0" smtClean="0"/>
          </a:p>
          <a:p>
            <a:r>
              <a:rPr kumimoji="1" lang="ja-JP" altLang="en-US" dirty="0" smtClean="0"/>
              <a:t>　　企業説明会の延期・中止による情報収集不足や、見込んでいたスケジュールとズレが生じ、就活への影響が見られた。</a:t>
            </a:r>
            <a:endParaRPr kumimoji="1" lang="en-US" altLang="ja-JP" dirty="0" smtClean="0"/>
          </a:p>
          <a:p>
            <a:r>
              <a:rPr kumimoji="1" lang="ja-JP" altLang="en-US" dirty="0" smtClean="0"/>
              <a:t>②面接等のオンライン化の状況</a:t>
            </a:r>
            <a:endParaRPr kumimoji="1" lang="en-US" altLang="ja-JP" dirty="0" smtClean="0"/>
          </a:p>
          <a:p>
            <a:r>
              <a:rPr kumimoji="1" lang="ja-JP" altLang="en-US" dirty="0" smtClean="0"/>
              <a:t>　　企業説明会やセミナー等への参加について「ＷＥＢ等のみでの参加」割合は約５割、</a:t>
            </a:r>
            <a:endParaRPr kumimoji="1" lang="en-US" altLang="ja-JP" dirty="0" smtClean="0"/>
          </a:p>
          <a:p>
            <a:r>
              <a:rPr kumimoji="1" lang="ja-JP" altLang="en-US" dirty="0" smtClean="0"/>
              <a:t>　　採用面接では８割近い企業が「ＷＥＢ面接」を導入。最終面接のみ対面の企業もみられた。</a:t>
            </a:r>
            <a:endParaRPr kumimoji="1" lang="en-US" altLang="ja-JP" dirty="0" smtClean="0"/>
          </a:p>
          <a:p>
            <a:endParaRPr kumimoji="1" lang="en-US" altLang="ja-JP" dirty="0" smtClean="0"/>
          </a:p>
          <a:p>
            <a:r>
              <a:rPr kumimoji="1" lang="ja-JP" altLang="en-US" dirty="0" smtClean="0"/>
              <a:t>上記表の説明</a:t>
            </a:r>
            <a:endParaRPr kumimoji="1" lang="en-US" altLang="ja-JP" dirty="0" smtClean="0"/>
          </a:p>
          <a:p>
            <a:r>
              <a:rPr kumimoji="1" lang="ja-JP" altLang="en-US" dirty="0" smtClean="0"/>
              <a:t>１．情報収集についての課題（２番目の回答：キャリアセンターを十分に活用出来なかった）</a:t>
            </a:r>
            <a:endParaRPr kumimoji="1" lang="en-US" altLang="ja-JP" dirty="0" smtClean="0"/>
          </a:p>
          <a:p>
            <a:r>
              <a:rPr kumimoji="1" lang="ja-JP" altLang="en-US" dirty="0" smtClean="0"/>
              <a:t>２．応募や採用面接についての課題（２番目：志望していた企業の採用が中止になった）</a:t>
            </a:r>
            <a:endParaRPr kumimoji="1" lang="en-US" altLang="ja-JP" dirty="0" smtClean="0"/>
          </a:p>
          <a:p>
            <a:r>
              <a:rPr kumimoji="1" lang="ja-JP" altLang="en-US" dirty="0" smtClean="0"/>
              <a:t>３．オンラインでの採用活動についての課題（オンライン面接の場所の用意、オンラインでのコミュニケーションをとることが難しかった）</a:t>
            </a:r>
            <a:endParaRPr kumimoji="1" lang="en-US" altLang="ja-JP" dirty="0" smtClean="0"/>
          </a:p>
          <a:p>
            <a:r>
              <a:rPr kumimoji="1" lang="ja-JP" altLang="en-US" dirty="0" smtClean="0"/>
              <a:t>４．スケジュールについての課題</a:t>
            </a:r>
            <a:endParaRPr kumimoji="1" lang="en-US" altLang="ja-JP" dirty="0" smtClean="0"/>
          </a:p>
          <a:p>
            <a:r>
              <a:rPr kumimoji="1" lang="ja-JP" altLang="en-US" dirty="0" smtClean="0"/>
              <a:t>５．新型コロナウイルス感染症についての課題</a:t>
            </a:r>
            <a:endParaRPr kumimoji="1" lang="en-US" altLang="ja-JP" dirty="0" smtClean="0"/>
          </a:p>
          <a:p>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endParaRPr kumimoji="1" lang="ja-JP" dirty="0"/>
          </a:p>
        </p:txBody>
      </p:sp>
      <p:sp>
        <p:nvSpPr>
          <p:cNvPr id="5" name="フッター プレースホルダー 4"/>
          <p:cNvSpPr>
            <a:spLocks noGrp="1"/>
          </p:cNvSpPr>
          <p:nvPr>
            <p:ph type="ftr" sz="quarter" idx="11"/>
          </p:nvPr>
        </p:nvSpPr>
        <p:spPr/>
        <p:txBody>
          <a:bodyPr/>
          <a:lstStyle/>
          <a:p>
            <a:endParaRPr kumimoji="1" lang="ja-JP" dirty="0"/>
          </a:p>
        </p:txBody>
      </p:sp>
      <p:sp>
        <p:nvSpPr>
          <p:cNvPr id="6" name="スライド番号プレースホルダー 5"/>
          <p:cNvSpPr>
            <a:spLocks noGrp="1"/>
          </p:cNvSpPr>
          <p:nvPr>
            <p:ph type="sldNum" sz="quarter" idx="12"/>
          </p:nvPr>
        </p:nvSpPr>
        <p:spPr/>
        <p:txBody>
          <a:bodyPr/>
          <a:lstStyle/>
          <a:p>
            <a:fld id="{F7EBFB8C-BBFF-4397-A51C-1E92596422A9}" type="slidenum">
              <a:rPr lang="en-US" altLang="ja-JP" smtClean="0"/>
              <a:pPr/>
              <a:t>3</a:t>
            </a:fld>
            <a:endParaRPr kumimoji="1" lang="ja-JP" altLang="en-US" dirty="0"/>
          </a:p>
        </p:txBody>
      </p:sp>
    </p:spTree>
    <p:extLst>
      <p:ext uri="{BB962C8B-B14F-4D97-AF65-F5344CB8AC3E}">
        <p14:creationId xmlns:p14="http://schemas.microsoft.com/office/powerpoint/2010/main" val="260945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ja-JP" altLang="en-US" dirty="0" smtClean="0"/>
              <a:t>■自分を知る</a:t>
            </a:r>
            <a:endParaRPr kumimoji="1" lang="en-US" altLang="ja-JP" dirty="0" smtClean="0"/>
          </a:p>
          <a:p>
            <a:r>
              <a:rPr kumimoji="1" lang="ja-JP" altLang="en-US" dirty="0" smtClean="0"/>
              <a:t>　自分を見つめ直し、自分について考える作業。自分を客観視し「強み」「価値観」「志向性」などを確認して就職活動の方向性を決めていく。ＥＳや面接で「自分らしさ」を</a:t>
            </a:r>
            <a:endParaRPr kumimoji="1" lang="en-US" altLang="ja-JP" dirty="0" smtClean="0"/>
          </a:p>
          <a:p>
            <a:r>
              <a:rPr kumimoji="1" lang="ja-JP" altLang="en-US" dirty="0" smtClean="0"/>
              <a:t>　アピールするのに不可欠</a:t>
            </a:r>
            <a:endParaRPr kumimoji="1" lang="en-US" altLang="ja-JP" dirty="0" smtClean="0"/>
          </a:p>
          <a:p>
            <a:endParaRPr kumimoji="1" lang="en-US" altLang="ja-JP" dirty="0" smtClean="0"/>
          </a:p>
          <a:p>
            <a:r>
              <a:rPr kumimoji="1" lang="ja-JP" altLang="en-US" dirty="0" smtClean="0"/>
              <a:t>■相手を知る</a:t>
            </a:r>
            <a:endParaRPr kumimoji="1" lang="en-US" altLang="ja-JP" dirty="0" smtClean="0"/>
          </a:p>
          <a:p>
            <a:r>
              <a:rPr kumimoji="1" lang="ja-JP" altLang="en-US" dirty="0" smtClean="0"/>
              <a:t>　「自分の活躍できる場」がどこにあるかを研究すること。「業界」「職種」興味のある「企業」について詳しく調べる。どのような能力・適性が必要なのかをチェック</a:t>
            </a:r>
            <a:endParaRPr kumimoji="1" lang="en-US" altLang="ja-JP" dirty="0" smtClean="0"/>
          </a:p>
          <a:p>
            <a:endParaRPr kumimoji="1" lang="en-US" altLang="ja-JP" dirty="0" smtClean="0"/>
          </a:p>
          <a:p>
            <a:r>
              <a:rPr kumimoji="1" lang="ja-JP" altLang="en-US" b="1" u="sng" dirty="0" smtClean="0">
                <a:solidFill>
                  <a:srgbClr val="FF0000"/>
                </a:solidFill>
              </a:rPr>
              <a:t>□親・保護者と話す（金銭面での支援、職業観について）</a:t>
            </a:r>
            <a:endParaRPr kumimoji="1" lang="en-US" altLang="ja-JP" b="1" u="sng" dirty="0" smtClean="0">
              <a:solidFill>
                <a:srgbClr val="FF0000"/>
              </a:solidFill>
            </a:endParaRPr>
          </a:p>
          <a:p>
            <a:endParaRPr kumimoji="1" lang="en-US" altLang="ja-JP" dirty="0" smtClean="0"/>
          </a:p>
          <a:p>
            <a:r>
              <a:rPr kumimoji="1" lang="ja-JP" altLang="en-US" dirty="0" smtClean="0"/>
              <a:t>■就職活動とは「自分を売り込む」こと</a:t>
            </a:r>
            <a:endParaRPr kumimoji="1" lang="en-US" altLang="ja-JP" dirty="0" smtClean="0"/>
          </a:p>
          <a:p>
            <a:r>
              <a:rPr kumimoji="1" lang="ja-JP" altLang="en-US" dirty="0" smtClean="0"/>
              <a:t>　就職活動は、自分自身を企業に売り込む</a:t>
            </a:r>
            <a:r>
              <a:rPr kumimoji="1" lang="en-US" altLang="ja-JP" dirty="0" smtClean="0"/>
              <a:t>”</a:t>
            </a:r>
            <a:r>
              <a:rPr kumimoji="1" lang="ja-JP" altLang="en-US" dirty="0" smtClean="0"/>
              <a:t>プレゼンテーション</a:t>
            </a:r>
            <a:r>
              <a:rPr kumimoji="1" lang="en-US" altLang="ja-JP" dirty="0" smtClean="0"/>
              <a:t>”</a:t>
            </a:r>
            <a:r>
              <a:rPr kumimoji="1" lang="ja-JP" altLang="en-US" dirty="0" smtClean="0"/>
              <a:t>の場である。つまり、あなた自身を「ひとつの商品」としてとらえなければならない。</a:t>
            </a:r>
            <a:endParaRPr kumimoji="1" lang="en-US" altLang="ja-JP" dirty="0" smtClean="0"/>
          </a:p>
          <a:p>
            <a:r>
              <a:rPr kumimoji="1" lang="ja-JP" altLang="en-US" dirty="0" smtClean="0"/>
              <a:t>　企業は、どのような「商品」をほしがっているのか？買いたがっているのか？その点を確認せずに、「私という商品はよい商品だ」と言い続けても、</a:t>
            </a:r>
            <a:endParaRPr kumimoji="1" lang="en-US" altLang="ja-JP" dirty="0" smtClean="0"/>
          </a:p>
          <a:p>
            <a:r>
              <a:rPr kumimoji="1" lang="ja-JP" altLang="en-US" dirty="0" smtClean="0"/>
              <a:t>　良い反応は期待できない。あなたが買い物をするときを思い出してほしい。あなたが気にするのは、どんなこと？　多数の商品が並んでいる中で、買い求める</a:t>
            </a:r>
            <a:r>
              <a:rPr kumimoji="1" lang="en-US" altLang="ja-JP" dirty="0" smtClean="0"/>
              <a:t>”</a:t>
            </a:r>
            <a:r>
              <a:rPr kumimoji="1" lang="ja-JP" altLang="en-US" dirty="0" smtClean="0"/>
              <a:t>決め手</a:t>
            </a:r>
            <a:r>
              <a:rPr kumimoji="1" lang="en-US" altLang="ja-JP" dirty="0" smtClean="0"/>
              <a:t>”</a:t>
            </a:r>
            <a:r>
              <a:rPr kumimoji="1" lang="ja-JP" altLang="en-US" dirty="0" smtClean="0"/>
              <a:t>は、何？</a:t>
            </a:r>
            <a:endParaRPr kumimoji="1" lang="en-US" altLang="ja-JP" dirty="0" smtClean="0"/>
          </a:p>
          <a:p>
            <a:r>
              <a:rPr kumimoji="1" lang="ja-JP" altLang="en-US" dirty="0" smtClean="0"/>
              <a:t>　値段？　品質？　ネームバリュー？　使い勝手は？　逆の立場を考えてほしいその「商品」を企業に買ってもらうためには、他の商品と比べたとき、あなたという</a:t>
            </a:r>
            <a:endParaRPr kumimoji="1" lang="en-US" altLang="ja-JP" dirty="0" smtClean="0"/>
          </a:p>
          <a:p>
            <a:r>
              <a:rPr kumimoji="1" lang="ja-JP" altLang="en-US" dirty="0" smtClean="0"/>
              <a:t>　商品のどこが優れていて、しかもどのように優れているのかを説明しなければならない。また、あなたの能力が将来その企業でどのように役に立つか併せてアピールする必要がある。</a:t>
            </a:r>
            <a:r>
              <a:rPr kumimoji="1" lang="en-US" altLang="ja-JP" dirty="0" smtClean="0"/>
              <a:t/>
            </a:r>
            <a:br>
              <a:rPr kumimoji="1" lang="en-US" altLang="ja-JP" dirty="0" smtClean="0"/>
            </a:br>
            <a:r>
              <a:rPr kumimoji="1" lang="en-US" altLang="ja-JP" dirty="0" smtClean="0"/>
              <a:t/>
            </a:r>
            <a:br>
              <a:rPr kumimoji="1" lang="en-US" altLang="ja-JP" dirty="0" smtClean="0"/>
            </a:br>
            <a:endParaRPr kumimoji="1" lang="en-US" altLang="ja-JP" dirty="0" smtClean="0"/>
          </a:p>
          <a:p>
            <a:r>
              <a:rPr kumimoji="1" lang="ja-JP" altLang="en-US" dirty="0" smtClean="0"/>
              <a:t>　</a:t>
            </a:r>
            <a:endParaRPr kumimoji="1" lang="en-US" altLang="ja-JP" dirty="0" smtClean="0"/>
          </a:p>
        </p:txBody>
      </p:sp>
      <p:sp>
        <p:nvSpPr>
          <p:cNvPr id="4" name="Slide Number Placeholder 3"/>
          <p:cNvSpPr>
            <a:spLocks noGrp="1"/>
          </p:cNvSpPr>
          <p:nvPr>
            <p:ph type="sldNum" sz="quarter" idx="10"/>
          </p:nvPr>
        </p:nvSpPr>
        <p:spPr/>
        <p:txBody>
          <a:bodyPr/>
          <a:lstStyle/>
          <a:p>
            <a:pPr defTabSz="914221">
              <a:defRPr/>
            </a:pPr>
            <a:fld id="{F7EBFB8C-BBFF-4397-A51C-1E92596422A9}" type="slidenum">
              <a:rPr lang="en-US" altLang="ja-JP">
                <a:solidFill>
                  <a:prstClr val="black"/>
                </a:solidFill>
                <a:latin typeface="Calibri"/>
                <a:ea typeface="ＭＳ Ｐゴシック" panose="020B0600070205080204" pitchFamily="50" charset="-128"/>
              </a:rPr>
              <a:pPr defTabSz="914221">
                <a:defRPr/>
              </a:pPr>
              <a:t>4</a:t>
            </a:fld>
            <a:endParaRPr lang="ja-JP" altLang="en-US" dirty="0">
              <a:solidFill>
                <a:prstClr val="black"/>
              </a:solidFill>
              <a:latin typeface="Calibri"/>
              <a:ea typeface="ＭＳ Ｐゴシック" panose="020B0600070205080204" pitchFamily="50" charset="-128"/>
            </a:endParaRPr>
          </a:p>
        </p:txBody>
      </p:sp>
      <p:sp>
        <p:nvSpPr>
          <p:cNvPr id="6" name="日付プレースホルダー 5"/>
          <p:cNvSpPr>
            <a:spLocks noGrp="1"/>
          </p:cNvSpPr>
          <p:nvPr>
            <p:ph type="dt" idx="11"/>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2"/>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8029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377">
              <a:defRPr kumimoji="1" lang="ja-JP"/>
            </a:pPr>
            <a:r>
              <a:rPr lang="ja-JP" altLang="ja-JP" b="1" u="sng" dirty="0"/>
              <a:t>自分を知るとは、</a:t>
            </a:r>
            <a:r>
              <a:rPr lang="ja-JP" altLang="ja-JP" dirty="0"/>
              <a:t>学</a:t>
            </a:r>
            <a:r>
              <a:rPr lang="ja-JP" altLang="en-US" dirty="0"/>
              <a:t>生</a:t>
            </a:r>
            <a:r>
              <a:rPr lang="ja-JP" altLang="ja-JP" dirty="0"/>
              <a:t>生活・部活動・アルバイト・ボランティアや他に趣味・資格などを振り返り</a:t>
            </a:r>
            <a:r>
              <a:rPr lang="ja-JP" altLang="en-US" dirty="0"/>
              <a:t>かえろう。</a:t>
            </a:r>
            <a:r>
              <a:rPr lang="ja-JP" altLang="ja-JP" dirty="0"/>
              <a:t>達成した、努力した、継続している等だけでは</a:t>
            </a:r>
            <a:r>
              <a:rPr lang="ja-JP" altLang="en-US" dirty="0"/>
              <a:t>なく、</a:t>
            </a:r>
            <a:r>
              <a:rPr lang="ja-JP" altLang="ja-JP" dirty="0"/>
              <a:t>挫折した、失敗した、ことでも何にでも物事には理由があります。なぜ達成できたのか、努力できたのか、続けているのか、と同様に、なぜ挫折したのか、失敗したのか、も考えて下さい。自分を知るとは、小さなことでも突き詰めて考えていくことでもあります。</a:t>
            </a:r>
          </a:p>
          <a:p>
            <a:pPr defTabSz="921377">
              <a:defRPr kumimoji="1" lang="ja-JP"/>
            </a:pPr>
            <a:endParaRPr kumimoji="1" lang="en-US" altLang="ja-JP" dirty="0" smtClean="0"/>
          </a:p>
          <a:p>
            <a:r>
              <a:rPr lang="ja-JP" altLang="en-US" b="1" u="sng" dirty="0"/>
              <a:t>何故、自己分析が重要なのか</a:t>
            </a:r>
            <a:endParaRPr lang="en-US" altLang="ja-JP" b="1" u="sng" dirty="0"/>
          </a:p>
          <a:p>
            <a:r>
              <a:rPr lang="ja-JP" altLang="en-US" dirty="0"/>
              <a:t>　企業はエントリーシートや面接を通して「あなたはどのような人間なのか？」と問いかけてきます。それは会社があなたのことを知って社会で活躍できるかどうか判断するためです。それに答えるために自己分析が必要なのです。</a:t>
            </a:r>
            <a:endParaRPr lang="en-US" altLang="ja-JP" dirty="0"/>
          </a:p>
          <a:p>
            <a:endParaRPr lang="en-US" altLang="ja-JP" dirty="0"/>
          </a:p>
          <a:p>
            <a:pPr defTabSz="914155">
              <a:defRPr/>
            </a:pPr>
            <a:r>
              <a:rPr kumimoji="1" lang="ja-JP" altLang="en-US" b="1" u="sng" dirty="0" smtClean="0"/>
              <a:t>ポジティブに自己分析を進める</a:t>
            </a:r>
            <a:endParaRPr kumimoji="1" lang="en-US" altLang="ja-JP" b="1" u="sng" dirty="0" smtClean="0"/>
          </a:p>
          <a:p>
            <a:pPr defTabSz="914155">
              <a:defRPr/>
            </a:pPr>
            <a:r>
              <a:rPr kumimoji="1" lang="ja-JP" altLang="en-US" b="0" u="none" dirty="0" smtClean="0"/>
              <a:t>　例えば「優柔不断な性格」は「判断力」ではなく「物事を慎重に考える」能力ととらえる。そしてその能力を活かす場があると考え、自分をポジティブにとらえていこう。</a:t>
            </a:r>
            <a:endParaRPr kumimoji="1" lang="en-US" altLang="ja-JP" b="0" u="none" dirty="0" smtClean="0"/>
          </a:p>
          <a:p>
            <a:pPr defTabSz="914155">
              <a:defRPr/>
            </a:pPr>
            <a:endParaRPr kumimoji="1" lang="en-US" altLang="ja-JP" b="0" u="none" dirty="0" smtClean="0"/>
          </a:p>
          <a:p>
            <a:pPr defTabSz="914155">
              <a:defRPr/>
            </a:pPr>
            <a:r>
              <a:rPr kumimoji="1" lang="ja-JP" altLang="en-US" b="1" u="sng" dirty="0" smtClean="0"/>
              <a:t>強みの発見</a:t>
            </a:r>
            <a:endParaRPr kumimoji="1" lang="en-US" altLang="ja-JP" b="1" u="sng" dirty="0" smtClean="0"/>
          </a:p>
          <a:p>
            <a:pPr defTabSz="914155">
              <a:defRPr/>
            </a:pPr>
            <a:r>
              <a:rPr kumimoji="1" lang="ja-JP" altLang="en-US" b="0" u="none" dirty="0" smtClean="0"/>
              <a:t>　様々な場面で経験した失敗や成功、長く続けた活動など経験の前と後では必ず変化がある。それが成長であり獲得した強みである。弱みばかり目につく人は、家族・友人・知人に強みを聞いてみても良いでしょう。</a:t>
            </a:r>
            <a:endParaRPr kumimoji="1" lang="en-US" altLang="ja-JP" b="0" u="none" dirty="0" smtClean="0"/>
          </a:p>
          <a:p>
            <a:pPr defTabSz="914155">
              <a:defRPr/>
            </a:pPr>
            <a:endParaRPr kumimoji="1" lang="en-US" altLang="ja-JP" b="0" u="none" dirty="0" smtClean="0"/>
          </a:p>
          <a:p>
            <a:pPr defTabSz="914155">
              <a:defRPr/>
            </a:pPr>
            <a:r>
              <a:rPr kumimoji="1" lang="ja-JP" altLang="en-US" b="0" u="none" dirty="0" smtClean="0"/>
              <a:t>企業は常に新しいアイデアを取り入れ成長する道を探っています。そこで求められる人材は「自ら課題を発見し解決する」人材です。指示されるのではなく自分で問題に気づき、答えを探して行動する自主性、積極性が重要です。</a:t>
            </a:r>
            <a:endParaRPr kumimoji="1" lang="en-US" altLang="ja-JP" b="0" u="none" dirty="0" smtClean="0"/>
          </a:p>
          <a:p>
            <a:pPr defTabSz="914155">
              <a:defRPr/>
            </a:pPr>
            <a:endParaRPr kumimoji="1" lang="en-US" altLang="ja-JP" dirty="0" smtClean="0"/>
          </a:p>
        </p:txBody>
      </p:sp>
      <p:sp>
        <p:nvSpPr>
          <p:cNvPr id="4" name="Slide Number Placeholder 3"/>
          <p:cNvSpPr>
            <a:spLocks noGrp="1"/>
          </p:cNvSpPr>
          <p:nvPr>
            <p:ph type="sldNum" sz="quarter" idx="10"/>
          </p:nvPr>
        </p:nvSpPr>
        <p:spPr/>
        <p:txBody>
          <a:bodyPr/>
          <a:lstStyle/>
          <a:p>
            <a:fld id="{F7EBFB8C-BBFF-4397-A51C-1E92596422A9}" type="slidenum">
              <a:rPr kumimoji="1" lang="en-US" altLang="ja-JP" smtClean="0"/>
              <a:pPr/>
              <a:t>5</a:t>
            </a:fld>
            <a:endParaRPr kumimoji="1" lang="ja-JP" dirty="0"/>
          </a:p>
        </p:txBody>
      </p:sp>
      <p:sp>
        <p:nvSpPr>
          <p:cNvPr id="6" name="日付プレースホルダー 5"/>
          <p:cNvSpPr>
            <a:spLocks noGrp="1"/>
          </p:cNvSpPr>
          <p:nvPr>
            <p:ph type="dt" idx="11"/>
          </p:nvPr>
        </p:nvSpPr>
        <p:spPr/>
        <p:txBody>
          <a:bodyPr/>
          <a:lstStyle/>
          <a:p>
            <a:endParaRPr kumimoji="1" lang="ja-JP" dirty="0"/>
          </a:p>
        </p:txBody>
      </p:sp>
      <p:sp>
        <p:nvSpPr>
          <p:cNvPr id="5" name="フッター プレースホルダー 4"/>
          <p:cNvSpPr>
            <a:spLocks noGrp="1"/>
          </p:cNvSpPr>
          <p:nvPr>
            <p:ph type="ftr" sz="quarter" idx="12"/>
          </p:nvPr>
        </p:nvSpPr>
        <p:spPr/>
        <p:txBody>
          <a:bodyPr/>
          <a:lstStyle/>
          <a:p>
            <a:endParaRPr kumimoji="1" 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■どのような環境で</a:t>
            </a:r>
            <a:endParaRPr kumimoji="1" lang="en-US" altLang="ja-JP" dirty="0" smtClean="0"/>
          </a:p>
          <a:p>
            <a:r>
              <a:rPr kumimoji="1" lang="ja-JP" altLang="en-US" dirty="0" smtClean="0"/>
              <a:t>力を発揮できるかを企業は知りたい。</a:t>
            </a:r>
            <a:endParaRPr kumimoji="1" lang="ja-JP" altLang="en-US" dirty="0"/>
          </a:p>
        </p:txBody>
      </p:sp>
      <p:sp>
        <p:nvSpPr>
          <p:cNvPr id="5" name="スライド番号プレースホルダー 4"/>
          <p:cNvSpPr>
            <a:spLocks noGrp="1"/>
          </p:cNvSpPr>
          <p:nvPr>
            <p:ph type="sldNum" sz="quarter" idx="11"/>
          </p:nvPr>
        </p:nvSpPr>
        <p:spPr/>
        <p:txBody>
          <a:bodyPr/>
          <a:lstStyle/>
          <a:p>
            <a:fld id="{F7EBFB8C-BBFF-4397-A51C-1E92596422A9}" type="slidenum">
              <a:rPr lang="en-US" altLang="ja-JP" smtClean="0"/>
              <a:pPr/>
              <a:t>6</a:t>
            </a:fld>
            <a:endParaRPr kumimoji="1" lang="ja-JP" altLang="en-US" dirty="0"/>
          </a:p>
        </p:txBody>
      </p:sp>
      <p:sp>
        <p:nvSpPr>
          <p:cNvPr id="6" name="日付プレースホルダー 5"/>
          <p:cNvSpPr>
            <a:spLocks noGrp="1"/>
          </p:cNvSpPr>
          <p:nvPr>
            <p:ph type="dt" idx="12"/>
          </p:nvPr>
        </p:nvSpPr>
        <p:spPr/>
        <p:txBody>
          <a:bodyPr/>
          <a:lstStyle/>
          <a:p>
            <a:endParaRPr kumimoji="1" lang="ja-JP" dirty="0"/>
          </a:p>
        </p:txBody>
      </p:sp>
      <p:sp>
        <p:nvSpPr>
          <p:cNvPr id="4" name="フッター プレースホルダー 3"/>
          <p:cNvSpPr>
            <a:spLocks noGrp="1"/>
          </p:cNvSpPr>
          <p:nvPr>
            <p:ph type="ftr" sz="quarter" idx="13"/>
          </p:nvPr>
        </p:nvSpPr>
        <p:spPr/>
        <p:txBody>
          <a:bodyPr/>
          <a:lstStyle/>
          <a:p>
            <a:endParaRPr kumimoji="1" lang="ja-JP" dirty="0"/>
          </a:p>
        </p:txBody>
      </p:sp>
    </p:spTree>
    <p:extLst>
      <p:ext uri="{BB962C8B-B14F-4D97-AF65-F5344CB8AC3E}">
        <p14:creationId xmlns:p14="http://schemas.microsoft.com/office/powerpoint/2010/main" val="99567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pPr defTabSz="914155">
              <a:defRPr/>
            </a:pPr>
            <a:r>
              <a:rPr lang="ja-JP" altLang="ja-JP" b="1" u="sng" dirty="0"/>
              <a:t>相手を知るとは</a:t>
            </a:r>
            <a:r>
              <a:rPr lang="ja-JP" altLang="ja-JP" u="sng" dirty="0"/>
              <a:t>、</a:t>
            </a:r>
            <a:r>
              <a:rPr lang="ja-JP" altLang="ja-JP" dirty="0"/>
              <a:t>求人・業界・企業など労働市場の全体を知ることです。現在は、どういう職種の求人が多くて、どういう業界が景気が良いのか、成長しているのか、人気があるのか。そして、どういう人物が求められているのか。などを調べます。</a:t>
            </a:r>
          </a:p>
          <a:p>
            <a:endParaRPr kumimoji="1" lang="en-US" altLang="ja-JP" dirty="0" smtClean="0"/>
          </a:p>
          <a:p>
            <a:r>
              <a:rPr kumimoji="1" lang="ja-JP" altLang="en-US" dirty="0" smtClean="0"/>
              <a:t>・職種や業界、会社のしくみなどを理解して、</a:t>
            </a:r>
            <a:r>
              <a:rPr kumimoji="1" lang="ja-JP" altLang="en-US" b="1" dirty="0" smtClean="0"/>
              <a:t>社会で求められていることと自分自身を結び付けていこう</a:t>
            </a:r>
            <a:r>
              <a:rPr kumimoji="1" lang="ja-JP" altLang="en-US" dirty="0" smtClean="0"/>
              <a:t>。これまで</a:t>
            </a:r>
            <a:r>
              <a:rPr kumimoji="1" lang="ja-JP" altLang="en-US" b="1" dirty="0" smtClean="0"/>
              <a:t>知らなかった職種・業界に視野を広げていくことが大切</a:t>
            </a:r>
            <a:r>
              <a:rPr kumimoji="1" lang="ja-JP" altLang="en-US" dirty="0" smtClean="0"/>
              <a:t>。</a:t>
            </a:r>
            <a:endParaRPr kumimoji="1" lang="en-US" altLang="ja-JP" dirty="0" smtClean="0"/>
          </a:p>
          <a:p>
            <a:r>
              <a:rPr kumimoji="1" lang="ja-JP" altLang="en-US" dirty="0" smtClean="0"/>
              <a:t>・企業にはそれぞれの個性（社風）があり、事業内容や方向性によって「求める人材像」が異なってくる。このことをしっかり理解しておかないと、手あたり次第に企業を受けたあげく、どこからも内定をもらえない、ことにもなりかねない。</a:t>
            </a:r>
            <a:endParaRPr kumimoji="1" lang="en-US" altLang="ja-JP" dirty="0" smtClean="0"/>
          </a:p>
          <a:p>
            <a:endParaRPr kumimoji="1" lang="en-US" altLang="ja-JP" dirty="0" smtClean="0"/>
          </a:p>
          <a:p>
            <a:r>
              <a:rPr kumimoji="1" lang="ja-JP" altLang="en-US" b="1" u="sng" dirty="0" smtClean="0"/>
              <a:t>職種は、</a:t>
            </a:r>
            <a:r>
              <a:rPr kumimoji="1" lang="ja-JP" altLang="en-US" dirty="0" smtClean="0"/>
              <a:t>「作る仕事」「売る仕事」「管理する仕事」「専門職」の４つに分類される。それぞれの特性や必要な能力を理解したうえで自分がどの分野で発揮できるのかを考えよう。</a:t>
            </a:r>
            <a:endParaRPr kumimoji="1" lang="en-US" altLang="ja-JP" dirty="0" smtClean="0"/>
          </a:p>
          <a:p>
            <a:endParaRPr kumimoji="1" lang="en-US" altLang="ja-JP" dirty="0" smtClean="0"/>
          </a:p>
          <a:p>
            <a:r>
              <a:rPr kumimoji="1" lang="ja-JP" altLang="en-US" dirty="0" smtClean="0"/>
              <a:t>◎自分自身で業界の動きを確かめる。</a:t>
            </a:r>
            <a:endParaRPr kumimoji="1" lang="en-US" altLang="ja-JP" dirty="0" smtClean="0"/>
          </a:p>
          <a:p>
            <a:r>
              <a:rPr kumimoji="1" lang="ja-JP" altLang="en-US" dirty="0" smtClean="0"/>
              <a:t>　産業界では異分野への進出や異業種同士の事業提携などが当たり前のように行われるようになった。変化する社会を知る為には実際に自分自身で確かめることが大切。</a:t>
            </a:r>
            <a:r>
              <a:rPr kumimoji="1" lang="en-US" altLang="ja-JP" dirty="0" smtClean="0"/>
              <a:t>OB</a:t>
            </a:r>
            <a:r>
              <a:rPr kumimoji="1" lang="ja-JP" altLang="en-US" dirty="0" smtClean="0"/>
              <a:t>・</a:t>
            </a:r>
            <a:r>
              <a:rPr kumimoji="1" lang="en-US" altLang="ja-JP" dirty="0" smtClean="0"/>
              <a:t>OG</a:t>
            </a:r>
            <a:r>
              <a:rPr kumimoji="1" lang="ja-JP" altLang="en-US" dirty="0" smtClean="0"/>
              <a:t>に会う、インターンシップに参加するなどして行動を起こそう。</a:t>
            </a:r>
            <a:endParaRPr kumimoji="1" lang="en-US" altLang="ja-JP" dirty="0" smtClean="0"/>
          </a:p>
          <a:p>
            <a:endParaRPr lang="en-US" altLang="ja-JP" dirty="0"/>
          </a:p>
          <a:p>
            <a:r>
              <a:rPr lang="ja-JP" altLang="ja-JP" dirty="0"/>
              <a:t>○企業はどんな人物を求めているのか</a:t>
            </a:r>
          </a:p>
          <a:p>
            <a:r>
              <a:rPr lang="ja-JP" altLang="ja-JP" dirty="0"/>
              <a:t>　企業の多くは学生が「即戦力」だなんて考えていません。ですが</a:t>
            </a:r>
            <a:r>
              <a:rPr lang="ja-JP" altLang="ja-JP" b="1" dirty="0"/>
              <a:t>「仕事ができそうな人</a:t>
            </a:r>
            <a:r>
              <a:rPr lang="ja-JP" altLang="ja-JP" dirty="0"/>
              <a:t>」を探しています。　</a:t>
            </a:r>
            <a:r>
              <a:rPr lang="ja-JP" altLang="ja-JP" b="1" dirty="0"/>
              <a:t>「この先」優秀になりそうな種を持っている人を企業は見つけようとしている</a:t>
            </a:r>
            <a:r>
              <a:rPr lang="ja-JP" altLang="ja-JP" dirty="0"/>
              <a:t>のです。　例えば、与えられた目標を達成するために、コツコツと努力して、目標をクリアする人。当たり前のことが出来る人を望んでいる。その当たり前のことが出来るかどうかを測る為に、企業は就活活動の中で色々なハードルを課しています。　「約束を守る」ということもその一つ。採用担当者は就活中の面談や説明会に約束通り来れるかをチェックしています。約束が守れない社会人は、仕事が出来ても信用できないからです。　一般常識試験などの「コツコツとやれば出来るようになる」類のテストの準備が出来ていない人には、「仕事ができるようになるの？」と企業は考えてしまうのです。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7EBFB8C-BBFF-4397-A51C-1E92596422A9}" type="slidenum">
              <a:rPr lang="en-US" altLang="ja-JP" smtClean="0"/>
              <a:pPr/>
              <a:t>7</a:t>
            </a:fld>
            <a:endParaRPr kumimoji="1" lang="ja-JP" altLang="en-US" dirty="0"/>
          </a:p>
        </p:txBody>
      </p:sp>
      <p:sp>
        <p:nvSpPr>
          <p:cNvPr id="6" name="日付プレースホルダー 5"/>
          <p:cNvSpPr>
            <a:spLocks noGrp="1"/>
          </p:cNvSpPr>
          <p:nvPr>
            <p:ph type="dt" idx="11"/>
          </p:nvPr>
        </p:nvSpPr>
        <p:spPr/>
        <p:txBody>
          <a:bodyPr/>
          <a:lstStyle/>
          <a:p>
            <a:endParaRPr kumimoji="1" lang="ja-JP" dirty="0"/>
          </a:p>
        </p:txBody>
      </p:sp>
      <p:sp>
        <p:nvSpPr>
          <p:cNvPr id="5" name="フッター プレースホルダー 4"/>
          <p:cNvSpPr>
            <a:spLocks noGrp="1"/>
          </p:cNvSpPr>
          <p:nvPr>
            <p:ph type="ftr" sz="quarter" idx="12"/>
          </p:nvPr>
        </p:nvSpPr>
        <p:spPr/>
        <p:txBody>
          <a:bodyPr/>
          <a:lstStyle/>
          <a:p>
            <a:endParaRPr kumimoji="1" lang="ja-JP" dirty="0"/>
          </a:p>
        </p:txBody>
      </p:sp>
    </p:spTree>
    <p:extLst>
      <p:ext uri="{BB962C8B-B14F-4D97-AF65-F5344CB8AC3E}">
        <p14:creationId xmlns:p14="http://schemas.microsoft.com/office/powerpoint/2010/main" val="227528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業界を大きく８つに分けました。</a:t>
            </a:r>
            <a:endParaRPr kumimoji="1" lang="en-US" altLang="ja-JP" dirty="0" smtClean="0"/>
          </a:p>
          <a:p>
            <a:r>
              <a:rPr kumimoji="1" lang="ja-JP" altLang="en-US" smtClean="0"/>
              <a:t>例えば、サービスの中には分け方</a:t>
            </a:r>
            <a:r>
              <a:rPr kumimoji="1" lang="ja-JP" altLang="en-US" dirty="0" smtClean="0"/>
              <a:t>に決まりはないので様々な</a:t>
            </a:r>
            <a:endParaRPr kumimoji="1" lang="ja-JP" altLang="en-US" dirty="0"/>
          </a:p>
        </p:txBody>
      </p:sp>
      <p:sp>
        <p:nvSpPr>
          <p:cNvPr id="4" name="日付プレースホルダー 3"/>
          <p:cNvSpPr>
            <a:spLocks noGrp="1"/>
          </p:cNvSpPr>
          <p:nvPr>
            <p:ph type="dt" idx="10"/>
          </p:nvPr>
        </p:nvSpPr>
        <p:spPr/>
        <p:txBody>
          <a:bodyPr/>
          <a:lstStyle/>
          <a:p>
            <a:endParaRPr kumimoji="1" lang="ja-JP" dirty="0"/>
          </a:p>
        </p:txBody>
      </p:sp>
      <p:sp>
        <p:nvSpPr>
          <p:cNvPr id="5" name="フッター プレースホルダー 4"/>
          <p:cNvSpPr>
            <a:spLocks noGrp="1"/>
          </p:cNvSpPr>
          <p:nvPr>
            <p:ph type="ftr" sz="quarter" idx="11"/>
          </p:nvPr>
        </p:nvSpPr>
        <p:spPr/>
        <p:txBody>
          <a:bodyPr/>
          <a:lstStyle/>
          <a:p>
            <a:endParaRPr kumimoji="1" lang="ja-JP" dirty="0"/>
          </a:p>
        </p:txBody>
      </p:sp>
      <p:sp>
        <p:nvSpPr>
          <p:cNvPr id="6" name="スライド番号プレースホルダー 5"/>
          <p:cNvSpPr>
            <a:spLocks noGrp="1"/>
          </p:cNvSpPr>
          <p:nvPr>
            <p:ph type="sldNum" sz="quarter" idx="12"/>
          </p:nvPr>
        </p:nvSpPr>
        <p:spPr/>
        <p:txBody>
          <a:bodyPr/>
          <a:lstStyle/>
          <a:p>
            <a:fld id="{F7EBFB8C-BBFF-4397-A51C-1E92596422A9}" type="slidenum">
              <a:rPr lang="en-US" altLang="ja-JP" smtClean="0"/>
              <a:pPr/>
              <a:t>8</a:t>
            </a:fld>
            <a:endParaRPr kumimoji="1" lang="ja-JP" altLang="en-US" dirty="0"/>
          </a:p>
        </p:txBody>
      </p:sp>
    </p:spTree>
    <p:extLst>
      <p:ext uri="{BB962C8B-B14F-4D97-AF65-F5344CB8AC3E}">
        <p14:creationId xmlns:p14="http://schemas.microsoft.com/office/powerpoint/2010/main" val="45548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55">
              <a:defRPr/>
            </a:pPr>
            <a:r>
              <a:rPr lang="ja-JP" altLang="en-US" b="1" dirty="0"/>
              <a:t>大学等でやってきたこと</a:t>
            </a:r>
            <a:endParaRPr lang="en-US" altLang="ja-JP" b="1" dirty="0"/>
          </a:p>
          <a:p>
            <a:pPr defTabSz="914155">
              <a:defRPr/>
            </a:pPr>
            <a:endParaRPr lang="ja-JP" altLang="en-US" b="1" dirty="0"/>
          </a:p>
          <a:p>
            <a:r>
              <a:rPr kumimoji="1" lang="ja-JP" altLang="en-US" dirty="0" smtClean="0"/>
              <a:t>◇作る仕事</a:t>
            </a:r>
            <a:endParaRPr kumimoji="1" lang="en-US" altLang="ja-JP" dirty="0" smtClean="0"/>
          </a:p>
          <a:p>
            <a:r>
              <a:rPr kumimoji="1" lang="ja-JP" altLang="en-US" dirty="0" smtClean="0"/>
              <a:t>　（企画・開発系）</a:t>
            </a:r>
            <a:endParaRPr kumimoji="1" lang="en-US" altLang="ja-JP" dirty="0" smtClean="0"/>
          </a:p>
          <a:p>
            <a:r>
              <a:rPr kumimoji="1" lang="ja-JP" altLang="en-US" dirty="0" smtClean="0"/>
              <a:t>　</a:t>
            </a:r>
            <a:r>
              <a:rPr lang="ja-JP" altLang="en-US" dirty="0">
                <a:latin typeface="HG丸ｺﾞｼｯｸM-PRO" pitchFamily="50" charset="-128"/>
                <a:ea typeface="HG丸ｺﾞｼｯｸM-PRO" pitchFamily="50" charset="-128"/>
              </a:rPr>
              <a:t>・チームワークで行うサークルやゼミ活動</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・大学祭などのイベント企画</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・レポート・卒業研究などの考える作業</a:t>
            </a:r>
          </a:p>
          <a:p>
            <a:r>
              <a:rPr kumimoji="1" lang="ja-JP" altLang="en-US" dirty="0" smtClean="0"/>
              <a:t>　（技術・生産系）</a:t>
            </a:r>
            <a:endParaRPr kumimoji="1" lang="en-US" altLang="ja-JP" dirty="0" smtClean="0"/>
          </a:p>
          <a:p>
            <a:r>
              <a:rPr kumimoji="1" lang="ja-JP" altLang="en-US" dirty="0" smtClean="0"/>
              <a:t>　</a:t>
            </a:r>
            <a:r>
              <a:rPr lang="ja-JP" altLang="en-US" dirty="0">
                <a:latin typeface="HG丸ｺﾞｼｯｸM-PRO" pitchFamily="50" charset="-128"/>
                <a:ea typeface="HG丸ｺﾞｼｯｸM-PRO" pitchFamily="50" charset="-128"/>
              </a:rPr>
              <a:t>・専門性を高める資格の取得</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・資料やデータをもとにしたレポート作成</a:t>
            </a:r>
          </a:p>
          <a:p>
            <a:endParaRPr kumimoji="1" lang="en-US" altLang="ja-JP" dirty="0" smtClean="0"/>
          </a:p>
          <a:p>
            <a:r>
              <a:rPr kumimoji="1" lang="ja-JP" altLang="en-US" dirty="0" smtClean="0"/>
              <a:t>◇管理する仕事</a:t>
            </a:r>
            <a:endParaRPr kumimoji="1" lang="en-US" altLang="ja-JP" dirty="0" smtClean="0"/>
          </a:p>
          <a:p>
            <a:r>
              <a:rPr kumimoji="1" lang="ja-JP" altLang="en-US" dirty="0" smtClean="0"/>
              <a:t>　（運営・管理系）</a:t>
            </a:r>
            <a:endParaRPr kumimoji="1" lang="en-US" altLang="ja-JP" dirty="0" smtClean="0"/>
          </a:p>
          <a:p>
            <a:r>
              <a:rPr lang="ja-JP" altLang="en-US" dirty="0">
                <a:latin typeface="HG丸ｺﾞｼｯｸM-PRO" pitchFamily="50" charset="-128"/>
                <a:ea typeface="HG丸ｺﾞｼｯｸM-PRO" pitchFamily="50" charset="-128"/>
              </a:rPr>
              <a:t>　・ゼミやサークルなどの役員に立候補</a:t>
            </a:r>
            <a:endParaRPr lang="en-US" altLang="ja-JP"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・簿記･会計関連の資格を取得</a:t>
            </a:r>
          </a:p>
          <a:p>
            <a:endParaRPr kumimoji="1" lang="en-US" altLang="ja-JP" dirty="0" smtClean="0"/>
          </a:p>
          <a:p>
            <a:endParaRPr kumimoji="1" lang="en-US" altLang="ja-JP" dirty="0" smtClean="0"/>
          </a:p>
          <a:p>
            <a:r>
              <a:rPr kumimoji="1" lang="ja-JP" altLang="en-US" dirty="0" smtClean="0"/>
              <a:t>◇出来ることの発見</a:t>
            </a:r>
            <a:endParaRPr kumimoji="1" lang="en-US" altLang="ja-JP" dirty="0" smtClean="0"/>
          </a:p>
          <a:p>
            <a:r>
              <a:rPr kumimoji="1" lang="ja-JP" altLang="en-US" dirty="0" smtClean="0"/>
              <a:t>・「やりたい」の前にまずは「出来ること」を考える</a:t>
            </a:r>
            <a:endParaRPr kumimoji="1" lang="en-US" altLang="ja-JP" dirty="0" smtClean="0"/>
          </a:p>
          <a:p>
            <a:r>
              <a:rPr kumimoji="1" lang="ja-JP" altLang="en-US" dirty="0" smtClean="0"/>
              <a:t>・「出来ること」が見つかったら次に「やりたいこと」を探す。</a:t>
            </a:r>
            <a:endParaRPr kumimoji="1" lang="en-US" altLang="ja-JP" dirty="0" smtClean="0"/>
          </a:p>
          <a:p>
            <a:r>
              <a:rPr kumimoji="1" lang="ja-JP" altLang="en-US" dirty="0" smtClean="0"/>
              <a:t>・「やりたいこと」「出来ること」が見つければ就活は上手くいく</a:t>
            </a:r>
            <a:endParaRPr kumimoji="1" lang="en-US" altLang="ja-JP" dirty="0" smtClean="0"/>
          </a:p>
          <a:p>
            <a:endParaRPr kumimoji="1" lang="en-US" altLang="ja-JP" dirty="0" smtClean="0"/>
          </a:p>
          <a:p>
            <a:endParaRPr kumimoji="1" lang="ja-JP" altLang="en-US" dirty="0"/>
          </a:p>
        </p:txBody>
      </p:sp>
      <p:sp>
        <p:nvSpPr>
          <p:cNvPr id="5" name="スライド番号プレースホルダー 4"/>
          <p:cNvSpPr>
            <a:spLocks noGrp="1"/>
          </p:cNvSpPr>
          <p:nvPr>
            <p:ph type="sldNum" sz="quarter" idx="11"/>
          </p:nvPr>
        </p:nvSpPr>
        <p:spPr/>
        <p:txBody>
          <a:bodyPr/>
          <a:lstStyle/>
          <a:p>
            <a:pPr defTabSz="914221">
              <a:defRPr/>
            </a:pPr>
            <a:fld id="{F7EBFB8C-BBFF-4397-A51C-1E92596422A9}" type="slidenum">
              <a:rPr lang="en-US" altLang="ja-JP">
                <a:solidFill>
                  <a:prstClr val="black"/>
                </a:solidFill>
                <a:latin typeface="Calibri"/>
                <a:ea typeface="ＭＳ Ｐゴシック" panose="020B0600070205080204" pitchFamily="50" charset="-128"/>
              </a:rPr>
              <a:pPr defTabSz="914221">
                <a:defRPr/>
              </a:pPr>
              <a:t>9</a:t>
            </a:fld>
            <a:endParaRPr lang="ja-JP" altLang="en-US" dirty="0">
              <a:solidFill>
                <a:prstClr val="black"/>
              </a:solidFill>
              <a:latin typeface="Calibri"/>
              <a:ea typeface="ＭＳ Ｐゴシック" panose="020B0600070205080204" pitchFamily="50" charset="-128"/>
            </a:endParaRPr>
          </a:p>
        </p:txBody>
      </p:sp>
      <p:sp>
        <p:nvSpPr>
          <p:cNvPr id="6" name="日付プレースホルダー 5"/>
          <p:cNvSpPr>
            <a:spLocks noGrp="1"/>
          </p:cNvSpPr>
          <p:nvPr>
            <p:ph type="dt" idx="12"/>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
        <p:nvSpPr>
          <p:cNvPr id="4" name="フッター プレースホルダー 3"/>
          <p:cNvSpPr>
            <a:spLocks noGrp="1"/>
          </p:cNvSpPr>
          <p:nvPr>
            <p:ph type="ftr" sz="quarter" idx="13"/>
          </p:nvPr>
        </p:nvSpPr>
        <p:spPr/>
        <p:txBody>
          <a:bodyPr/>
          <a:lstStyle/>
          <a:p>
            <a:pPr defTabSz="914221">
              <a:defRPr/>
            </a:pP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9802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AA07928-8E86-4007-B7C9-34A724983A04}" type="datetime1">
              <a:rPr lang="en-US" altLang="ja-JP" smtClean="0"/>
              <a:pPr/>
              <a:t>2/22/2022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dirty="0"/>
          </a:p>
        </p:txBody>
      </p:sp>
      <p:sp>
        <p:nvSpPr>
          <p:cNvPr id="6" name="スライド番号プレースホルダ 5"/>
          <p:cNvSpPr>
            <a:spLocks noGrp="1"/>
          </p:cNvSpPr>
          <p:nvPr>
            <p:ph type="sldNum" sz="quarter" idx="12"/>
          </p:nvPr>
        </p:nvSpPr>
        <p:spPr/>
        <p:txBody>
          <a:bodyPr/>
          <a:lstStyle/>
          <a:p>
            <a:fld id="{990B41CA-569D-40E7-8E58-026C0338B2C8}" type="slidenum">
              <a:rPr lang="en-US" altLang="ja-JP"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lgn="r"/>
            <a:fld id="{522539F3-0497-466B-AEF2-0F0AE111B5C9}" type="datetime1">
              <a:rPr lang="en-US" altLang="ja-JP" smtClean="0"/>
              <a:pPr algn="r"/>
              <a:t>2/22/2022</a:t>
            </a:fld>
            <a:endParaRPr kumimoji="1" lang="ja-JP" altLang="en-US" sz="1200" dirty="0">
              <a:solidFill>
                <a:schemeClr val="bg2">
                  <a:shade val="50000"/>
                </a:schemeClr>
              </a:solidFill>
            </a:endParaRPr>
          </a:p>
        </p:txBody>
      </p:sp>
      <p:sp>
        <p:nvSpPr>
          <p:cNvPr id="5" name="フッター プレースホルダ 4"/>
          <p:cNvSpPr>
            <a:spLocks noGrp="1"/>
          </p:cNvSpPr>
          <p:nvPr>
            <p:ph type="ftr" sz="quarter" idx="11"/>
          </p:nvPr>
        </p:nvSpPr>
        <p:spPr/>
        <p:txBody>
          <a:bodyPr/>
          <a:lstStyle/>
          <a:p>
            <a:endParaRPr kumimoji="1" lang="ja-JP" sz="1200" dirty="0">
              <a:solidFill>
                <a:schemeClr val="bg2">
                  <a:shade val="50000"/>
                </a:schemeClr>
              </a:solidFill>
              <a:effectLst/>
            </a:endParaRPr>
          </a:p>
        </p:txBody>
      </p:sp>
      <p:sp>
        <p:nvSpPr>
          <p:cNvPr id="6" name="スライド番号プレースホルダ 5"/>
          <p:cNvSpPr>
            <a:spLocks noGrp="1"/>
          </p:cNvSpPr>
          <p:nvPr>
            <p:ph type="sldNum" sz="quarter" idx="12"/>
          </p:nvPr>
        </p:nvSpPr>
        <p:spPr/>
        <p:txBody>
          <a:bodyPr/>
          <a:lstStyle/>
          <a:p>
            <a:pPr algn="ctr"/>
            <a:fld id="{990B41CA-569D-40E7-8E58-026C0338B2C8}" type="slidenum">
              <a:rPr lang="en-US" altLang="ja-JP" smtClean="0"/>
              <a:pPr algn="ctr"/>
              <a:t>‹#›</a:t>
            </a:fld>
            <a:endParaRPr kumimoji="1" lang="ja-JP" altLang="en-US" sz="1200" dirty="0">
              <a:solidFill>
                <a:schemeClr val="bg2">
                  <a:shade val="50000"/>
                </a:schemeClr>
              </a:solidFill>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lgn="r"/>
            <a:fld id="{4D1B1E2D-A87D-4E37-90F5-95B6F541683C}" type="datetime1">
              <a:rPr lang="en-US" altLang="ja-JP" smtClean="0"/>
              <a:pPr algn="r"/>
              <a:t>2/22/2022</a:t>
            </a:fld>
            <a:endParaRPr kumimoji="1" lang="ja-JP" altLang="en-US" sz="1200" dirty="0">
              <a:solidFill>
                <a:schemeClr val="bg2">
                  <a:shade val="50000"/>
                </a:schemeClr>
              </a:solidFill>
            </a:endParaRPr>
          </a:p>
        </p:txBody>
      </p:sp>
      <p:sp>
        <p:nvSpPr>
          <p:cNvPr id="5" name="フッター プレースホルダ 4"/>
          <p:cNvSpPr>
            <a:spLocks noGrp="1"/>
          </p:cNvSpPr>
          <p:nvPr>
            <p:ph type="ftr" sz="quarter" idx="11"/>
          </p:nvPr>
        </p:nvSpPr>
        <p:spPr/>
        <p:txBody>
          <a:bodyPr/>
          <a:lstStyle/>
          <a:p>
            <a:endParaRPr kumimoji="1" lang="ja-JP" sz="1200" dirty="0">
              <a:solidFill>
                <a:schemeClr val="bg2">
                  <a:shade val="50000"/>
                </a:schemeClr>
              </a:solidFill>
              <a:effectLst/>
            </a:endParaRPr>
          </a:p>
        </p:txBody>
      </p:sp>
      <p:sp>
        <p:nvSpPr>
          <p:cNvPr id="6" name="スライド番号プレースホルダ 5"/>
          <p:cNvSpPr>
            <a:spLocks noGrp="1"/>
          </p:cNvSpPr>
          <p:nvPr>
            <p:ph type="sldNum" sz="quarter" idx="12"/>
          </p:nvPr>
        </p:nvSpPr>
        <p:spPr/>
        <p:txBody>
          <a:bodyPr/>
          <a:lstStyle/>
          <a:p>
            <a:pPr algn="ctr"/>
            <a:fld id="{990B41CA-569D-40E7-8E58-026C0338B2C8}" type="slidenum">
              <a:rPr lang="en-US" altLang="ja-JP" smtClean="0"/>
              <a:pPr algn="ctr"/>
              <a:t>‹#›</a:t>
            </a:fld>
            <a:endParaRPr kumimoji="1" lang="ja-JP" altLang="en-US" sz="1200" dirty="0">
              <a:solidFill>
                <a:schemeClr val="bg2">
                  <a:shade val="50000"/>
                </a:schemeClr>
              </a:solidFill>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2B57AAE-2189-4665-B565-01B7B39148C5}" type="datetime1">
              <a:rPr lang="en-US" altLang="ja-JP" smtClean="0"/>
              <a:pPr/>
              <a:t>2/22/2022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dirty="0"/>
          </a:p>
        </p:txBody>
      </p:sp>
      <p:sp>
        <p:nvSpPr>
          <p:cNvPr id="6" name="スライド番号プレースホルダ 5"/>
          <p:cNvSpPr>
            <a:spLocks noGrp="1"/>
          </p:cNvSpPr>
          <p:nvPr>
            <p:ph type="sldNum" sz="quarter" idx="12"/>
          </p:nvPr>
        </p:nvSpPr>
        <p:spPr/>
        <p:txBody>
          <a:bodyPr/>
          <a:lstStyle/>
          <a:p>
            <a:fld id="{990B41CA-569D-40E7-8E58-026C0338B2C8}" type="slidenum">
              <a:rPr lang="en-US" altLang="ja-JP"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lgn="r"/>
            <a:fld id="{BFCC6F3D-2835-445D-94EA-BFCE9C19C836}" type="datetime1">
              <a:rPr lang="en-US" altLang="ja-JP" smtClean="0"/>
              <a:pPr algn="r"/>
              <a:t>2/22/2022</a:t>
            </a:fld>
            <a:endParaRPr kumimoji="1" lang="ja-JP" altLang="en-US" sz="1200" dirty="0">
              <a:solidFill>
                <a:schemeClr val="bg2">
                  <a:shade val="50000"/>
                </a:schemeClr>
              </a:solidFill>
            </a:endParaRPr>
          </a:p>
        </p:txBody>
      </p:sp>
      <p:sp>
        <p:nvSpPr>
          <p:cNvPr id="5" name="フッター プレースホルダ 4"/>
          <p:cNvSpPr>
            <a:spLocks noGrp="1"/>
          </p:cNvSpPr>
          <p:nvPr>
            <p:ph type="ftr" sz="quarter" idx="11"/>
          </p:nvPr>
        </p:nvSpPr>
        <p:spPr/>
        <p:txBody>
          <a:bodyPr/>
          <a:lstStyle/>
          <a:p>
            <a:endParaRPr kumimoji="1" lang="ja-JP" sz="1200" dirty="0">
              <a:solidFill>
                <a:schemeClr val="bg2">
                  <a:shade val="50000"/>
                </a:schemeClr>
              </a:solidFill>
              <a:effectLst/>
            </a:endParaRPr>
          </a:p>
        </p:txBody>
      </p:sp>
      <p:sp>
        <p:nvSpPr>
          <p:cNvPr id="6" name="スライド番号プレースホルダ 5"/>
          <p:cNvSpPr>
            <a:spLocks noGrp="1"/>
          </p:cNvSpPr>
          <p:nvPr>
            <p:ph type="sldNum" sz="quarter" idx="12"/>
          </p:nvPr>
        </p:nvSpPr>
        <p:spPr/>
        <p:txBody>
          <a:bodyPr/>
          <a:lstStyle/>
          <a:p>
            <a:pPr algn="ctr"/>
            <a:fld id="{990B41CA-569D-40E7-8E58-026C0338B2C8}" type="slidenum">
              <a:rPr lang="en-US" altLang="ja-JP" smtClean="0"/>
              <a:pPr algn="ctr"/>
              <a:t>‹#›</a:t>
            </a:fld>
            <a:endParaRPr kumimoji="1" lang="ja-JP" altLang="en-US" sz="1200" dirty="0">
              <a:solidFill>
                <a:schemeClr val="bg2">
                  <a:shade val="50000"/>
                </a:schemeClr>
              </a:solidFill>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lgn="r"/>
            <a:fld id="{4123532C-63C6-440D-A067-DE52E373F9BA}" type="datetime1">
              <a:rPr lang="en-US" altLang="ja-JP" smtClean="0"/>
              <a:pPr algn="r"/>
              <a:t>2/22/2022</a:t>
            </a:fld>
            <a:endParaRPr kumimoji="1" lang="ja-JP" altLang="en-US" sz="1200" dirty="0">
              <a:solidFill>
                <a:schemeClr val="bg2">
                  <a:shade val="50000"/>
                </a:schemeClr>
              </a:solidFill>
            </a:endParaRPr>
          </a:p>
        </p:txBody>
      </p:sp>
      <p:sp>
        <p:nvSpPr>
          <p:cNvPr id="6" name="フッター プレースホルダ 5"/>
          <p:cNvSpPr>
            <a:spLocks noGrp="1"/>
          </p:cNvSpPr>
          <p:nvPr>
            <p:ph type="ftr" sz="quarter" idx="11"/>
          </p:nvPr>
        </p:nvSpPr>
        <p:spPr/>
        <p:txBody>
          <a:bodyPr/>
          <a:lstStyle/>
          <a:p>
            <a:endParaRPr kumimoji="1" lang="ja-JP" sz="1200" dirty="0">
              <a:solidFill>
                <a:schemeClr val="bg2">
                  <a:shade val="50000"/>
                </a:schemeClr>
              </a:solidFill>
              <a:effectLst/>
            </a:endParaRPr>
          </a:p>
        </p:txBody>
      </p:sp>
      <p:sp>
        <p:nvSpPr>
          <p:cNvPr id="7" name="スライド番号プレースホルダ 6"/>
          <p:cNvSpPr>
            <a:spLocks noGrp="1"/>
          </p:cNvSpPr>
          <p:nvPr>
            <p:ph type="sldNum" sz="quarter" idx="12"/>
          </p:nvPr>
        </p:nvSpPr>
        <p:spPr/>
        <p:txBody>
          <a:bodyPr/>
          <a:lstStyle/>
          <a:p>
            <a:pPr algn="ctr"/>
            <a:fld id="{990B41CA-569D-40E7-8E58-026C0338B2C8}" type="slidenum">
              <a:rPr lang="en-US" altLang="ja-JP" smtClean="0"/>
              <a:pPr algn="ctr"/>
              <a:t>‹#›</a:t>
            </a:fld>
            <a:endParaRPr kumimoji="1" lang="ja-JP" altLang="en-US" sz="1200" dirty="0">
              <a:solidFill>
                <a:schemeClr val="bg2">
                  <a:shade val="50000"/>
                </a:schemeClr>
              </a:solidFill>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lgn="r"/>
            <a:fld id="{73C836EF-92D8-4974-8D92-D574D9416917}" type="datetime1">
              <a:rPr lang="en-US" altLang="ja-JP" smtClean="0"/>
              <a:pPr algn="r"/>
              <a:t>2/22/2022</a:t>
            </a:fld>
            <a:endParaRPr kumimoji="1" lang="ja-JP" altLang="en-US" sz="1200" dirty="0">
              <a:solidFill>
                <a:schemeClr val="bg2">
                  <a:shade val="50000"/>
                </a:schemeClr>
              </a:solidFill>
            </a:endParaRPr>
          </a:p>
        </p:txBody>
      </p:sp>
      <p:sp>
        <p:nvSpPr>
          <p:cNvPr id="8" name="フッター プレースホルダ 7"/>
          <p:cNvSpPr>
            <a:spLocks noGrp="1"/>
          </p:cNvSpPr>
          <p:nvPr>
            <p:ph type="ftr" sz="quarter" idx="11"/>
          </p:nvPr>
        </p:nvSpPr>
        <p:spPr/>
        <p:txBody>
          <a:bodyPr/>
          <a:lstStyle/>
          <a:p>
            <a:endParaRPr kumimoji="1" lang="ja-JP" sz="1200" dirty="0">
              <a:solidFill>
                <a:schemeClr val="bg2">
                  <a:shade val="50000"/>
                </a:schemeClr>
              </a:solidFill>
              <a:effectLst/>
            </a:endParaRPr>
          </a:p>
        </p:txBody>
      </p:sp>
      <p:sp>
        <p:nvSpPr>
          <p:cNvPr id="9" name="スライド番号プレースホルダ 8"/>
          <p:cNvSpPr>
            <a:spLocks noGrp="1"/>
          </p:cNvSpPr>
          <p:nvPr>
            <p:ph type="sldNum" sz="quarter" idx="12"/>
          </p:nvPr>
        </p:nvSpPr>
        <p:spPr/>
        <p:txBody>
          <a:bodyPr/>
          <a:lstStyle/>
          <a:p>
            <a:pPr algn="ctr"/>
            <a:fld id="{990B41CA-569D-40E7-8E58-026C0338B2C8}" type="slidenum">
              <a:rPr lang="en-US" altLang="ja-JP" smtClean="0"/>
              <a:pPr algn="ctr"/>
              <a:t>‹#›</a:t>
            </a:fld>
            <a:endParaRPr kumimoji="1" lang="ja-JP" altLang="en-US" sz="1200" dirty="0">
              <a:solidFill>
                <a:schemeClr val="bg2">
                  <a:shade val="50000"/>
                </a:schemeClr>
              </a:solidFill>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ACFAF49-5E77-4ACE-8C77-F139CBD360FB}" type="datetime1">
              <a:rPr lang="en-US" altLang="ja-JP" smtClean="0"/>
              <a:pPr/>
              <a:t>2/22/2022</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dirty="0"/>
          </a:p>
        </p:txBody>
      </p:sp>
      <p:sp>
        <p:nvSpPr>
          <p:cNvPr id="5" name="スライド番号プレースホルダ 4"/>
          <p:cNvSpPr>
            <a:spLocks noGrp="1"/>
          </p:cNvSpPr>
          <p:nvPr>
            <p:ph type="sldNum" sz="quarter" idx="12"/>
          </p:nvPr>
        </p:nvSpPr>
        <p:spPr/>
        <p:txBody>
          <a:bodyPr/>
          <a:lstStyle/>
          <a:p>
            <a:fld id="{990B41CA-569D-40E7-8E58-026C0338B2C8}" type="slidenum">
              <a:rPr lang="en-US" altLang="ja-JP"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3EBCAB8-E844-4392-82D8-0AF925628249}" type="datetime1">
              <a:rPr lang="en-US" altLang="ja-JP" smtClean="0"/>
              <a:pPr/>
              <a:t>2/22/2022</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dirty="0"/>
          </a:p>
        </p:txBody>
      </p:sp>
      <p:sp>
        <p:nvSpPr>
          <p:cNvPr id="4" name="スライド番号プレースホルダ 3"/>
          <p:cNvSpPr>
            <a:spLocks noGrp="1"/>
          </p:cNvSpPr>
          <p:nvPr>
            <p:ph type="sldNum" sz="quarter" idx="12"/>
          </p:nvPr>
        </p:nvSpPr>
        <p:spPr/>
        <p:txBody>
          <a:bodyPr/>
          <a:lstStyle/>
          <a:p>
            <a:fld id="{990B41CA-569D-40E7-8E58-026C0338B2C8}" type="slidenum">
              <a:rPr lang="en-US" altLang="ja-JP"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lgn="r"/>
            <a:fld id="{0D65FC88-6288-466D-BA3F-C9AD2FC90A6D}" type="datetime1">
              <a:rPr lang="en-US" altLang="ja-JP" smtClean="0"/>
              <a:pPr algn="r"/>
              <a:t>2/22/2022</a:t>
            </a:fld>
            <a:endParaRPr kumimoji="1" lang="ja-JP" altLang="en-US" sz="1200" dirty="0">
              <a:solidFill>
                <a:schemeClr val="bg2">
                  <a:shade val="50000"/>
                </a:schemeClr>
              </a:solidFill>
            </a:endParaRPr>
          </a:p>
        </p:txBody>
      </p:sp>
      <p:sp>
        <p:nvSpPr>
          <p:cNvPr id="6" name="フッター プレースホルダ 5"/>
          <p:cNvSpPr>
            <a:spLocks noGrp="1"/>
          </p:cNvSpPr>
          <p:nvPr>
            <p:ph type="ftr" sz="quarter" idx="11"/>
          </p:nvPr>
        </p:nvSpPr>
        <p:spPr/>
        <p:txBody>
          <a:bodyPr/>
          <a:lstStyle/>
          <a:p>
            <a:endParaRPr kumimoji="1" lang="ja-JP" sz="1200" dirty="0">
              <a:solidFill>
                <a:schemeClr val="bg2">
                  <a:shade val="50000"/>
                </a:schemeClr>
              </a:solidFill>
              <a:effectLst/>
            </a:endParaRPr>
          </a:p>
        </p:txBody>
      </p:sp>
      <p:sp>
        <p:nvSpPr>
          <p:cNvPr id="7" name="スライド番号プレースホルダ 6"/>
          <p:cNvSpPr>
            <a:spLocks noGrp="1"/>
          </p:cNvSpPr>
          <p:nvPr>
            <p:ph type="sldNum" sz="quarter" idx="12"/>
          </p:nvPr>
        </p:nvSpPr>
        <p:spPr/>
        <p:txBody>
          <a:bodyPr/>
          <a:lstStyle/>
          <a:p>
            <a:pPr algn="ctr"/>
            <a:fld id="{990B41CA-569D-40E7-8E58-026C0338B2C8}" type="slidenum">
              <a:rPr lang="en-US" altLang="ja-JP" smtClean="0"/>
              <a:pPr algn="ctr"/>
              <a:t>‹#›</a:t>
            </a:fld>
            <a:endParaRPr kumimoji="1" lang="ja-JP" altLang="en-US" sz="1200" dirty="0">
              <a:solidFill>
                <a:schemeClr val="bg2">
                  <a:shade val="50000"/>
                </a:schemeClr>
              </a:solidFill>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lgn="r"/>
            <a:fld id="{8C4F886B-7287-416C-AFC9-F4ACDA56233B}" type="datetime1">
              <a:rPr lang="en-US" altLang="ja-JP" smtClean="0"/>
              <a:pPr algn="r"/>
              <a:t>2/22/2022</a:t>
            </a:fld>
            <a:endParaRPr kumimoji="1" lang="ja-JP" altLang="en-US" sz="1200" dirty="0">
              <a:solidFill>
                <a:schemeClr val="bg2">
                  <a:shade val="50000"/>
                </a:schemeClr>
              </a:solidFill>
            </a:endParaRPr>
          </a:p>
        </p:txBody>
      </p:sp>
      <p:sp>
        <p:nvSpPr>
          <p:cNvPr id="6" name="フッター プレースホルダ 5"/>
          <p:cNvSpPr>
            <a:spLocks noGrp="1"/>
          </p:cNvSpPr>
          <p:nvPr>
            <p:ph type="ftr" sz="quarter" idx="11"/>
          </p:nvPr>
        </p:nvSpPr>
        <p:spPr/>
        <p:txBody>
          <a:bodyPr/>
          <a:lstStyle/>
          <a:p>
            <a:endParaRPr kumimoji="1" lang="ja-JP" sz="1200" dirty="0">
              <a:solidFill>
                <a:schemeClr val="bg2">
                  <a:shade val="50000"/>
                </a:schemeClr>
              </a:solidFill>
              <a:effectLst/>
            </a:endParaRPr>
          </a:p>
        </p:txBody>
      </p:sp>
      <p:sp>
        <p:nvSpPr>
          <p:cNvPr id="7" name="スライド番号プレースホルダ 6"/>
          <p:cNvSpPr>
            <a:spLocks noGrp="1"/>
          </p:cNvSpPr>
          <p:nvPr>
            <p:ph type="sldNum" sz="quarter" idx="12"/>
          </p:nvPr>
        </p:nvSpPr>
        <p:spPr/>
        <p:txBody>
          <a:bodyPr/>
          <a:lstStyle/>
          <a:p>
            <a:pPr algn="ctr"/>
            <a:fld id="{990B41CA-569D-40E7-8E58-026C0338B2C8}" type="slidenum">
              <a:rPr lang="en-US" altLang="ja-JP" smtClean="0"/>
              <a:pPr algn="ctr"/>
              <a:t>‹#›</a:t>
            </a:fld>
            <a:endParaRPr kumimoji="1" lang="ja-JP" altLang="en-US" sz="1200" dirty="0">
              <a:solidFill>
                <a:schemeClr val="bg2">
                  <a:shade val="50000"/>
                </a:schemeClr>
              </a:solidFill>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97E82078-DBF5-488E-89A1-57C22AB359C6}" type="datetime1">
              <a:rPr lang="en-US" altLang="ja-JP" smtClean="0"/>
              <a:pPr algn="r"/>
              <a:t>2/22/2022</a:t>
            </a:fld>
            <a:endParaRPr kumimoji="1" lang="ja-JP" altLang="en-US" sz="1200" dirty="0">
              <a:solidFill>
                <a:schemeClr val="bg2">
                  <a:shade val="50000"/>
                </a:scheme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sz="1200" dirty="0">
              <a:solidFill>
                <a:schemeClr val="bg2">
                  <a:shade val="50000"/>
                </a:schemeClr>
              </a:solidFill>
              <a:effectLst/>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990B41CA-569D-40E7-8E58-026C0338B2C8}" type="slidenum">
              <a:rPr lang="en-US" altLang="ja-JP" smtClean="0"/>
              <a:pPr algn="ctr"/>
              <a:t>‹#›</a:t>
            </a:fld>
            <a:endParaRPr kumimoji="1" lang="ja-JP" altLang="en-US" sz="1200" dirty="0">
              <a:solidFill>
                <a:schemeClr val="bg2">
                  <a:shade val="50000"/>
                </a:schemeClr>
              </a:solidFill>
              <a:effectLst/>
            </a:endParaRPr>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gif"/><Relationship Id="rId10" Type="http://schemas.openxmlformats.org/officeDocument/2006/relationships/image" Target="../media/image6.gif"/><Relationship Id="rId4" Type="http://schemas.openxmlformats.org/officeDocument/2006/relationships/image" Target="../media/image2.png"/><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5.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stretch>
            <a:fillRect/>
          </a:stretch>
        </p:blipFill>
        <p:spPr>
          <a:xfrm>
            <a:off x="-207522" y="0"/>
            <a:ext cx="9351521" cy="10485784"/>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4949" y="4731319"/>
            <a:ext cx="1364940" cy="285563"/>
          </a:xfrm>
          <a:prstGeom prst="rect">
            <a:avLst/>
          </a:prstGeom>
        </p:spPr>
      </p:pic>
      <p:pic>
        <p:nvPicPr>
          <p:cNvPr id="20" name="図 19" descr="C:\Users\ＴＯＭＯＫＯ\AppData\Local\Microsoft\Windows\Temporary Internet Files\Content.IE5\GERDJRN6\MC900432665[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4014945"/>
            <a:ext cx="1718310" cy="1718310"/>
          </a:xfrm>
          <a:prstGeom prst="rect">
            <a:avLst/>
          </a:prstGeom>
          <a:noFill/>
          <a:ln>
            <a:noFill/>
          </a:ln>
        </p:spPr>
      </p:pic>
      <p:pic>
        <p:nvPicPr>
          <p:cNvPr id="19" name="図 18" descr="C:\Users\ＴＯＭＯＫＯ\AppData\Local\Microsoft\Windows\Temporary Internet Files\Content.IE5\XO59TOEU\MC900416372[1].wmf"/>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32577">
            <a:off x="2961095" y="5564908"/>
            <a:ext cx="1382395" cy="1268730"/>
          </a:xfrm>
          <a:prstGeom prst="rect">
            <a:avLst/>
          </a:prstGeom>
          <a:noFill/>
          <a:ln>
            <a:noFill/>
          </a:ln>
        </p:spPr>
      </p:pic>
      <p:sp>
        <p:nvSpPr>
          <p:cNvPr id="8" name="正方形/長方形 7"/>
          <p:cNvSpPr/>
          <p:nvPr/>
        </p:nvSpPr>
        <p:spPr>
          <a:xfrm>
            <a:off x="1907704" y="548680"/>
            <a:ext cx="5544616" cy="21602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9" name="正方形/長方形 8"/>
          <p:cNvSpPr/>
          <p:nvPr/>
        </p:nvSpPr>
        <p:spPr>
          <a:xfrm>
            <a:off x="5292080" y="5949280"/>
            <a:ext cx="3744416" cy="524719"/>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367077559"/>
              </p:ext>
            </p:extLst>
          </p:nvPr>
        </p:nvGraphicFramePr>
        <p:xfrm>
          <a:off x="179512" y="3271799"/>
          <a:ext cx="3183781" cy="3490166"/>
        </p:xfrm>
        <a:graphic>
          <a:graphicData uri="http://schemas.openxmlformats.org/presentationml/2006/ole">
            <mc:AlternateContent xmlns:mc="http://schemas.openxmlformats.org/markup-compatibility/2006">
              <mc:Choice xmlns:v="urn:schemas-microsoft-com:vml" Requires="v">
                <p:oleObj spid="_x0000_s2075" name="文書" r:id="rId8" imgW="5393602" imgH="5913544" progId="Word.Document.12">
                  <p:embed/>
                </p:oleObj>
              </mc:Choice>
              <mc:Fallback>
                <p:oleObj name="文書" r:id="rId8" imgW="5393602" imgH="5913544" progId="Word.Document.12">
                  <p:embed/>
                  <p:pic>
                    <p:nvPicPr>
                      <p:cNvPr id="0" name=""/>
                      <p:cNvPicPr/>
                      <p:nvPr/>
                    </p:nvPicPr>
                    <p:blipFill>
                      <a:blip r:embed="rId9"/>
                      <a:stretch>
                        <a:fillRect/>
                      </a:stretch>
                    </p:blipFill>
                    <p:spPr>
                      <a:xfrm>
                        <a:off x="179512" y="3271799"/>
                        <a:ext cx="3183781" cy="3490166"/>
                      </a:xfrm>
                      <a:prstGeom prst="rect">
                        <a:avLst/>
                      </a:prstGeom>
                    </p:spPr>
                  </p:pic>
                </p:oleObj>
              </mc:Fallback>
            </mc:AlternateContent>
          </a:graphicData>
        </a:graphic>
      </p:graphicFrame>
      <p:sp>
        <p:nvSpPr>
          <p:cNvPr id="2" name="Title 1"/>
          <p:cNvSpPr>
            <a:spLocks noGrp="1"/>
          </p:cNvSpPr>
          <p:nvPr>
            <p:ph type="ctrTitle"/>
          </p:nvPr>
        </p:nvSpPr>
        <p:spPr>
          <a:xfrm>
            <a:off x="526920" y="738578"/>
            <a:ext cx="7717488" cy="2255078"/>
          </a:xfrm>
          <a:ln>
            <a:noFill/>
          </a:ln>
          <a:effectLst>
            <a:outerShdw blurRad="50800" dist="38100" dir="2700000" algn="tl" rotWithShape="0">
              <a:prstClr val="black">
                <a:alpha val="40000"/>
              </a:prstClr>
            </a:outerShdw>
          </a:effectLst>
        </p:spPr>
        <p:txBody>
          <a:bodyPr>
            <a:normAutofit fontScale="90000"/>
          </a:bodyPr>
          <a:lstStyle/>
          <a:p>
            <a:pPr marL="182880"/>
            <a:r>
              <a:rPr lang="ja-JP" altLang="en-US" sz="5400" dirty="0" smtClean="0">
                <a:solidFill>
                  <a:srgbClr val="002060"/>
                </a:solidFill>
                <a:latin typeface="HGP創英角ﾎﾟｯﾌﾟ体" pitchFamily="50" charset="-128"/>
                <a:ea typeface="HGP創英角ﾎﾟｯﾌﾟ体" pitchFamily="50" charset="-128"/>
              </a:rPr>
              <a:t>今からはじめる</a:t>
            </a:r>
            <a:r>
              <a:rPr lang="en-US" altLang="ja-JP" sz="5400" dirty="0" smtClean="0">
                <a:solidFill>
                  <a:srgbClr val="002060"/>
                </a:solidFill>
                <a:latin typeface="HGP創英角ﾎﾟｯﾌﾟ体" pitchFamily="50" charset="-128"/>
                <a:ea typeface="HGP創英角ﾎﾟｯﾌﾟ体" pitchFamily="50" charset="-128"/>
              </a:rPr>
              <a:t/>
            </a:r>
            <a:br>
              <a:rPr lang="en-US" altLang="ja-JP" sz="5400" dirty="0" smtClean="0">
                <a:solidFill>
                  <a:srgbClr val="002060"/>
                </a:solidFill>
                <a:latin typeface="HGP創英角ﾎﾟｯﾌﾟ体" pitchFamily="50" charset="-128"/>
                <a:ea typeface="HGP創英角ﾎﾟｯﾌﾟ体" pitchFamily="50" charset="-128"/>
              </a:rPr>
            </a:br>
            <a:r>
              <a:rPr lang="en-US" altLang="ja-JP" sz="5400" dirty="0" smtClean="0">
                <a:solidFill>
                  <a:srgbClr val="FF0000"/>
                </a:solidFill>
                <a:latin typeface="HGP創英角ﾎﾟｯﾌﾟ体" pitchFamily="50" charset="-128"/>
                <a:ea typeface="HGP創英角ﾎﾟｯﾌﾟ体" pitchFamily="50" charset="-128"/>
              </a:rPr>
              <a:t> </a:t>
            </a:r>
            <a:r>
              <a:rPr lang="ja-JP" altLang="en-US" sz="5400" dirty="0" smtClean="0">
                <a:solidFill>
                  <a:srgbClr val="FF0000"/>
                </a:solidFill>
                <a:latin typeface="HGP創英角ﾎﾟｯﾌﾟ体" pitchFamily="50" charset="-128"/>
                <a:ea typeface="HGP創英角ﾎﾟｯﾌﾟ体" pitchFamily="50" charset="-128"/>
              </a:rPr>
              <a:t>　　　</a:t>
            </a:r>
            <a:r>
              <a:rPr lang="ja-JP" altLang="en-US" sz="5400" dirty="0" smtClean="0">
                <a:solidFill>
                  <a:srgbClr val="002060"/>
                </a:solidFill>
                <a:latin typeface="HGP創英角ﾎﾟｯﾌﾟ体" pitchFamily="50" charset="-128"/>
                <a:ea typeface="HGP創英角ﾎﾟｯﾌﾟ体" pitchFamily="50" charset="-128"/>
              </a:rPr>
              <a:t>就職活動</a:t>
            </a:r>
            <a:r>
              <a:rPr kumimoji="1" lang="en-US" altLang="ja-JP" sz="5400" b="0" dirty="0" smtClean="0">
                <a:solidFill>
                  <a:schemeClr val="accent6">
                    <a:lumMod val="75000"/>
                  </a:schemeClr>
                </a:solidFill>
                <a:latin typeface="HGP創英角ﾎﾟｯﾌﾟ体" pitchFamily="50" charset="-128"/>
                <a:ea typeface="HGP創英角ﾎﾟｯﾌﾟ体" pitchFamily="50" charset="-128"/>
              </a:rPr>
              <a:t/>
            </a:r>
            <a:br>
              <a:rPr kumimoji="1" lang="en-US" altLang="ja-JP" sz="5400" b="0" dirty="0" smtClean="0">
                <a:solidFill>
                  <a:schemeClr val="accent6">
                    <a:lumMod val="75000"/>
                  </a:schemeClr>
                </a:solidFill>
                <a:latin typeface="HGP創英角ﾎﾟｯﾌﾟ体" pitchFamily="50" charset="-128"/>
                <a:ea typeface="HGP創英角ﾎﾟｯﾌﾟ体" pitchFamily="50" charset="-128"/>
              </a:rPr>
            </a:br>
            <a:endParaRPr kumimoji="1" lang="ja-JP" sz="5400" dirty="0">
              <a:solidFill>
                <a:schemeClr val="accent6">
                  <a:lumMod val="75000"/>
                </a:schemeClr>
              </a:solidFill>
              <a:latin typeface="EPSON 太明朝体Ｂ" pitchFamily="17" charset="-128"/>
              <a:ea typeface="EPSON 太明朝体Ｂ" pitchFamily="17" charset="-128"/>
            </a:endParaRPr>
          </a:p>
        </p:txBody>
      </p:sp>
      <p:sp>
        <p:nvSpPr>
          <p:cNvPr id="3" name="Subtitle 2"/>
          <p:cNvSpPr>
            <a:spLocks noGrp="1"/>
          </p:cNvSpPr>
          <p:nvPr>
            <p:ph type="subTitle" idx="1"/>
          </p:nvPr>
        </p:nvSpPr>
        <p:spPr>
          <a:xfrm>
            <a:off x="5431482" y="6041951"/>
            <a:ext cx="3605014" cy="432048"/>
          </a:xfrm>
          <a:solidFill>
            <a:schemeClr val="bg1"/>
          </a:solidFill>
        </p:spPr>
        <p:txBody>
          <a:bodyPr>
            <a:normAutofit fontScale="25000" lnSpcReduction="20000"/>
          </a:bodyPr>
          <a:lstStyle/>
          <a:p>
            <a:pPr algn="r"/>
            <a:r>
              <a:rPr kumimoji="1" lang="ja-JP" altLang="en-US" sz="8800" dirty="0" smtClean="0">
                <a:solidFill>
                  <a:schemeClr val="accent1">
                    <a:lumMod val="75000"/>
                  </a:schemeClr>
                </a:solidFill>
                <a:latin typeface="HGP創英角ｺﾞｼｯｸUB" pitchFamily="50" charset="-128"/>
                <a:ea typeface="HGP創英角ｺﾞｼｯｸUB" pitchFamily="50" charset="-128"/>
              </a:rPr>
              <a:t>大阪新卒応援ハローワーク</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endParaRPr kumimoji="1" lang="ja-JP" dirty="0">
              <a:solidFill>
                <a:schemeClr val="accent1">
                  <a:lumMod val="75000"/>
                </a:schemeClr>
              </a:solidFill>
            </a:endParaRPr>
          </a:p>
        </p:txBody>
      </p:sp>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66568" y="5949280"/>
            <a:ext cx="429568" cy="499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116616" y="9087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360841446"/>
              </p:ext>
            </p:extLst>
          </p:nvPr>
        </p:nvGraphicFramePr>
        <p:xfrm>
          <a:off x="251520" y="1278052"/>
          <a:ext cx="8712967" cy="3887428"/>
        </p:xfrm>
        <a:graphic>
          <a:graphicData uri="http://schemas.openxmlformats.org/drawingml/2006/table">
            <a:tbl>
              <a:tblPr firstRow="1" bandRow="1">
                <a:tableStyleId>{F5AB1C69-6EDB-4FF4-983F-18BD219EF322}</a:tableStyleId>
              </a:tblPr>
              <a:tblGrid>
                <a:gridCol w="1784583">
                  <a:extLst>
                    <a:ext uri="{9D8B030D-6E8A-4147-A177-3AD203B41FA5}">
                      <a16:colId xmlns:a16="http://schemas.microsoft.com/office/drawing/2014/main" val="20000"/>
                    </a:ext>
                  </a:extLst>
                </a:gridCol>
                <a:gridCol w="3884094">
                  <a:extLst>
                    <a:ext uri="{9D8B030D-6E8A-4147-A177-3AD203B41FA5}">
                      <a16:colId xmlns:a16="http://schemas.microsoft.com/office/drawing/2014/main" val="20001"/>
                    </a:ext>
                  </a:extLst>
                </a:gridCol>
                <a:gridCol w="3044290">
                  <a:extLst>
                    <a:ext uri="{9D8B030D-6E8A-4147-A177-3AD203B41FA5}">
                      <a16:colId xmlns:a16="http://schemas.microsoft.com/office/drawing/2014/main" val="20002"/>
                    </a:ext>
                  </a:extLst>
                </a:gridCol>
              </a:tblGrid>
              <a:tr h="422756">
                <a:tc>
                  <a:txBody>
                    <a:bodyPr/>
                    <a:lstStyle/>
                    <a:p>
                      <a:pPr algn="ctr"/>
                      <a:endParaRPr kumimoji="1" lang="ja-JP" altLang="en-US" sz="200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HGｺﾞｼｯｸE" panose="020B0909000000000000" pitchFamily="49" charset="-128"/>
                          <a:ea typeface="HGｺﾞｼｯｸE" panose="020B0909000000000000" pitchFamily="49" charset="-128"/>
                        </a:rPr>
                        <a:t>主な仕事</a:t>
                      </a:r>
                      <a:endParaRPr kumimoji="1" lang="ja-JP" altLang="en-US" sz="240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HGｺﾞｼｯｸE" panose="020B0909000000000000" pitchFamily="49" charset="-128"/>
                          <a:ea typeface="HGｺﾞｼｯｸE" panose="020B0909000000000000" pitchFamily="49" charset="-128"/>
                        </a:rPr>
                        <a:t>必要な能力</a:t>
                      </a:r>
                      <a:endParaRPr kumimoji="1" lang="ja-JP" altLang="en-US" sz="240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30228">
                <a:tc>
                  <a:txBody>
                    <a:bodyPr/>
                    <a:lstStyle/>
                    <a:p>
                      <a:r>
                        <a:rPr kumimoji="1" lang="ja-JP" altLang="en-US" sz="2000" dirty="0" smtClean="0">
                          <a:latin typeface="HGｺﾞｼｯｸE" panose="020B0909000000000000" pitchFamily="49" charset="-128"/>
                          <a:ea typeface="HGｺﾞｼｯｸE" panose="020B0909000000000000" pitchFamily="49" charset="-128"/>
                        </a:rPr>
                        <a:t>運営・管理</a:t>
                      </a:r>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HGｺﾞｼｯｸE" panose="020B0909000000000000" pitchFamily="49" charset="-128"/>
                          <a:ea typeface="HGｺﾞｼｯｸE" panose="020B0909000000000000" pitchFamily="49" charset="-128"/>
                        </a:rPr>
                        <a:t>・職場環境の整備</a:t>
                      </a:r>
                      <a:r>
                        <a:rPr kumimoji="1" lang="en-US" altLang="ja-JP" sz="2000" dirty="0" smtClean="0">
                          <a:latin typeface="HGｺﾞｼｯｸE" panose="020B0909000000000000" pitchFamily="49" charset="-128"/>
                          <a:ea typeface="HGｺﾞｼｯｸE" panose="020B0909000000000000" pitchFamily="49" charset="-128"/>
                        </a:rPr>
                        <a:t>､</a:t>
                      </a:r>
                      <a:r>
                        <a:rPr kumimoji="1" lang="ja-JP" altLang="en-US" sz="2000" dirty="0" smtClean="0">
                          <a:latin typeface="HGｺﾞｼｯｸE" panose="020B0909000000000000" pitchFamily="49" charset="-128"/>
                          <a:ea typeface="HGｺﾞｼｯｸE" panose="020B0909000000000000" pitchFamily="49" charset="-128"/>
                        </a:rPr>
                        <a:t>福利厚生等を</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行う総務</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・人材の募集･採用･教育等を</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行う人事</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・契約や特許･知的財産権等の</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管理を行う法務</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・入出金や伝票の管理</a:t>
                      </a:r>
                      <a:r>
                        <a:rPr kumimoji="1" lang="en-US" altLang="ja-JP" sz="2000" dirty="0" smtClean="0">
                          <a:latin typeface="HGｺﾞｼｯｸE" panose="020B0909000000000000" pitchFamily="49" charset="-128"/>
                          <a:ea typeface="HGｺﾞｼｯｸE" panose="020B0909000000000000" pitchFamily="49" charset="-128"/>
                        </a:rPr>
                        <a:t>､</a:t>
                      </a:r>
                      <a:r>
                        <a:rPr kumimoji="1" lang="ja-JP" altLang="en-US" sz="2000" dirty="0" smtClean="0">
                          <a:latin typeface="HGｺﾞｼｯｸE" panose="020B0909000000000000" pitchFamily="49" charset="-128"/>
                          <a:ea typeface="HGｺﾞｼｯｸE" panose="020B0909000000000000" pitchFamily="49" charset="-128"/>
                        </a:rPr>
                        <a:t>予算設計</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等を行う経理</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・事業資金の調達</a:t>
                      </a:r>
                      <a:r>
                        <a:rPr kumimoji="1" lang="en-US" altLang="ja-JP" sz="2000" dirty="0" smtClean="0">
                          <a:latin typeface="HGｺﾞｼｯｸE" panose="020B0909000000000000" pitchFamily="49" charset="-128"/>
                          <a:ea typeface="HGｺﾞｼｯｸE" panose="020B0909000000000000" pitchFamily="49" charset="-128"/>
                        </a:rPr>
                        <a:t>､</a:t>
                      </a:r>
                      <a:r>
                        <a:rPr kumimoji="1" lang="ja-JP" altLang="en-US" sz="2000" dirty="0" smtClean="0">
                          <a:latin typeface="HGｺﾞｼｯｸE" panose="020B0909000000000000" pitchFamily="49" charset="-128"/>
                          <a:ea typeface="HGｺﾞｼｯｸE" panose="020B0909000000000000" pitchFamily="49" charset="-128"/>
                        </a:rPr>
                        <a:t>資金運用等の</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金融機関に対応する財務</a:t>
                      </a:r>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HGｺﾞｼｯｸE" panose="020B0909000000000000" pitchFamily="49" charset="-128"/>
                          <a:ea typeface="HGｺﾞｼｯｸE" panose="020B0909000000000000" pitchFamily="49" charset="-128"/>
                        </a:rPr>
                        <a:t>・ﾄﾗﾌﾞﾙを予防･解決する</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能力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・社員の働きやすさを追</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a:t>
                      </a:r>
                      <a:r>
                        <a:rPr kumimoji="1" lang="ja-JP" altLang="en-US" sz="2000" dirty="0" err="1" smtClean="0">
                          <a:latin typeface="HGｺﾞｼｯｸE" panose="020B0909000000000000" pitchFamily="49" charset="-128"/>
                          <a:ea typeface="HGｺﾞｼｯｸE" panose="020B0909000000000000" pitchFamily="49" charset="-128"/>
                        </a:rPr>
                        <a:t>求する</a:t>
                      </a:r>
                      <a:r>
                        <a:rPr kumimoji="1" lang="ja-JP" altLang="en-US" sz="2000" dirty="0" smtClean="0">
                          <a:latin typeface="HGｺﾞｼｯｸE" panose="020B0909000000000000" pitchFamily="49" charset="-128"/>
                          <a:ea typeface="HGｺﾞｼｯｸE" panose="020B0909000000000000" pitchFamily="49" charset="-128"/>
                        </a:rPr>
                        <a:t>気配り</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・会社の業績を把握し</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アドバイスできる力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・会社の予算が正しく</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使用されているかを</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ﾁｪｯｸする予算管理能力</a:t>
                      </a:r>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テキスト ボックス 11"/>
          <p:cNvSpPr txBox="1"/>
          <p:nvPr/>
        </p:nvSpPr>
        <p:spPr>
          <a:xfrm>
            <a:off x="3203847" y="473977"/>
            <a:ext cx="28083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2060"/>
                </a:solidFill>
                <a:effectLst/>
                <a:uLnTx/>
                <a:uFillTx/>
                <a:latin typeface="HG丸ｺﾞｼｯｸM-PRO" pitchFamily="50" charset="-128"/>
                <a:ea typeface="HG丸ｺﾞｼｯｸM-PRO" pitchFamily="50" charset="-128"/>
                <a:cs typeface="+mn-cs"/>
              </a:rPr>
              <a:t>◇管理する仕事</a:t>
            </a:r>
            <a:endParaRPr kumimoji="1" lang="ja-JP" altLang="en-US" sz="24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mn-cs"/>
            </a:endParaRPr>
          </a:p>
        </p:txBody>
      </p:sp>
      <p:pic>
        <p:nvPicPr>
          <p:cNvPr id="2" name="図 1"/>
          <p:cNvPicPr>
            <a:picLocks noChangeAspect="1"/>
          </p:cNvPicPr>
          <p:nvPr/>
        </p:nvPicPr>
        <p:blipFill>
          <a:blip r:embed="rId3"/>
          <a:stretch>
            <a:fillRect/>
          </a:stretch>
        </p:blipFill>
        <p:spPr>
          <a:xfrm>
            <a:off x="262105" y="275003"/>
            <a:ext cx="2847079" cy="859611"/>
          </a:xfrm>
          <a:prstGeom prst="rect">
            <a:avLst/>
          </a:prstGeom>
        </p:spPr>
      </p:pic>
    </p:spTree>
    <p:extLst>
      <p:ext uri="{BB962C8B-B14F-4D97-AF65-F5344CB8AC3E}">
        <p14:creationId xmlns:p14="http://schemas.microsoft.com/office/powerpoint/2010/main" val="271727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116616" y="9087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9" name="表 8"/>
          <p:cNvGraphicFramePr>
            <a:graphicFrameLocks noGrp="1"/>
          </p:cNvGraphicFramePr>
          <p:nvPr>
            <p:extLst>
              <p:ext uri="{D42A27DB-BD31-4B8C-83A1-F6EECF244321}">
                <p14:modId xmlns:p14="http://schemas.microsoft.com/office/powerpoint/2010/main" val="4240363087"/>
              </p:ext>
            </p:extLst>
          </p:nvPr>
        </p:nvGraphicFramePr>
        <p:xfrm>
          <a:off x="251520" y="1052736"/>
          <a:ext cx="8640960" cy="5505431"/>
        </p:xfrm>
        <a:graphic>
          <a:graphicData uri="http://schemas.openxmlformats.org/drawingml/2006/table">
            <a:tbl>
              <a:tblPr firstRow="1" bandRow="1">
                <a:tableStyleId>{F5AB1C69-6EDB-4FF4-983F-18BD219EF322}</a:tableStyleId>
              </a:tblPr>
              <a:tblGrid>
                <a:gridCol w="1769835">
                  <a:extLst>
                    <a:ext uri="{9D8B030D-6E8A-4147-A177-3AD203B41FA5}">
                      <a16:colId xmlns:a16="http://schemas.microsoft.com/office/drawing/2014/main" val="20000"/>
                    </a:ext>
                  </a:extLst>
                </a:gridCol>
                <a:gridCol w="3851994">
                  <a:extLst>
                    <a:ext uri="{9D8B030D-6E8A-4147-A177-3AD203B41FA5}">
                      <a16:colId xmlns:a16="http://schemas.microsoft.com/office/drawing/2014/main" val="20001"/>
                    </a:ext>
                  </a:extLst>
                </a:gridCol>
                <a:gridCol w="3019131">
                  <a:extLst>
                    <a:ext uri="{9D8B030D-6E8A-4147-A177-3AD203B41FA5}">
                      <a16:colId xmlns:a16="http://schemas.microsoft.com/office/drawing/2014/main" val="20002"/>
                    </a:ext>
                  </a:extLst>
                </a:gridCol>
              </a:tblGrid>
              <a:tr h="517046">
                <a:tc>
                  <a:txBody>
                    <a:bodyPr/>
                    <a:lstStyle/>
                    <a:p>
                      <a:pPr algn="ctr"/>
                      <a:endParaRPr kumimoji="1" lang="ja-JP" altLang="en-US" sz="2400" dirty="0">
                        <a:latin typeface="HGｺﾞｼｯｸE" panose="020B0909000000000000" pitchFamily="49" charset="-128"/>
                        <a:ea typeface="HGｺﾞｼｯｸE" panose="020B0909000000000000" pitchFamily="49" charset="-128"/>
                      </a:endParaRP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HGｺﾞｼｯｸE" panose="020B0909000000000000" pitchFamily="49" charset="-128"/>
                          <a:ea typeface="HGｺﾞｼｯｸE" panose="020B0909000000000000" pitchFamily="49" charset="-128"/>
                        </a:rPr>
                        <a:t>主な仕事</a:t>
                      </a:r>
                      <a:endParaRPr kumimoji="1" lang="ja-JP" altLang="en-US" sz="2400" dirty="0">
                        <a:latin typeface="HGｺﾞｼｯｸE" panose="020B0909000000000000" pitchFamily="49" charset="-128"/>
                        <a:ea typeface="HGｺﾞｼｯｸE" panose="020B0909000000000000" pitchFamily="49" charset="-128"/>
                      </a:endParaRP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HGｺﾞｼｯｸE" panose="020B0909000000000000" pitchFamily="49" charset="-128"/>
                          <a:ea typeface="HGｺﾞｼｯｸE" panose="020B0909000000000000" pitchFamily="49" charset="-128"/>
                        </a:rPr>
                        <a:t>必要な能力</a:t>
                      </a:r>
                      <a:endParaRPr kumimoji="1" lang="ja-JP" altLang="en-US" sz="2400" dirty="0">
                        <a:latin typeface="HGｺﾞｼｯｸE" panose="020B0909000000000000" pitchFamily="49" charset="-128"/>
                        <a:ea typeface="HGｺﾞｼｯｸE" panose="020B0909000000000000" pitchFamily="49"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53745">
                <a:tc>
                  <a:txBody>
                    <a:bodyPr/>
                    <a:lstStyle/>
                    <a:p>
                      <a:r>
                        <a:rPr kumimoji="1" lang="ja-JP" altLang="en-US" sz="2000" dirty="0" smtClean="0">
                          <a:latin typeface="HGｺﾞｼｯｸE" panose="020B0909000000000000" pitchFamily="49" charset="-128"/>
                          <a:ea typeface="HGｺﾞｼｯｸE" panose="020B0909000000000000" pitchFamily="49" charset="-128"/>
                        </a:rPr>
                        <a:t>営業・販売</a:t>
                      </a:r>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HGｺﾞｼｯｸE" panose="020B0909000000000000" pitchFamily="49" charset="-128"/>
                          <a:ea typeface="HGｺﾞｼｯｸE" panose="020B0909000000000000" pitchFamily="49" charset="-128"/>
                        </a:rPr>
                        <a:t>・ユーザーや小売店、代理店等</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との折衝</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・既存の取引先と良好な関係を</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保つルート営業</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・技術面から営業活動をｻﾎﾟｰﾄ</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するセールスエンジニア</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・ニーズに応え、また先取りし</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a:t>
                      </a:r>
                      <a:r>
                        <a:rPr kumimoji="1" lang="ja-JP" altLang="en-US" sz="2000" dirty="0" err="1" smtClean="0">
                          <a:latin typeface="HGｺﾞｼｯｸE" panose="020B0909000000000000" pitchFamily="49" charset="-128"/>
                          <a:ea typeface="HGｺﾞｼｯｸE" panose="020B0909000000000000" pitchFamily="49" charset="-128"/>
                        </a:rPr>
                        <a:t>て</a:t>
                      </a:r>
                      <a:r>
                        <a:rPr kumimoji="1" lang="ja-JP" altLang="en-US" sz="2000" dirty="0" smtClean="0">
                          <a:latin typeface="HGｺﾞｼｯｸE" panose="020B0909000000000000" pitchFamily="49" charset="-128"/>
                          <a:ea typeface="HGｺﾞｼｯｸE" panose="020B0909000000000000" pitchFamily="49" charset="-128"/>
                        </a:rPr>
                        <a:t>商品仕入れ</a:t>
                      </a:r>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HGｺﾞｼｯｸE" panose="020B0909000000000000" pitchFamily="49" charset="-128"/>
                          <a:ea typeface="HGｺﾞｼｯｸE" panose="020B0909000000000000" pitchFamily="49" charset="-128"/>
                        </a:rPr>
                        <a:t>・信頼関係を築ける</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ｺﾐｭﾆｹｰｼｮﾝ能力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・相手の要望を的確に</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つかむ力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・相手にとって最適な</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解決策やプランを打ち</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出す提案力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・相手を説得できる商品</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などの専門知識</a:t>
                      </a:r>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53745">
                <a:tc>
                  <a:txBody>
                    <a:bodyPr/>
                    <a:lstStyle/>
                    <a:p>
                      <a:r>
                        <a:rPr kumimoji="1" lang="ja-JP" altLang="en-US" sz="2000" dirty="0" smtClean="0">
                          <a:latin typeface="HGｺﾞｼｯｸE" panose="020B0909000000000000" pitchFamily="49" charset="-128"/>
                          <a:ea typeface="HGｺﾞｼｯｸE" panose="020B0909000000000000" pitchFamily="49" charset="-128"/>
                        </a:rPr>
                        <a:t>広告・宣伝</a:t>
                      </a:r>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HGｺﾞｼｯｸE" panose="020B0909000000000000" pitchFamily="49" charset="-128"/>
                          <a:ea typeface="HGｺﾞｼｯｸE" panose="020B0909000000000000" pitchFamily="49" charset="-128"/>
                        </a:rPr>
                        <a:t>・</a:t>
                      </a:r>
                      <a:r>
                        <a:rPr kumimoji="1" lang="en-US" altLang="ja-JP" sz="2000" dirty="0" smtClean="0">
                          <a:latin typeface="HGｺﾞｼｯｸE" panose="020B0909000000000000" pitchFamily="49" charset="-128"/>
                          <a:ea typeface="HGｺﾞｼｯｸE" panose="020B0909000000000000" pitchFamily="49" charset="-128"/>
                        </a:rPr>
                        <a:t>CM､</a:t>
                      </a:r>
                      <a:r>
                        <a:rPr kumimoji="1" lang="ja-JP" altLang="en-US" sz="2000" dirty="0" smtClean="0">
                          <a:latin typeface="HGｺﾞｼｯｸE" panose="020B0909000000000000" pitchFamily="49" charset="-128"/>
                          <a:ea typeface="HGｺﾞｼｯｸE" panose="020B0909000000000000" pitchFamily="49" charset="-128"/>
                        </a:rPr>
                        <a:t>広告</a:t>
                      </a:r>
                      <a:r>
                        <a:rPr kumimoji="1" lang="en-US" altLang="ja-JP" sz="2000" dirty="0" smtClean="0">
                          <a:latin typeface="HGｺﾞｼｯｸE" panose="020B0909000000000000" pitchFamily="49" charset="-128"/>
                          <a:ea typeface="HGｺﾞｼｯｸE" panose="020B0909000000000000" pitchFamily="49" charset="-128"/>
                        </a:rPr>
                        <a:t>､</a:t>
                      </a:r>
                      <a:r>
                        <a:rPr kumimoji="1" lang="ja-JP" altLang="en-US" sz="2000" dirty="0" smtClean="0">
                          <a:latin typeface="HGｺﾞｼｯｸE" panose="020B0909000000000000" pitchFamily="49" charset="-128"/>
                          <a:ea typeface="HGｺﾞｼｯｸE" panose="020B0909000000000000" pitchFamily="49" charset="-128"/>
                        </a:rPr>
                        <a:t>ｷｬﾝﾍﾟｰﾝ等の</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企画･実行</a:t>
                      </a:r>
                      <a:r>
                        <a:rPr kumimoji="1" lang="en-US" altLang="ja-JP" sz="2000" dirty="0" smtClean="0">
                          <a:latin typeface="HGｺﾞｼｯｸE" panose="020B0909000000000000" pitchFamily="49" charset="-128"/>
                          <a:ea typeface="HGｺﾞｼｯｸE" panose="020B0909000000000000" pitchFamily="49" charset="-128"/>
                        </a:rPr>
                        <a:t/>
                      </a:r>
                      <a:br>
                        <a:rPr kumimoji="1" lang="en-US" altLang="ja-JP" sz="2000" dirty="0" smtClean="0">
                          <a:latin typeface="HGｺﾞｼｯｸE" panose="020B0909000000000000" pitchFamily="49" charset="-128"/>
                          <a:ea typeface="HGｺﾞｼｯｸE" panose="020B0909000000000000" pitchFamily="49" charset="-128"/>
                        </a:rPr>
                      </a:br>
                      <a:r>
                        <a:rPr kumimoji="1" lang="ja-JP" altLang="en-US" sz="2000" dirty="0" smtClean="0">
                          <a:latin typeface="HGｺﾞｼｯｸE" panose="020B0909000000000000" pitchFamily="49" charset="-128"/>
                          <a:ea typeface="HGｺﾞｼｯｸE" panose="020B0909000000000000" pitchFamily="49" charset="-128"/>
                        </a:rPr>
                        <a:t>・</a:t>
                      </a:r>
                      <a:r>
                        <a:rPr kumimoji="1" lang="en-US" altLang="ja-JP" sz="2000" dirty="0" smtClean="0">
                          <a:latin typeface="HGｺﾞｼｯｸE" panose="020B0909000000000000" pitchFamily="49" charset="-128"/>
                          <a:ea typeface="HGｺﾞｼｯｸE" panose="020B0909000000000000" pitchFamily="49" charset="-128"/>
                        </a:rPr>
                        <a:t>PR</a:t>
                      </a:r>
                      <a:r>
                        <a:rPr kumimoji="1" lang="ja-JP" altLang="en-US" sz="2000" dirty="0" smtClean="0">
                          <a:latin typeface="HGｺﾞｼｯｸE" panose="020B0909000000000000" pitchFamily="49" charset="-128"/>
                          <a:ea typeface="HGｺﾞｼｯｸE" panose="020B0909000000000000" pitchFamily="49" charset="-128"/>
                        </a:rPr>
                        <a:t>誌やﾊﾟﾝﾌﾚｯﾄ</a:t>
                      </a:r>
                      <a:r>
                        <a:rPr kumimoji="1" lang="en-US" altLang="ja-JP" sz="2000" dirty="0" smtClean="0">
                          <a:latin typeface="HGｺﾞｼｯｸE" panose="020B0909000000000000" pitchFamily="49" charset="-128"/>
                          <a:ea typeface="HGｺﾞｼｯｸE" panose="020B0909000000000000" pitchFamily="49" charset="-128"/>
                        </a:rPr>
                        <a:t>､</a:t>
                      </a:r>
                      <a:r>
                        <a:rPr kumimoji="1" lang="ja-JP" altLang="en-US" sz="2000" dirty="0" smtClean="0">
                          <a:latin typeface="HGｺﾞｼｯｸE" panose="020B0909000000000000" pitchFamily="49" charset="-128"/>
                          <a:ea typeface="HGｺﾞｼｯｸE" panose="020B0909000000000000" pitchFamily="49" charset="-128"/>
                        </a:rPr>
                        <a:t>社内広報等の</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制作</a:t>
                      </a:r>
                      <a:r>
                        <a:rPr kumimoji="1" lang="en-US" altLang="ja-JP" sz="2000" dirty="0" smtClean="0">
                          <a:latin typeface="HGｺﾞｼｯｸE" panose="020B0909000000000000" pitchFamily="49" charset="-128"/>
                          <a:ea typeface="HGｺﾞｼｯｸE" panose="020B0909000000000000" pitchFamily="49" charset="-128"/>
                        </a:rPr>
                        <a:t/>
                      </a:r>
                      <a:br>
                        <a:rPr kumimoji="1" lang="en-US" altLang="ja-JP" sz="2000" dirty="0" smtClean="0">
                          <a:latin typeface="HGｺﾞｼｯｸE" panose="020B0909000000000000" pitchFamily="49" charset="-128"/>
                          <a:ea typeface="HGｺﾞｼｯｸE" panose="020B0909000000000000" pitchFamily="49" charset="-128"/>
                        </a:rPr>
                      </a:br>
                      <a:r>
                        <a:rPr kumimoji="1" lang="ja-JP" altLang="en-US" sz="2000" dirty="0" smtClean="0">
                          <a:latin typeface="HGｺﾞｼｯｸE" panose="020B0909000000000000" pitchFamily="49" charset="-128"/>
                          <a:ea typeface="HGｺﾞｼｯｸE" panose="020B0909000000000000" pitchFamily="49" charset="-128"/>
                        </a:rPr>
                        <a:t>・ﾒﾃﾞｨｱへの取材対応等</a:t>
                      </a:r>
                      <a:endParaRPr kumimoji="1" lang="en-US" altLang="ja-JP" sz="2000" b="0" dirty="0" smtClean="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ｺﾞｼｯｸE" panose="020B0909000000000000" pitchFamily="49" charset="-128"/>
                          <a:ea typeface="HGｺﾞｼｯｸE" panose="020B0909000000000000" pitchFamily="49" charset="-128"/>
                        </a:rPr>
                        <a:t>・ｺﾐﾆｭｹｰｼｮﾝ能力</a:t>
                      </a:r>
                      <a:r>
                        <a:rPr kumimoji="1" lang="en-US" altLang="ja-JP" sz="2000" dirty="0" smtClean="0">
                          <a:latin typeface="HGｺﾞｼｯｸE" panose="020B0909000000000000" pitchFamily="49" charset="-128"/>
                          <a:ea typeface="HGｺﾞｼｯｸE" panose="020B0909000000000000" pitchFamily="49" charset="-128"/>
                        </a:rPr>
                        <a:t>､</a:t>
                      </a:r>
                      <a:r>
                        <a:rPr kumimoji="1" lang="ja-JP" altLang="en-US" sz="2000" dirty="0" smtClean="0">
                          <a:latin typeface="HGｺﾞｼｯｸE" panose="020B0909000000000000" pitchFamily="49" charset="-128"/>
                          <a:ea typeface="HGｺﾞｼｯｸE" panose="020B0909000000000000" pitchFamily="49" charset="-128"/>
                        </a:rPr>
                        <a:t>語彙力</a:t>
                      </a:r>
                      <a:r>
                        <a:rPr kumimoji="1" lang="en-US" altLang="ja-JP" sz="2000" dirty="0" smtClean="0">
                          <a:latin typeface="HGｺﾞｼｯｸE" panose="020B0909000000000000" pitchFamily="49" charset="-128"/>
                          <a:ea typeface="HGｺﾞｼｯｸE" panose="020B0909000000000000" pitchFamily="49" charset="-128"/>
                        </a:rPr>
                        <a:t/>
                      </a:r>
                      <a:br>
                        <a:rPr kumimoji="1" lang="en-US" altLang="ja-JP" sz="2000" dirty="0" smtClean="0">
                          <a:latin typeface="HGｺﾞｼｯｸE" panose="020B0909000000000000" pitchFamily="49" charset="-128"/>
                          <a:ea typeface="HGｺﾞｼｯｸE" panose="020B0909000000000000" pitchFamily="49" charset="-128"/>
                        </a:rPr>
                      </a:br>
                      <a:r>
                        <a:rPr kumimoji="1" lang="ja-JP" altLang="en-US" sz="2000" dirty="0" smtClean="0">
                          <a:latin typeface="HGｺﾞｼｯｸE" panose="020B0909000000000000" pitchFamily="49" charset="-128"/>
                          <a:ea typeface="HGｺﾞｼｯｸE" panose="020B0909000000000000" pitchFamily="49" charset="-128"/>
                        </a:rPr>
                        <a:t>・商品･ｻｰﾋﾞｽや自社ｲﾒｰ</a:t>
                      </a:r>
                      <a:endParaRPr kumimoji="1" lang="en-US" altLang="ja-JP" sz="2000" dirty="0" smtClean="0">
                        <a:latin typeface="HGｺﾞｼｯｸE" panose="020B0909000000000000" pitchFamily="49" charset="-128"/>
                        <a:ea typeface="HGｺﾞｼｯｸE" panose="020B0909000000000000"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ｺﾞｼｯｸE" panose="020B0909000000000000" pitchFamily="49" charset="-128"/>
                          <a:ea typeface="HGｺﾞｼｯｸE" panose="020B0909000000000000" pitchFamily="49" charset="-128"/>
                        </a:rPr>
                        <a:t>　ｼﾞｱｯﾌﾟの為の企画力</a:t>
                      </a:r>
                      <a:r>
                        <a:rPr kumimoji="1" lang="en-US" altLang="ja-JP" sz="2000" dirty="0" smtClean="0">
                          <a:latin typeface="HGｺﾞｼｯｸE" panose="020B0909000000000000" pitchFamily="49" charset="-128"/>
                          <a:ea typeface="HGｺﾞｼｯｸE" panose="020B0909000000000000" pitchFamily="49" charset="-128"/>
                        </a:rPr>
                        <a:t/>
                      </a:r>
                      <a:br>
                        <a:rPr kumimoji="1" lang="en-US" altLang="ja-JP" sz="2000" dirty="0" smtClean="0">
                          <a:latin typeface="HGｺﾞｼｯｸE" panose="020B0909000000000000" pitchFamily="49" charset="-128"/>
                          <a:ea typeface="HGｺﾞｼｯｸE" panose="020B0909000000000000" pitchFamily="49" charset="-128"/>
                        </a:rPr>
                      </a:br>
                      <a:r>
                        <a:rPr kumimoji="1" lang="ja-JP" altLang="en-US" sz="2000" dirty="0" smtClean="0">
                          <a:latin typeface="HGｺﾞｼｯｸE" panose="020B0909000000000000" pitchFamily="49" charset="-128"/>
                          <a:ea typeface="HGｺﾞｼｯｸE" panose="020B0909000000000000" pitchFamily="49" charset="-128"/>
                        </a:rPr>
                        <a:t>・</a:t>
                      </a:r>
                      <a:r>
                        <a:rPr kumimoji="1" lang="en-US" altLang="ja-JP" sz="2000" dirty="0" smtClean="0">
                          <a:latin typeface="HGｺﾞｼｯｸE" panose="020B0909000000000000" pitchFamily="49" charset="-128"/>
                          <a:ea typeface="HGｺﾞｼｯｸE" panose="020B0909000000000000" pitchFamily="49" charset="-128"/>
                        </a:rPr>
                        <a:t>PR</a:t>
                      </a:r>
                      <a:r>
                        <a:rPr kumimoji="1" lang="ja-JP" altLang="en-US" sz="2000" dirty="0" smtClean="0">
                          <a:latin typeface="HGｺﾞｼｯｸE" panose="020B0909000000000000" pitchFamily="49" charset="-128"/>
                          <a:ea typeface="HGｺﾞｼｯｸE" panose="020B0909000000000000" pitchFamily="49" charset="-128"/>
                        </a:rPr>
                        <a:t>するためのﾒﾃﾞｨｱを</a:t>
                      </a:r>
                      <a:endParaRPr kumimoji="1" lang="en-US" altLang="ja-JP" sz="2000" dirty="0" smtClean="0">
                        <a:latin typeface="HGｺﾞｼｯｸE" panose="020B0909000000000000" pitchFamily="49" charset="-128"/>
                        <a:ea typeface="HGｺﾞｼｯｸE" panose="020B0909000000000000"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ｺﾞｼｯｸE" panose="020B0909000000000000" pitchFamily="49" charset="-128"/>
                          <a:ea typeface="HGｺﾞｼｯｸE" panose="020B0909000000000000" pitchFamily="49" charset="-128"/>
                        </a:rPr>
                        <a:t>　的確に選択できる</a:t>
                      </a:r>
                      <a:endParaRPr kumimoji="1" lang="en-US" altLang="ja-JP" sz="2000" dirty="0" smtClean="0">
                        <a:latin typeface="HGｺﾞｼｯｸE" panose="020B0909000000000000" pitchFamily="49" charset="-128"/>
                        <a:ea typeface="HGｺﾞｼｯｸE" panose="020B0909000000000000"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ｺﾞｼｯｸE" panose="020B0909000000000000" pitchFamily="49" charset="-128"/>
                          <a:ea typeface="HGｺﾞｼｯｸE" panose="020B0909000000000000" pitchFamily="49" charset="-128"/>
                        </a:rPr>
                        <a:t>　判断力</a:t>
                      </a:r>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テキスト ボックス 9"/>
          <p:cNvSpPr txBox="1"/>
          <p:nvPr/>
        </p:nvSpPr>
        <p:spPr>
          <a:xfrm>
            <a:off x="3388026" y="402844"/>
            <a:ext cx="23679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2060"/>
                </a:solidFill>
                <a:effectLst/>
                <a:uLnTx/>
                <a:uFillTx/>
                <a:latin typeface="HG丸ｺﾞｼｯｸM-PRO" pitchFamily="50" charset="-128"/>
                <a:ea typeface="HG丸ｺﾞｼｯｸM-PRO" pitchFamily="50" charset="-128"/>
                <a:cs typeface="+mn-cs"/>
              </a:rPr>
              <a:t>◇売る仕事</a:t>
            </a:r>
            <a:endParaRPr kumimoji="1" lang="ja-JP" altLang="en-US" sz="24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mn-cs"/>
            </a:endParaRPr>
          </a:p>
        </p:txBody>
      </p:sp>
      <p:pic>
        <p:nvPicPr>
          <p:cNvPr id="2" name="図 1"/>
          <p:cNvPicPr>
            <a:picLocks noChangeAspect="1"/>
          </p:cNvPicPr>
          <p:nvPr/>
        </p:nvPicPr>
        <p:blipFill>
          <a:blip r:embed="rId3"/>
          <a:stretch>
            <a:fillRect/>
          </a:stretch>
        </p:blipFill>
        <p:spPr>
          <a:xfrm>
            <a:off x="251520" y="208927"/>
            <a:ext cx="2847079" cy="859611"/>
          </a:xfrm>
          <a:prstGeom prst="rect">
            <a:avLst/>
          </a:prstGeom>
        </p:spPr>
      </p:pic>
    </p:spTree>
    <p:extLst>
      <p:ext uri="{BB962C8B-B14F-4D97-AF65-F5344CB8AC3E}">
        <p14:creationId xmlns:p14="http://schemas.microsoft.com/office/powerpoint/2010/main" val="56876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116616" y="9087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5" name="表 4"/>
          <p:cNvGraphicFramePr>
            <a:graphicFrameLocks noGrp="1"/>
          </p:cNvGraphicFramePr>
          <p:nvPr>
            <p:extLst>
              <p:ext uri="{D42A27DB-BD31-4B8C-83A1-F6EECF244321}">
                <p14:modId xmlns:p14="http://schemas.microsoft.com/office/powerpoint/2010/main" val="3985239085"/>
              </p:ext>
            </p:extLst>
          </p:nvPr>
        </p:nvGraphicFramePr>
        <p:xfrm>
          <a:off x="227167" y="1278633"/>
          <a:ext cx="8737321" cy="4319092"/>
        </p:xfrm>
        <a:graphic>
          <a:graphicData uri="http://schemas.openxmlformats.org/drawingml/2006/table">
            <a:tbl>
              <a:tblPr firstRow="1" bandRow="1">
                <a:tableStyleId>{F5AB1C69-6EDB-4FF4-983F-18BD219EF322}</a:tableStyleId>
              </a:tblPr>
              <a:tblGrid>
                <a:gridCol w="1789572">
                  <a:extLst>
                    <a:ext uri="{9D8B030D-6E8A-4147-A177-3AD203B41FA5}">
                      <a16:colId xmlns:a16="http://schemas.microsoft.com/office/drawing/2014/main" val="20000"/>
                    </a:ext>
                  </a:extLst>
                </a:gridCol>
                <a:gridCol w="3894950">
                  <a:extLst>
                    <a:ext uri="{9D8B030D-6E8A-4147-A177-3AD203B41FA5}">
                      <a16:colId xmlns:a16="http://schemas.microsoft.com/office/drawing/2014/main" val="20001"/>
                    </a:ext>
                  </a:extLst>
                </a:gridCol>
                <a:gridCol w="3052799">
                  <a:extLst>
                    <a:ext uri="{9D8B030D-6E8A-4147-A177-3AD203B41FA5}">
                      <a16:colId xmlns:a16="http://schemas.microsoft.com/office/drawing/2014/main" val="20002"/>
                    </a:ext>
                  </a:extLst>
                </a:gridCol>
              </a:tblGrid>
              <a:tr h="494764">
                <a:tc>
                  <a:txBody>
                    <a:bodyPr/>
                    <a:lstStyle/>
                    <a:p>
                      <a:pPr algn="ctr"/>
                      <a:endParaRPr kumimoji="1" lang="ja-JP" altLang="en-US" sz="200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HGｺﾞｼｯｸE" panose="020B0909000000000000" pitchFamily="49" charset="-128"/>
                          <a:ea typeface="HGｺﾞｼｯｸE" panose="020B0909000000000000" pitchFamily="49" charset="-128"/>
                        </a:rPr>
                        <a:t>主な仕事</a:t>
                      </a:r>
                      <a:endParaRPr kumimoji="1" lang="ja-JP" altLang="en-US" sz="240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HGｺﾞｼｯｸE" panose="020B0909000000000000" pitchFamily="49" charset="-128"/>
                          <a:ea typeface="HGｺﾞｼｯｸE" panose="020B0909000000000000" pitchFamily="49" charset="-128"/>
                        </a:rPr>
                        <a:t>必要な能力</a:t>
                      </a:r>
                      <a:endParaRPr kumimoji="1" lang="ja-JP" altLang="en-US" sz="240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24328">
                <a:tc>
                  <a:txBody>
                    <a:bodyPr/>
                    <a:lstStyle/>
                    <a:p>
                      <a:r>
                        <a:rPr kumimoji="1" lang="ja-JP" altLang="en-US" sz="2000" dirty="0" smtClean="0">
                          <a:latin typeface="HGｺﾞｼｯｸE" panose="020B0909000000000000" pitchFamily="49" charset="-128"/>
                          <a:ea typeface="HGｺﾞｼｯｸE" panose="020B0909000000000000" pitchFamily="49" charset="-128"/>
                        </a:rPr>
                        <a:t>システム系</a:t>
                      </a:r>
                      <a:r>
                        <a:rPr kumimoji="1" lang="en-US" altLang="ja-JP" sz="2000" dirty="0" smtClean="0">
                          <a:latin typeface="HGｺﾞｼｯｸE" panose="020B0909000000000000" pitchFamily="49" charset="-128"/>
                          <a:ea typeface="HGｺﾞｼｯｸE" panose="020B0909000000000000" pitchFamily="49" charset="-128"/>
                        </a:rPr>
                        <a:t/>
                      </a:r>
                      <a:br>
                        <a:rPr kumimoji="1" lang="en-US" altLang="ja-JP" sz="2000" dirty="0" smtClean="0">
                          <a:latin typeface="HGｺﾞｼｯｸE" panose="020B0909000000000000" pitchFamily="49" charset="-128"/>
                          <a:ea typeface="HGｺﾞｼｯｸE" panose="020B0909000000000000" pitchFamily="49" charset="-128"/>
                        </a:rPr>
                      </a:br>
                      <a:r>
                        <a:rPr kumimoji="1" lang="en-US" altLang="ja-JP" sz="2000" dirty="0" smtClean="0">
                          <a:latin typeface="HGｺﾞｼｯｸE" panose="020B0909000000000000" pitchFamily="49" charset="-128"/>
                          <a:ea typeface="HGｺﾞｼｯｸE" panose="020B0909000000000000" pitchFamily="49" charset="-128"/>
                        </a:rPr>
                        <a:t>(</a:t>
                      </a:r>
                      <a:r>
                        <a:rPr kumimoji="1" lang="ja-JP" altLang="en-US" sz="2000" dirty="0" smtClean="0">
                          <a:latin typeface="HGｺﾞｼｯｸE" panose="020B0909000000000000" pitchFamily="49" charset="-128"/>
                          <a:ea typeface="HGｺﾞｼｯｸE" panose="020B0909000000000000" pitchFamily="49" charset="-128"/>
                        </a:rPr>
                        <a:t>ＩＴ･</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通信業界</a:t>
                      </a:r>
                      <a:r>
                        <a:rPr kumimoji="1" lang="en-US" altLang="ja-JP" sz="2000" dirty="0" smtClean="0">
                          <a:latin typeface="HGｺﾞｼｯｸE" panose="020B0909000000000000" pitchFamily="49" charset="-128"/>
                          <a:ea typeface="HGｺﾞｼｯｸE" panose="020B0909000000000000" pitchFamily="49" charset="-128"/>
                        </a:rPr>
                        <a:t>)</a:t>
                      </a:r>
                    </a:p>
                    <a:p>
                      <a:endParaRPr kumimoji="1" lang="en-US" altLang="ja-JP" sz="2000" dirty="0" smtClean="0">
                        <a:latin typeface="HGｺﾞｼｯｸE" panose="020B0909000000000000" pitchFamily="49" charset="-128"/>
                        <a:ea typeface="HGｺﾞｼｯｸE" panose="020B0909000000000000" pitchFamily="49" charset="-128"/>
                      </a:endParaRPr>
                    </a:p>
                    <a:p>
                      <a:endParaRPr kumimoji="1" lang="en-US" altLang="ja-JP" sz="2000" dirty="0" smtClean="0">
                        <a:latin typeface="HGｺﾞｼｯｸE" panose="020B0909000000000000" pitchFamily="49" charset="-128"/>
                        <a:ea typeface="HGｺﾞｼｯｸE" panose="020B0909000000000000" pitchFamily="49" charset="-128"/>
                      </a:endParaRPr>
                    </a:p>
                    <a:p>
                      <a:endParaRPr kumimoji="1" lang="en-US" altLang="ja-JP" sz="2000" dirty="0" smtClean="0">
                        <a:latin typeface="HGｺﾞｼｯｸE" panose="020B0909000000000000" pitchFamily="49" charset="-128"/>
                        <a:ea typeface="HGｺﾞｼｯｸE" panose="020B0909000000000000" pitchFamily="49" charset="-128"/>
                      </a:endParaRPr>
                    </a:p>
                    <a:p>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HGｺﾞｼｯｸE" panose="020B0909000000000000" pitchFamily="49" charset="-128"/>
                          <a:ea typeface="HGｺﾞｼｯｸE" panose="020B0909000000000000" pitchFamily="49" charset="-128"/>
                        </a:rPr>
                        <a:t>・社会、企業、家庭、個人等</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あらゆる分野が対象</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・顧客のｼｽﾃﾑ化に対しての要望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を把握し効率良い</a:t>
                      </a:r>
                      <a:r>
                        <a:rPr kumimoji="1" lang="en-US" altLang="ja-JP" sz="2000" dirty="0" smtClean="0">
                          <a:latin typeface="HGｺﾞｼｯｸE" panose="020B0909000000000000" pitchFamily="49" charset="-128"/>
                          <a:ea typeface="HGｺﾞｼｯｸE" panose="020B0909000000000000" pitchFamily="49" charset="-128"/>
                        </a:rPr>
                        <a:t>､</a:t>
                      </a:r>
                      <a:r>
                        <a:rPr kumimoji="1" lang="ja-JP" altLang="en-US" sz="2000" dirty="0" smtClean="0">
                          <a:latin typeface="HGｺﾞｼｯｸE" panose="020B0909000000000000" pitchFamily="49" charset="-128"/>
                          <a:ea typeface="HGｺﾞｼｯｸE" panose="020B0909000000000000" pitchFamily="49" charset="-128"/>
                        </a:rPr>
                        <a:t>売上貢献</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できる等の提案を行いｼｽﾃﾑ</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構築を行う。</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・作業はﾌﾟﾛｼﾞｪｸﾄ単位で行い</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設計は国内、開発は人件費の</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安い海外で行うｵﾌｼｮｱ開発</a:t>
                      </a:r>
                      <a:r>
                        <a:rPr kumimoji="1" lang="en-US" altLang="ja-JP" sz="2000" dirty="0" smtClean="0">
                          <a:latin typeface="HGｺﾞｼｯｸE" panose="020B0909000000000000" pitchFamily="49" charset="-128"/>
                          <a:ea typeface="HGｺﾞｼｯｸE" panose="020B0909000000000000" pitchFamily="49" charset="-128"/>
                        </a:rPr>
                        <a:t/>
                      </a:r>
                      <a:br>
                        <a:rPr kumimoji="1" lang="en-US" altLang="ja-JP" sz="2000" dirty="0" smtClean="0">
                          <a:latin typeface="HGｺﾞｼｯｸE" panose="020B0909000000000000" pitchFamily="49" charset="-128"/>
                          <a:ea typeface="HGｺﾞｼｯｸE" panose="020B0909000000000000" pitchFamily="49" charset="-128"/>
                        </a:rPr>
                      </a:br>
                      <a:r>
                        <a:rPr kumimoji="1" lang="ja-JP" altLang="en-US" sz="2000" dirty="0" smtClean="0">
                          <a:latin typeface="HGｺﾞｼｯｸE" panose="020B0909000000000000" pitchFamily="49" charset="-128"/>
                          <a:ea typeface="HGｺﾞｼｯｸE" panose="020B0909000000000000" pitchFamily="49" charset="-128"/>
                        </a:rPr>
                        <a:t>・データ･サイエンティスト</a:t>
                      </a:r>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HGｺﾞｼｯｸE" panose="020B0909000000000000" pitchFamily="49" charset="-128"/>
                          <a:ea typeface="HGｺﾞｼｯｸE" panose="020B0909000000000000" pitchFamily="49" charset="-128"/>
                        </a:rPr>
                        <a:t>・ｼｽﾃﾑ要件･仕様に関し</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ﾕｰｻﾞｰとの折衝力･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提案力･説得力･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ｺﾐｭｹｰｼｮﾝ能力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・不具合発生時に素早く</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対応できる問題解決</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能力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・誰が読んでも同じよう</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に理解出来る文章能力</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・ﾊｰﾄﾞ･ｿﾌﾄとも日進月歩</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常に最新技術の習得に</a:t>
                      </a:r>
                      <a:endParaRPr kumimoji="1" lang="en-US" altLang="ja-JP" sz="2000" dirty="0" smtClean="0">
                        <a:latin typeface="HGｺﾞｼｯｸE" panose="020B0909000000000000" pitchFamily="49" charset="-128"/>
                        <a:ea typeface="HGｺﾞｼｯｸE" panose="020B0909000000000000" pitchFamily="49" charset="-128"/>
                      </a:endParaRPr>
                    </a:p>
                    <a:p>
                      <a:r>
                        <a:rPr kumimoji="1" lang="ja-JP" altLang="en-US" sz="2000" dirty="0" smtClean="0">
                          <a:latin typeface="HGｺﾞｼｯｸE" panose="020B0909000000000000" pitchFamily="49" charset="-128"/>
                          <a:ea typeface="HGｺﾞｼｯｸE" panose="020B0909000000000000" pitchFamily="49" charset="-128"/>
                        </a:rPr>
                        <a:t>　心がけている人</a:t>
                      </a:r>
                      <a:endParaRPr kumimoji="1" lang="ja-JP" altLang="en-US" sz="2000" b="0" dirty="0">
                        <a:latin typeface="HGｺﾞｼｯｸE" panose="020B0909000000000000" pitchFamily="49" charset="-128"/>
                        <a:ea typeface="HGｺﾞｼｯｸE"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3275856" y="447055"/>
            <a:ext cx="2007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2060"/>
                </a:solidFill>
                <a:effectLst/>
                <a:uLnTx/>
                <a:uFillTx/>
                <a:latin typeface="HGSｺﾞｼｯｸE" panose="020B0900000000000000" pitchFamily="50" charset="-128"/>
                <a:ea typeface="HGSｺﾞｼｯｸE" panose="020B0900000000000000" pitchFamily="50" charset="-128"/>
              </a:rPr>
              <a:t>◇</a:t>
            </a:r>
            <a:r>
              <a:rPr kumimoji="1" lang="ja-JP" altLang="en-US" sz="2400" i="0" u="none" strike="noStrike" kern="1200" cap="none" spc="0" normalizeH="0" baseline="0" noProof="0" dirty="0" smtClean="0">
                <a:ln>
                  <a:noFill/>
                </a:ln>
                <a:solidFill>
                  <a:srgbClr val="002060"/>
                </a:solidFill>
                <a:effectLst/>
                <a:uLnTx/>
                <a:uFillTx/>
                <a:latin typeface="HGSｺﾞｼｯｸE" panose="020B0900000000000000" pitchFamily="50" charset="-128"/>
                <a:ea typeface="HGSｺﾞｼｯｸE" panose="020B0900000000000000" pitchFamily="50" charset="-128"/>
              </a:rPr>
              <a:t>専門</a:t>
            </a:r>
            <a:r>
              <a:rPr kumimoji="1" lang="ja-JP" altLang="en-US" sz="2400" b="1" i="0" u="none" strike="noStrike" kern="1200" cap="none" spc="0" normalizeH="0" baseline="0" noProof="0" dirty="0" smtClean="0">
                <a:ln>
                  <a:noFill/>
                </a:ln>
                <a:solidFill>
                  <a:srgbClr val="002060"/>
                </a:solidFill>
                <a:effectLst/>
                <a:uLnTx/>
                <a:uFillTx/>
                <a:latin typeface="HGSｺﾞｼｯｸE" panose="020B0900000000000000" pitchFamily="50" charset="-128"/>
                <a:ea typeface="HGSｺﾞｼｯｸE" panose="020B0900000000000000" pitchFamily="50" charset="-128"/>
              </a:rPr>
              <a:t>職</a:t>
            </a:r>
            <a:endParaRPr kumimoji="1" lang="ja-JP" altLang="en-US" sz="2400" b="1" i="0" u="none" strike="noStrike" kern="1200" cap="none" spc="0" normalizeH="0" baseline="0" noProof="0" dirty="0">
              <a:ln>
                <a:noFill/>
              </a:ln>
              <a:solidFill>
                <a:srgbClr val="002060"/>
              </a:solidFill>
              <a:effectLst/>
              <a:uLnTx/>
              <a:uFillTx/>
              <a:latin typeface="HGSｺﾞｼｯｸE" panose="020B0900000000000000" pitchFamily="50" charset="-128"/>
              <a:ea typeface="HGSｺﾞｼｯｸE" panose="020B0900000000000000" pitchFamily="50" charset="-128"/>
            </a:endParaRPr>
          </a:p>
        </p:txBody>
      </p:sp>
      <p:pic>
        <p:nvPicPr>
          <p:cNvPr id="2" name="図 1"/>
          <p:cNvPicPr>
            <a:picLocks noChangeAspect="1"/>
          </p:cNvPicPr>
          <p:nvPr/>
        </p:nvPicPr>
        <p:blipFill>
          <a:blip r:embed="rId3"/>
          <a:stretch>
            <a:fillRect/>
          </a:stretch>
        </p:blipFill>
        <p:spPr>
          <a:xfrm>
            <a:off x="210091" y="248081"/>
            <a:ext cx="2847079" cy="859611"/>
          </a:xfrm>
          <a:prstGeom prst="rect">
            <a:avLst/>
          </a:prstGeom>
        </p:spPr>
      </p:pic>
    </p:spTree>
    <p:extLst>
      <p:ext uri="{BB962C8B-B14F-4D97-AF65-F5344CB8AC3E}">
        <p14:creationId xmlns:p14="http://schemas.microsoft.com/office/powerpoint/2010/main" val="283016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15763" y="257404"/>
            <a:ext cx="6274400" cy="646331"/>
          </a:xfrm>
          <a:prstGeom prst="rect">
            <a:avLst/>
          </a:prstGeom>
          <a:noFill/>
        </p:spPr>
        <p:txBody>
          <a:bodyPr wrap="square" rtlCol="0">
            <a:spAutoFit/>
          </a:bodyPr>
          <a:lstStyle/>
          <a:p>
            <a:r>
              <a:rPr kumimoji="1" lang="ja-JP" altLang="en-US" sz="3600" dirty="0" smtClean="0"/>
              <a:t>■</a:t>
            </a:r>
            <a:r>
              <a:rPr kumimoji="1" lang="ja-JP" altLang="en-US" sz="3600" b="1" dirty="0" smtClean="0"/>
              <a:t>興味・関心から職種を考える</a:t>
            </a:r>
            <a:endParaRPr kumimoji="1" lang="ja-JP" altLang="en-US" sz="3600" b="1" dirty="0"/>
          </a:p>
        </p:txBody>
      </p:sp>
      <p:graphicFrame>
        <p:nvGraphicFramePr>
          <p:cNvPr id="5" name="図表 4"/>
          <p:cNvGraphicFramePr/>
          <p:nvPr>
            <p:extLst>
              <p:ext uri="{D42A27DB-BD31-4B8C-83A1-F6EECF244321}">
                <p14:modId xmlns:p14="http://schemas.microsoft.com/office/powerpoint/2010/main" val="404687071"/>
              </p:ext>
            </p:extLst>
          </p:nvPr>
        </p:nvGraphicFramePr>
        <p:xfrm>
          <a:off x="804493" y="1345013"/>
          <a:ext cx="748883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表 6"/>
          <p:cNvGraphicFramePr>
            <a:graphicFrameLocks noGrp="1"/>
          </p:cNvGraphicFramePr>
          <p:nvPr>
            <p:extLst>
              <p:ext uri="{D42A27DB-BD31-4B8C-83A1-F6EECF244321}">
                <p14:modId xmlns:p14="http://schemas.microsoft.com/office/powerpoint/2010/main" val="3146727633"/>
              </p:ext>
            </p:extLst>
          </p:nvPr>
        </p:nvGraphicFramePr>
        <p:xfrm>
          <a:off x="5252612" y="1415644"/>
          <a:ext cx="2437551" cy="1080120"/>
        </p:xfrm>
        <a:graphic>
          <a:graphicData uri="http://schemas.openxmlformats.org/drawingml/2006/table">
            <a:tbl>
              <a:tblPr firstRow="1" bandRow="1">
                <a:tableStyleId>{93296810-A885-4BE3-A3E7-6D5BEEA58F35}</a:tableStyleId>
              </a:tblPr>
              <a:tblGrid>
                <a:gridCol w="2437551">
                  <a:extLst>
                    <a:ext uri="{9D8B030D-6E8A-4147-A177-3AD203B41FA5}">
                      <a16:colId xmlns:a16="http://schemas.microsoft.com/office/drawing/2014/main" val="20000"/>
                    </a:ext>
                  </a:extLst>
                </a:gridCol>
              </a:tblGrid>
              <a:tr h="317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具体的な仕事</a:t>
                      </a:r>
                    </a:p>
                  </a:txBody>
                  <a:tcPr>
                    <a:solidFill>
                      <a:schemeClr val="accent2">
                        <a:lumMod val="75000"/>
                      </a:schemeClr>
                    </a:solidFill>
                  </a:tcPr>
                </a:tc>
                <a:extLst>
                  <a:ext uri="{0D108BD9-81ED-4DB2-BD59-A6C34878D82A}">
                    <a16:rowId xmlns:a16="http://schemas.microsoft.com/office/drawing/2014/main" val="10000"/>
                  </a:ext>
                </a:extLst>
              </a:tr>
              <a:tr h="7622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・食品商社の営業</a:t>
                      </a:r>
                      <a:r>
                        <a:rPr kumimoji="1" lang="en-US" altLang="ja-JP" sz="1300" b="1" dirty="0" smtClean="0">
                          <a:latin typeface="+mn-ea"/>
                          <a:ea typeface="+mn-ea"/>
                        </a:rPr>
                        <a:t/>
                      </a:r>
                      <a:br>
                        <a:rPr kumimoji="1" lang="en-US" altLang="ja-JP" sz="1300" b="1" dirty="0" smtClean="0">
                          <a:latin typeface="+mn-ea"/>
                          <a:ea typeface="+mn-ea"/>
                        </a:rPr>
                      </a:br>
                      <a:r>
                        <a:rPr kumimoji="1" lang="ja-JP" altLang="en-US" sz="1300" b="1" dirty="0" smtClean="0">
                          <a:latin typeface="+mn-ea"/>
                          <a:ea typeface="+mn-ea"/>
                        </a:rPr>
                        <a:t>・スーパー・コンビニでの販売</a:t>
                      </a:r>
                      <a:r>
                        <a:rPr kumimoji="1" lang="en-US" altLang="ja-JP" sz="1300" b="1" dirty="0" smtClean="0">
                          <a:latin typeface="+mn-ea"/>
                          <a:ea typeface="+mn-ea"/>
                        </a:rPr>
                        <a:t/>
                      </a:r>
                      <a:br>
                        <a:rPr kumimoji="1" lang="en-US" altLang="ja-JP" sz="1300" b="1" dirty="0" smtClean="0">
                          <a:latin typeface="+mn-ea"/>
                          <a:ea typeface="+mn-ea"/>
                        </a:rPr>
                      </a:br>
                      <a:r>
                        <a:rPr kumimoji="1" lang="ja-JP" altLang="en-US" sz="1300" b="1" dirty="0" smtClean="0">
                          <a:latin typeface="+mn-ea"/>
                          <a:ea typeface="+mn-ea"/>
                        </a:rPr>
                        <a:t>・マーケティング</a:t>
                      </a:r>
                    </a:p>
                  </a:txBody>
                  <a:tcPr/>
                </a:tc>
                <a:extLst>
                  <a:ext uri="{0D108BD9-81ED-4DB2-BD59-A6C34878D82A}">
                    <a16:rowId xmlns:a16="http://schemas.microsoft.com/office/drawing/2014/main" val="10001"/>
                  </a:ext>
                </a:extLst>
              </a:tr>
            </a:tbl>
          </a:graphicData>
        </a:graphic>
      </p:graphicFrame>
      <p:sp>
        <p:nvSpPr>
          <p:cNvPr id="8" name="フローチャート : 端子 7"/>
          <p:cNvSpPr/>
          <p:nvPr/>
        </p:nvSpPr>
        <p:spPr>
          <a:xfrm>
            <a:off x="5364088" y="1124744"/>
            <a:ext cx="1440160" cy="216024"/>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SｺﾞｼｯｸE" panose="020B0900000000000000" pitchFamily="50" charset="-128"/>
                <a:ea typeface="HGSｺﾞｼｯｸE" panose="020B0900000000000000" pitchFamily="50" charset="-128"/>
              </a:rPr>
              <a:t>営業・販売系</a:t>
            </a:r>
          </a:p>
        </p:txBody>
      </p:sp>
      <p:sp>
        <p:nvSpPr>
          <p:cNvPr id="18" name="フローチャート : 端子 17"/>
          <p:cNvSpPr/>
          <p:nvPr/>
        </p:nvSpPr>
        <p:spPr>
          <a:xfrm>
            <a:off x="126951" y="2361434"/>
            <a:ext cx="1440160" cy="216024"/>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SｺﾞｼｯｸE" panose="020B0900000000000000" pitchFamily="50" charset="-128"/>
                <a:ea typeface="HGSｺﾞｼｯｸE" panose="020B0900000000000000" pitchFamily="50" charset="-128"/>
              </a:rPr>
              <a:t>企画・開発系</a:t>
            </a:r>
            <a:endParaRPr kumimoji="1" lang="ja-JP" altLang="en-US" sz="1400" dirty="0">
              <a:solidFill>
                <a:schemeClr val="tx1"/>
              </a:solidFill>
              <a:latin typeface="HGSｺﾞｼｯｸE" panose="020B0900000000000000" pitchFamily="50" charset="-128"/>
              <a:ea typeface="HGSｺﾞｼｯｸE" panose="020B0900000000000000"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036071293"/>
              </p:ext>
            </p:extLst>
          </p:nvPr>
        </p:nvGraphicFramePr>
        <p:xfrm>
          <a:off x="179512" y="2918429"/>
          <a:ext cx="2088232" cy="1158240"/>
        </p:xfrm>
        <a:graphic>
          <a:graphicData uri="http://schemas.openxmlformats.org/drawingml/2006/table">
            <a:tbl>
              <a:tblPr firstRow="1" bandRow="1">
                <a:tableStyleId>{93296810-A885-4BE3-A3E7-6D5BEEA58F35}</a:tableStyleId>
              </a:tblPr>
              <a:tblGrid>
                <a:gridCol w="2088232">
                  <a:extLst>
                    <a:ext uri="{9D8B030D-6E8A-4147-A177-3AD203B41FA5}">
                      <a16:colId xmlns:a16="http://schemas.microsoft.com/office/drawing/2014/main" val="20000"/>
                    </a:ext>
                  </a:extLst>
                </a:gridCol>
              </a:tblGrid>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具体的な仕事</a:t>
                      </a:r>
                    </a:p>
                  </a:txBody>
                  <a:tcPr>
                    <a:solidFill>
                      <a:schemeClr val="accent2">
                        <a:lumMod val="75000"/>
                      </a:schemeClr>
                    </a:solidFill>
                  </a:tcPr>
                </a:tc>
                <a:extLst>
                  <a:ext uri="{0D108BD9-81ED-4DB2-BD59-A6C34878D82A}">
                    <a16:rowId xmlns:a16="http://schemas.microsoft.com/office/drawing/2014/main" val="10000"/>
                  </a:ext>
                </a:extLst>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t>・新商品の企画</a:t>
                      </a:r>
                      <a:r>
                        <a:rPr kumimoji="1" lang="en-US" altLang="ja-JP" sz="1300" b="1" dirty="0" smtClean="0"/>
                        <a:t/>
                      </a:r>
                      <a:br>
                        <a:rPr kumimoji="1" lang="en-US" altLang="ja-JP" sz="1300" b="1" dirty="0" smtClean="0"/>
                      </a:br>
                      <a:r>
                        <a:rPr kumimoji="1" lang="ja-JP" altLang="en-US" sz="1300" b="1" dirty="0" smtClean="0"/>
                        <a:t>・パッケージデザイン</a:t>
                      </a:r>
                      <a:r>
                        <a:rPr kumimoji="1" lang="en-US" altLang="ja-JP" sz="1300" b="1" dirty="0" smtClean="0"/>
                        <a:t/>
                      </a:r>
                      <a:br>
                        <a:rPr kumimoji="1" lang="en-US" altLang="ja-JP" sz="1300" b="1" dirty="0" smtClean="0"/>
                      </a:br>
                      <a:r>
                        <a:rPr kumimoji="1" lang="ja-JP" altLang="en-US" sz="1300" b="1" dirty="0" smtClean="0"/>
                        <a:t>・原材料・肥料・農薬の生産</a:t>
                      </a:r>
                      <a:r>
                        <a:rPr kumimoji="1" lang="en-US" altLang="ja-JP" sz="1300" b="1" dirty="0" smtClean="0"/>
                        <a:t/>
                      </a:r>
                      <a:br>
                        <a:rPr kumimoji="1" lang="en-US" altLang="ja-JP" sz="1300" b="1" dirty="0" smtClean="0"/>
                      </a:br>
                      <a:r>
                        <a:rPr kumimoji="1" lang="ja-JP" altLang="en-US" sz="1300" b="1" dirty="0" smtClean="0"/>
                        <a:t>・工場生産</a:t>
                      </a:r>
                    </a:p>
                  </a:txBody>
                  <a:tcPr/>
                </a:tc>
                <a:extLst>
                  <a:ext uri="{0D108BD9-81ED-4DB2-BD59-A6C34878D82A}">
                    <a16:rowId xmlns:a16="http://schemas.microsoft.com/office/drawing/2014/main" val="10001"/>
                  </a:ext>
                </a:extLst>
              </a:tr>
            </a:tbl>
          </a:graphicData>
        </a:graphic>
      </p:graphicFrame>
      <p:sp>
        <p:nvSpPr>
          <p:cNvPr id="20" name="フローチャート : 端子 19"/>
          <p:cNvSpPr/>
          <p:nvPr/>
        </p:nvSpPr>
        <p:spPr>
          <a:xfrm>
            <a:off x="126951" y="2649995"/>
            <a:ext cx="1440160" cy="216024"/>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SｺﾞｼｯｸE" panose="020B0900000000000000" pitchFamily="50" charset="-128"/>
                <a:ea typeface="HGSｺﾞｼｯｸE" panose="020B0900000000000000" pitchFamily="50" charset="-128"/>
              </a:rPr>
              <a:t>技術・生産系</a:t>
            </a:r>
            <a:endParaRPr kumimoji="1" lang="ja-JP" altLang="en-US" sz="1400" dirty="0">
              <a:solidFill>
                <a:schemeClr val="tx1"/>
              </a:solidFill>
              <a:latin typeface="HGSｺﾞｼｯｸE" panose="020B0900000000000000" pitchFamily="50" charset="-128"/>
              <a:ea typeface="HGSｺﾞｼｯｸE" panose="020B0900000000000000" pitchFamily="50" charset="-128"/>
            </a:endParaRPr>
          </a:p>
        </p:txBody>
      </p:sp>
      <p:sp>
        <p:nvSpPr>
          <p:cNvPr id="21" name="フローチャート : 端子 20"/>
          <p:cNvSpPr/>
          <p:nvPr/>
        </p:nvSpPr>
        <p:spPr>
          <a:xfrm>
            <a:off x="6804248" y="3568374"/>
            <a:ext cx="1440160" cy="216024"/>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SｺﾞｼｯｸE" panose="020B0900000000000000" pitchFamily="50" charset="-128"/>
                <a:ea typeface="HGSｺﾞｼｯｸE" panose="020B0900000000000000" pitchFamily="50" charset="-128"/>
              </a:rPr>
              <a:t>広告</a:t>
            </a:r>
            <a:r>
              <a:rPr kumimoji="1" lang="ja-JP" altLang="en-US" sz="1400" dirty="0" smtClean="0">
                <a:solidFill>
                  <a:schemeClr val="tx1"/>
                </a:solidFill>
                <a:latin typeface="HGSｺﾞｼｯｸE" panose="020B0900000000000000" pitchFamily="50" charset="-128"/>
                <a:ea typeface="HGSｺﾞｼｯｸE" panose="020B0900000000000000" pitchFamily="50" charset="-128"/>
              </a:rPr>
              <a:t>・宣伝系</a:t>
            </a:r>
            <a:endParaRPr kumimoji="1" lang="ja-JP" altLang="en-US" sz="1400" dirty="0">
              <a:solidFill>
                <a:schemeClr val="tx1"/>
              </a:solidFill>
              <a:latin typeface="HGSｺﾞｼｯｸE" panose="020B0900000000000000" pitchFamily="50" charset="-128"/>
              <a:ea typeface="HGSｺﾞｼｯｸE" panose="020B0900000000000000"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3293944394"/>
              </p:ext>
            </p:extLst>
          </p:nvPr>
        </p:nvGraphicFramePr>
        <p:xfrm>
          <a:off x="6804248" y="4127683"/>
          <a:ext cx="1944216" cy="1158240"/>
        </p:xfrm>
        <a:graphic>
          <a:graphicData uri="http://schemas.openxmlformats.org/drawingml/2006/table">
            <a:tbl>
              <a:tblPr firstRow="1" bandRow="1">
                <a:tableStyleId>{93296810-A885-4BE3-A3E7-6D5BEEA58F35}</a:tableStyleId>
              </a:tblPr>
              <a:tblGrid>
                <a:gridCol w="1944216">
                  <a:extLst>
                    <a:ext uri="{9D8B030D-6E8A-4147-A177-3AD203B41FA5}">
                      <a16:colId xmlns:a16="http://schemas.microsoft.com/office/drawing/2014/main" val="20000"/>
                    </a:ext>
                  </a:extLst>
                </a:gridCol>
              </a:tblGrid>
              <a:tr h="265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具体的な仕事</a:t>
                      </a:r>
                    </a:p>
                  </a:txBody>
                  <a:tcPr>
                    <a:solidFill>
                      <a:schemeClr val="accent2">
                        <a:lumMod val="75000"/>
                      </a:schemeClr>
                    </a:solidFill>
                  </a:tcPr>
                </a:tc>
                <a:extLst>
                  <a:ext uri="{0D108BD9-81ED-4DB2-BD59-A6C34878D82A}">
                    <a16:rowId xmlns:a16="http://schemas.microsoft.com/office/drawing/2014/main" val="10000"/>
                  </a:ext>
                </a:extLst>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・食品会社、飲料会社の</a:t>
                      </a:r>
                      <a:r>
                        <a:rPr kumimoji="1" lang="en-US" altLang="ja-JP" sz="1300" b="1" dirty="0" smtClean="0">
                          <a:latin typeface="+mn-ea"/>
                          <a:ea typeface="+mn-ea"/>
                        </a:rPr>
                        <a:t/>
                      </a:r>
                      <a:br>
                        <a:rPr kumimoji="1" lang="en-US" altLang="ja-JP" sz="1300" b="1" dirty="0" smtClean="0">
                          <a:latin typeface="+mn-ea"/>
                          <a:ea typeface="+mn-ea"/>
                        </a:rPr>
                      </a:br>
                      <a:r>
                        <a:rPr kumimoji="1" lang="ja-JP" altLang="en-US" sz="1300" b="1" dirty="0" smtClean="0">
                          <a:latin typeface="+mn-ea"/>
                          <a:ea typeface="+mn-ea"/>
                        </a:rPr>
                        <a:t>　広報・宣伝</a:t>
                      </a:r>
                      <a:r>
                        <a:rPr kumimoji="1" lang="en-US" altLang="ja-JP" sz="1300" b="1" dirty="0" smtClean="0">
                          <a:latin typeface="+mn-ea"/>
                          <a:ea typeface="+mn-ea"/>
                        </a:rPr>
                        <a:t/>
                      </a:r>
                      <a:br>
                        <a:rPr kumimoji="1" lang="en-US" altLang="ja-JP" sz="1300" b="1" dirty="0" smtClean="0">
                          <a:latin typeface="+mn-ea"/>
                          <a:ea typeface="+mn-ea"/>
                        </a:rPr>
                      </a:br>
                      <a:r>
                        <a:rPr kumimoji="1" lang="ja-JP" altLang="en-US" sz="1300" b="1" dirty="0" smtClean="0">
                          <a:latin typeface="+mn-ea"/>
                          <a:ea typeface="+mn-ea"/>
                        </a:rPr>
                        <a:t>・食育の指導</a:t>
                      </a:r>
                      <a:r>
                        <a:rPr kumimoji="1" lang="en-US" altLang="ja-JP" sz="1300" b="1" dirty="0" smtClean="0">
                          <a:latin typeface="+mn-ea"/>
                          <a:ea typeface="+mn-ea"/>
                        </a:rPr>
                        <a:t/>
                      </a:r>
                      <a:br>
                        <a:rPr kumimoji="1" lang="en-US" altLang="ja-JP" sz="1300" b="1" dirty="0" smtClean="0">
                          <a:latin typeface="+mn-ea"/>
                          <a:ea typeface="+mn-ea"/>
                        </a:rPr>
                      </a:br>
                      <a:r>
                        <a:rPr kumimoji="1" lang="ja-JP" altLang="en-US" sz="1300" b="1" dirty="0" smtClean="0">
                          <a:latin typeface="+mn-ea"/>
                          <a:ea typeface="+mn-ea"/>
                        </a:rPr>
                        <a:t>・調理教室</a:t>
                      </a:r>
                    </a:p>
                  </a:txBody>
                  <a:tcPr/>
                </a:tc>
                <a:extLst>
                  <a:ext uri="{0D108BD9-81ED-4DB2-BD59-A6C34878D82A}">
                    <a16:rowId xmlns:a16="http://schemas.microsoft.com/office/drawing/2014/main" val="10001"/>
                  </a:ext>
                </a:extLst>
              </a:tr>
            </a:tbl>
          </a:graphicData>
        </a:graphic>
      </p:graphicFrame>
      <p:sp>
        <p:nvSpPr>
          <p:cNvPr id="24" name="フローチャート : 端子 23"/>
          <p:cNvSpPr/>
          <p:nvPr/>
        </p:nvSpPr>
        <p:spPr>
          <a:xfrm>
            <a:off x="6818620" y="3859274"/>
            <a:ext cx="1440160" cy="216024"/>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SｺﾞｼｯｸE" panose="020B0900000000000000" pitchFamily="50" charset="-128"/>
                <a:ea typeface="HGSｺﾞｼｯｸE" panose="020B0900000000000000" pitchFamily="50" charset="-128"/>
              </a:rPr>
              <a:t>技術・生産系</a:t>
            </a:r>
            <a:endParaRPr kumimoji="1" lang="ja-JP" altLang="en-US" sz="1400" dirty="0">
              <a:solidFill>
                <a:schemeClr val="tx1"/>
              </a:solidFill>
              <a:latin typeface="HGSｺﾞｼｯｸE" panose="020B0900000000000000" pitchFamily="50" charset="-128"/>
              <a:ea typeface="HGSｺﾞｼｯｸE" panose="020B0900000000000000" pitchFamily="50" charset="-128"/>
            </a:endParaRPr>
          </a:p>
        </p:txBody>
      </p:sp>
      <p:sp>
        <p:nvSpPr>
          <p:cNvPr id="25" name="フローチャート : 端子 24"/>
          <p:cNvSpPr/>
          <p:nvPr/>
        </p:nvSpPr>
        <p:spPr>
          <a:xfrm>
            <a:off x="1837917" y="5060095"/>
            <a:ext cx="1440160" cy="216024"/>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SｺﾞｼｯｸE" panose="020B0900000000000000" pitchFamily="50" charset="-128"/>
                <a:ea typeface="HGSｺﾞｼｯｸE" panose="020B0900000000000000" pitchFamily="50" charset="-128"/>
              </a:rPr>
              <a:t>運営・調整系</a:t>
            </a:r>
            <a:endParaRPr kumimoji="1" lang="ja-JP" altLang="en-US" sz="1400" dirty="0">
              <a:solidFill>
                <a:schemeClr val="tx1"/>
              </a:solidFill>
              <a:latin typeface="HGSｺﾞｼｯｸE" panose="020B0900000000000000" pitchFamily="50" charset="-128"/>
              <a:ea typeface="HGSｺﾞｼｯｸE" panose="020B0900000000000000" pitchFamily="50" charset="-128"/>
            </a:endParaRPr>
          </a:p>
        </p:txBody>
      </p:sp>
      <p:sp>
        <p:nvSpPr>
          <p:cNvPr id="26" name="フローチャート : 端子 25"/>
          <p:cNvSpPr/>
          <p:nvPr/>
        </p:nvSpPr>
        <p:spPr>
          <a:xfrm>
            <a:off x="1820700" y="5341752"/>
            <a:ext cx="1440160" cy="216024"/>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SｺﾞｼｯｸE" panose="020B0900000000000000" pitchFamily="50" charset="-128"/>
                <a:ea typeface="HGSｺﾞｼｯｸE" panose="020B0900000000000000" pitchFamily="50" charset="-128"/>
              </a:rPr>
              <a:t>技術・生産系</a:t>
            </a:r>
            <a:endParaRPr kumimoji="1" lang="ja-JP" altLang="en-US" sz="1400" dirty="0">
              <a:solidFill>
                <a:schemeClr val="tx1"/>
              </a:solidFill>
              <a:latin typeface="HGSｺﾞｼｯｸE" panose="020B0900000000000000" pitchFamily="50" charset="-128"/>
              <a:ea typeface="HGSｺﾞｼｯｸE" panose="020B0900000000000000" pitchFamily="50"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3330721384"/>
              </p:ext>
            </p:extLst>
          </p:nvPr>
        </p:nvGraphicFramePr>
        <p:xfrm>
          <a:off x="1820700" y="5592063"/>
          <a:ext cx="2164754" cy="1171952"/>
        </p:xfrm>
        <a:graphic>
          <a:graphicData uri="http://schemas.openxmlformats.org/drawingml/2006/table">
            <a:tbl>
              <a:tblPr firstRow="1" bandRow="1">
                <a:tableStyleId>{93296810-A885-4BE3-A3E7-6D5BEEA58F35}</a:tableStyleId>
              </a:tblPr>
              <a:tblGrid>
                <a:gridCol w="2164754">
                  <a:extLst>
                    <a:ext uri="{9D8B030D-6E8A-4147-A177-3AD203B41FA5}">
                      <a16:colId xmlns:a16="http://schemas.microsoft.com/office/drawing/2014/main" val="20000"/>
                    </a:ext>
                  </a:extLst>
                </a:gridCol>
              </a:tblGrid>
              <a:tr h="288032">
                <a:tc>
                  <a:txBody>
                    <a:bodyPr/>
                    <a:lstStyle/>
                    <a:p>
                      <a:r>
                        <a:rPr kumimoji="1" lang="ja-JP" altLang="en-US" sz="1200" b="0" dirty="0" smtClean="0">
                          <a:solidFill>
                            <a:schemeClr val="bg1"/>
                          </a:solidFill>
                        </a:rPr>
                        <a:t>具体的な仕事</a:t>
                      </a:r>
                      <a:endParaRPr kumimoji="1" lang="ja-JP" altLang="en-US" sz="1200" b="0" dirty="0">
                        <a:solidFill>
                          <a:schemeClr val="bg1"/>
                        </a:solidFill>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r>
                        <a:rPr kumimoji="1" lang="ja-JP" altLang="en-US" sz="1300" b="1" dirty="0" smtClean="0"/>
                        <a:t>・保険・衛生管理</a:t>
                      </a:r>
                      <a:r>
                        <a:rPr kumimoji="1" lang="en-US" altLang="ja-JP" sz="1300" b="1" dirty="0" smtClean="0"/>
                        <a:t/>
                      </a:r>
                      <a:br>
                        <a:rPr kumimoji="1" lang="en-US" altLang="ja-JP" sz="1300" b="1" dirty="0" smtClean="0"/>
                      </a:br>
                      <a:r>
                        <a:rPr kumimoji="1" lang="ja-JP" altLang="en-US" sz="1300" b="1" dirty="0" smtClean="0"/>
                        <a:t>・バイオテクノロジー</a:t>
                      </a:r>
                      <a:r>
                        <a:rPr kumimoji="1" lang="en-US" altLang="ja-JP" sz="1300" b="1" dirty="0" smtClean="0"/>
                        <a:t/>
                      </a:r>
                      <a:br>
                        <a:rPr kumimoji="1" lang="en-US" altLang="ja-JP" sz="1300" b="1" dirty="0" smtClean="0"/>
                      </a:br>
                      <a:r>
                        <a:rPr kumimoji="1" lang="ja-JP" altLang="en-US" sz="1300" b="1" dirty="0" smtClean="0"/>
                        <a:t>・開発の為の資金調達</a:t>
                      </a:r>
                      <a:r>
                        <a:rPr kumimoji="1" lang="en-US" altLang="ja-JP" sz="1300" b="1" dirty="0" smtClean="0"/>
                        <a:t/>
                      </a:r>
                      <a:br>
                        <a:rPr kumimoji="1" lang="en-US" altLang="ja-JP" sz="1300" b="1" dirty="0" smtClean="0"/>
                      </a:br>
                      <a:r>
                        <a:rPr kumimoji="1" lang="ja-JP" altLang="en-US" sz="1300" b="1" dirty="0" smtClean="0"/>
                        <a:t>・食品会社の人事・総務</a:t>
                      </a:r>
                      <a:endParaRPr kumimoji="1" lang="ja-JP" altLang="en-US" sz="1300" b="1" dirty="0"/>
                    </a:p>
                  </a:txBody>
                  <a:tcPr/>
                </a:tc>
                <a:extLst>
                  <a:ext uri="{0D108BD9-81ED-4DB2-BD59-A6C34878D82A}">
                    <a16:rowId xmlns:a16="http://schemas.microsoft.com/office/drawing/2014/main" val="10001"/>
                  </a:ext>
                </a:extLst>
              </a:tr>
            </a:tbl>
          </a:graphicData>
        </a:graphic>
      </p:graphicFrame>
      <p:sp>
        <p:nvSpPr>
          <p:cNvPr id="29" name="雲形吹き出し 28"/>
          <p:cNvSpPr/>
          <p:nvPr/>
        </p:nvSpPr>
        <p:spPr>
          <a:xfrm>
            <a:off x="7445060" y="734761"/>
            <a:ext cx="1521465" cy="512259"/>
          </a:xfrm>
          <a:prstGeom prst="cloudCallout">
            <a:avLst>
              <a:gd name="adj1" fmla="val -65060"/>
              <a:gd name="adj2" fmla="val 61234"/>
            </a:avLst>
          </a:prstGeom>
          <a:solidFill>
            <a:srgbClr val="FFFF0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売る仕事</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0" name="雲形吹き出し 29"/>
          <p:cNvSpPr/>
          <p:nvPr/>
        </p:nvSpPr>
        <p:spPr>
          <a:xfrm>
            <a:off x="6818620" y="5484611"/>
            <a:ext cx="1252880" cy="432048"/>
          </a:xfrm>
          <a:prstGeom prst="cloudCallout">
            <a:avLst>
              <a:gd name="adj1" fmla="val -32297"/>
              <a:gd name="adj2" fmla="val -80800"/>
            </a:avLst>
          </a:prstGeom>
          <a:solidFill>
            <a:srgbClr val="FFFF0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HGSｺﾞｼｯｸE" panose="020B0900000000000000" pitchFamily="50" charset="-128"/>
                <a:ea typeface="HGSｺﾞｼｯｸE" panose="020B0900000000000000" pitchFamily="50" charset="-128"/>
              </a:rPr>
              <a:t>専門職</a:t>
            </a:r>
            <a:endParaRPr kumimoji="1" lang="ja-JP" altLang="en-US" sz="1400" dirty="0">
              <a:solidFill>
                <a:srgbClr val="FF0000"/>
              </a:solidFill>
              <a:latin typeface="HGSｺﾞｼｯｸE" panose="020B0900000000000000" pitchFamily="50" charset="-128"/>
              <a:ea typeface="HGSｺﾞｼｯｸE" panose="020B0900000000000000" pitchFamily="50" charset="-128"/>
            </a:endParaRPr>
          </a:p>
        </p:txBody>
      </p:sp>
      <p:sp>
        <p:nvSpPr>
          <p:cNvPr id="31" name="雲形吹き出し 30"/>
          <p:cNvSpPr/>
          <p:nvPr/>
        </p:nvSpPr>
        <p:spPr>
          <a:xfrm>
            <a:off x="306971" y="6118344"/>
            <a:ext cx="1384710" cy="583952"/>
          </a:xfrm>
          <a:prstGeom prst="cloudCallout">
            <a:avLst>
              <a:gd name="adj1" fmla="val 62942"/>
              <a:gd name="adj2" fmla="val -102846"/>
            </a:avLst>
          </a:prstGeom>
          <a:solidFill>
            <a:srgbClr val="FFFF0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HGSｺﾞｼｯｸE" panose="020B0900000000000000" pitchFamily="50" charset="-128"/>
                <a:ea typeface="HGSｺﾞｼｯｸE" panose="020B0900000000000000" pitchFamily="50" charset="-128"/>
              </a:rPr>
              <a:t>管理する仕事</a:t>
            </a:r>
            <a:endParaRPr kumimoji="1" lang="ja-JP" altLang="en-US" sz="1400" dirty="0">
              <a:solidFill>
                <a:srgbClr val="FF0000"/>
              </a:solidFill>
              <a:latin typeface="HGSｺﾞｼｯｸE" panose="020B0900000000000000" pitchFamily="50" charset="-128"/>
              <a:ea typeface="HGSｺﾞｼｯｸE" panose="020B0900000000000000" pitchFamily="50" charset="-128"/>
            </a:endParaRPr>
          </a:p>
        </p:txBody>
      </p:sp>
      <p:sp>
        <p:nvSpPr>
          <p:cNvPr id="32" name="雲形吹き出し 31"/>
          <p:cNvSpPr/>
          <p:nvPr/>
        </p:nvSpPr>
        <p:spPr>
          <a:xfrm>
            <a:off x="741410" y="1713721"/>
            <a:ext cx="1348705" cy="432048"/>
          </a:xfrm>
          <a:prstGeom prst="cloudCallout">
            <a:avLst>
              <a:gd name="adj1" fmla="val 18409"/>
              <a:gd name="adj2" fmla="val 159244"/>
            </a:avLst>
          </a:prstGeom>
          <a:solidFill>
            <a:srgbClr val="FFFF0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作る仕事</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1551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par>
                                <p:cTn id="41" presetID="2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0" grpId="0" animBg="1"/>
      <p:bldP spid="21" grpId="0" animBg="1"/>
      <p:bldP spid="24" grpId="0" animBg="1"/>
      <p:bldP spid="25" grpId="0" animBg="1"/>
      <p:bldP spid="26"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1115616" y="108394"/>
            <a:ext cx="6912768" cy="6771691"/>
          </a:xfrm>
          <a:prstGeom prst="rect">
            <a:avLst/>
          </a:prstGeom>
        </p:spPr>
      </p:pic>
    </p:spTree>
    <p:extLst>
      <p:ext uri="{BB962C8B-B14F-4D97-AF65-F5344CB8AC3E}">
        <p14:creationId xmlns:p14="http://schemas.microsoft.com/office/powerpoint/2010/main" val="1898415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12652780"/>
              </p:ext>
            </p:extLst>
          </p:nvPr>
        </p:nvGraphicFramePr>
        <p:xfrm>
          <a:off x="457200" y="1268760"/>
          <a:ext cx="814724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グループ化 3"/>
          <p:cNvGrpSpPr/>
          <p:nvPr/>
        </p:nvGrpSpPr>
        <p:grpSpPr>
          <a:xfrm>
            <a:off x="1187624" y="260648"/>
            <a:ext cx="7025952" cy="669891"/>
            <a:chOff x="703825" y="238830"/>
            <a:chExt cx="7025952" cy="669891"/>
          </a:xfrm>
        </p:grpSpPr>
        <p:sp>
          <p:nvSpPr>
            <p:cNvPr id="5" name="パイ 4"/>
            <p:cNvSpPr/>
            <p:nvPr/>
          </p:nvSpPr>
          <p:spPr>
            <a:xfrm>
              <a:off x="703825" y="238831"/>
              <a:ext cx="821796" cy="669890"/>
            </a:xfrm>
            <a:prstGeom prst="pie">
              <a:avLst>
                <a:gd name="adj1" fmla="val 5400000"/>
                <a:gd name="adj2" fmla="val 162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grpSp>
          <p:nvGrpSpPr>
            <p:cNvPr id="6" name="グループ化 5"/>
            <p:cNvGrpSpPr/>
            <p:nvPr/>
          </p:nvGrpSpPr>
          <p:grpSpPr>
            <a:xfrm>
              <a:off x="1114723" y="238830"/>
              <a:ext cx="6615054" cy="669890"/>
              <a:chOff x="468052" y="170758"/>
              <a:chExt cx="7535180" cy="936104"/>
            </a:xfrm>
          </p:grpSpPr>
          <p:sp>
            <p:nvSpPr>
              <p:cNvPr id="8" name="正方形/長方形 7"/>
              <p:cNvSpPr/>
              <p:nvPr/>
            </p:nvSpPr>
            <p:spPr>
              <a:xfrm>
                <a:off x="468052" y="170758"/>
                <a:ext cx="7535180" cy="936104"/>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正方形/長方形 8"/>
              <p:cNvSpPr/>
              <p:nvPr/>
            </p:nvSpPr>
            <p:spPr>
              <a:xfrm>
                <a:off x="468052" y="170758"/>
                <a:ext cx="7535180" cy="9361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ctr" anchorCtr="0">
                <a:noAutofit/>
              </a:bodyPr>
              <a:lstStyle/>
              <a:p>
                <a:pPr marL="0" marR="0" lvl="0" indent="0" defTabSz="1822450" rtl="0" eaLnBrk="1" fontAlgn="auto" latinLnBrk="0" hangingPunct="1">
                  <a:lnSpc>
                    <a:spcPct val="90000"/>
                  </a:lnSpc>
                  <a:spcBef>
                    <a:spcPct val="0"/>
                  </a:spcBef>
                  <a:spcAft>
                    <a:spcPct val="35000"/>
                  </a:spcAft>
                  <a:buClrTx/>
                  <a:buSzTx/>
                  <a:buFontTx/>
                  <a:buNone/>
                  <a:tabLst/>
                  <a:defRPr/>
                </a:pPr>
                <a:r>
                  <a:rPr kumimoji="1" lang="ja-JP" altLang="en-US" sz="2800" b="0" i="0" u="none" strike="noStrike" kern="1200" cap="none" spc="0" normalizeH="0" baseline="0" noProof="0" dirty="0" smtClean="0">
                    <a:ln>
                      <a:noFill/>
                    </a:ln>
                    <a:solidFill>
                      <a:srgbClr val="0070C0"/>
                    </a:solidFill>
                    <a:effectLst/>
                    <a:uLnTx/>
                    <a:uFillTx/>
                    <a:latin typeface="HG丸ｺﾞｼｯｸM-PRO" pitchFamily="50" charset="-128"/>
                    <a:ea typeface="HG丸ｺﾞｼｯｸM-PRO" pitchFamily="50" charset="-128"/>
                    <a:cs typeface="+mn-cs"/>
                  </a:rPr>
                  <a:t>第４章</a:t>
                </a:r>
                <a:r>
                  <a:rPr kumimoji="1" lang="ja-JP" altLang="en-US" sz="26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ＭＳ Ｐゴシック" panose="020B0600070205080204" pitchFamily="50" charset="-128"/>
                    <a:cs typeface="+mn-cs"/>
                  </a:rPr>
                  <a:t>　</a:t>
                </a:r>
                <a:r>
                  <a:rPr kumimoji="1" lang="ja-JP" altLang="en-US" sz="3200" b="0" i="0" u="none" strike="noStrike" kern="1200" cap="none" spc="0" normalizeH="0" baseline="0" noProof="0" dirty="0" smtClean="0">
                    <a:ln>
                      <a:noFill/>
                    </a:ln>
                    <a:solidFill>
                      <a:srgbClr val="C00000"/>
                    </a:solidFill>
                    <a:effectLst/>
                    <a:uLnTx/>
                    <a:uFillTx/>
                    <a:latin typeface="HGS創英角ﾎﾟｯﾌﾟ体" panose="040B0A00000000000000" pitchFamily="50" charset="-128"/>
                    <a:ea typeface="HGS創英角ﾎﾟｯﾌﾟ体" panose="040B0A00000000000000" pitchFamily="50" charset="-128"/>
                  </a:rPr>
                  <a:t>これからの活動</a:t>
                </a:r>
                <a:endParaRPr kumimoji="0" lang="ja-JP" altLang="en-US" sz="3200" b="0" i="0" u="none" strike="noStrike" kern="1200" cap="none" spc="0" normalizeH="0" baseline="0" noProof="0" dirty="0">
                  <a:ln>
                    <a:noFill/>
                  </a:ln>
                  <a:solidFill>
                    <a:srgbClr val="C00000"/>
                  </a:solidFill>
                  <a:effectLst/>
                  <a:uLnTx/>
                  <a:uFillTx/>
                  <a:latin typeface="HGS創英角ﾎﾟｯﾌﾟ体" panose="040B0A00000000000000" pitchFamily="50" charset="-128"/>
                  <a:ea typeface="HGS創英角ﾎﾟｯﾌﾟ体" panose="040B0A00000000000000" pitchFamily="50" charset="-128"/>
                </a:endParaRPr>
              </a:p>
            </p:txBody>
          </p:sp>
        </p:grpSp>
      </p:grpSp>
    </p:spTree>
    <p:extLst>
      <p:ext uri="{BB962C8B-B14F-4D97-AF65-F5344CB8AC3E}">
        <p14:creationId xmlns:p14="http://schemas.microsoft.com/office/powerpoint/2010/main" val="974750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187624" y="260648"/>
            <a:ext cx="7025952" cy="669891"/>
            <a:chOff x="703825" y="238830"/>
            <a:chExt cx="7025952" cy="669891"/>
          </a:xfrm>
        </p:grpSpPr>
        <p:sp>
          <p:nvSpPr>
            <p:cNvPr id="5" name="パイ 4"/>
            <p:cNvSpPr/>
            <p:nvPr/>
          </p:nvSpPr>
          <p:spPr>
            <a:xfrm>
              <a:off x="703825" y="238831"/>
              <a:ext cx="821796" cy="669890"/>
            </a:xfrm>
            <a:prstGeom prst="pie">
              <a:avLst>
                <a:gd name="adj1" fmla="val 5400000"/>
                <a:gd name="adj2" fmla="val 162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grpSp>
          <p:nvGrpSpPr>
            <p:cNvPr id="6" name="グループ化 5"/>
            <p:cNvGrpSpPr/>
            <p:nvPr/>
          </p:nvGrpSpPr>
          <p:grpSpPr>
            <a:xfrm>
              <a:off x="1114723" y="238830"/>
              <a:ext cx="6615054" cy="669890"/>
              <a:chOff x="468052" y="170758"/>
              <a:chExt cx="7535180" cy="936104"/>
            </a:xfrm>
          </p:grpSpPr>
          <p:sp>
            <p:nvSpPr>
              <p:cNvPr id="7" name="正方形/長方形 6"/>
              <p:cNvSpPr/>
              <p:nvPr/>
            </p:nvSpPr>
            <p:spPr>
              <a:xfrm>
                <a:off x="468052" y="170758"/>
                <a:ext cx="7535180" cy="936104"/>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正方形/長方形 7"/>
              <p:cNvSpPr/>
              <p:nvPr/>
            </p:nvSpPr>
            <p:spPr>
              <a:xfrm>
                <a:off x="468052" y="170758"/>
                <a:ext cx="7535180" cy="9361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ctr" anchorCtr="0">
                <a:noAutofit/>
              </a:bodyPr>
              <a:lstStyle/>
              <a:p>
                <a:pPr marL="0" marR="0" lvl="0" indent="0" defTabSz="1822450" rtl="0" eaLnBrk="1" fontAlgn="auto" latinLnBrk="0" hangingPunct="1">
                  <a:lnSpc>
                    <a:spcPct val="90000"/>
                  </a:lnSpc>
                  <a:spcBef>
                    <a:spcPct val="0"/>
                  </a:spcBef>
                  <a:spcAft>
                    <a:spcPct val="35000"/>
                  </a:spcAft>
                  <a:buClrTx/>
                  <a:buSzTx/>
                  <a:buFontTx/>
                  <a:buNone/>
                  <a:tabLst/>
                  <a:defRPr/>
                </a:pPr>
                <a:r>
                  <a:rPr kumimoji="1" lang="ja-JP" altLang="en-US" sz="2800" b="0" i="0" u="none" strike="noStrike" kern="1200" cap="none" spc="0" normalizeH="0" baseline="0" noProof="0" dirty="0" smtClean="0">
                    <a:ln>
                      <a:noFill/>
                    </a:ln>
                    <a:solidFill>
                      <a:srgbClr val="0070C0"/>
                    </a:solidFill>
                    <a:effectLst/>
                    <a:uLnTx/>
                    <a:uFillTx/>
                    <a:latin typeface="HG丸ｺﾞｼｯｸM-PRO" pitchFamily="50" charset="-128"/>
                    <a:ea typeface="HG丸ｺﾞｼｯｸM-PRO" pitchFamily="50" charset="-128"/>
                    <a:cs typeface="+mn-cs"/>
                  </a:rPr>
                  <a:t>第５章</a:t>
                </a:r>
                <a:r>
                  <a:rPr kumimoji="1" lang="ja-JP" altLang="en-US" sz="26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ＭＳ Ｐゴシック" panose="020B0600070205080204" pitchFamily="50" charset="-128"/>
                    <a:cs typeface="+mn-cs"/>
                  </a:rPr>
                  <a:t>　</a:t>
                </a:r>
                <a:r>
                  <a:rPr kumimoji="0" lang="ja-JP" altLang="en-US" sz="3200" b="0" i="0" u="none" strike="noStrike" kern="1200" cap="none" spc="0" normalizeH="0" baseline="0" noProof="0" dirty="0" smtClean="0">
                    <a:ln>
                      <a:noFill/>
                    </a:ln>
                    <a:solidFill>
                      <a:srgbClr val="C00000"/>
                    </a:solidFill>
                    <a:effectLst/>
                    <a:uLnTx/>
                    <a:uFillTx/>
                    <a:latin typeface="HG創英角ﾎﾟｯﾌﾟ体" pitchFamily="49" charset="-128"/>
                    <a:ea typeface="HG創英角ﾎﾟｯﾌﾟ体" pitchFamily="49" charset="-128"/>
                    <a:cs typeface="+mn-cs"/>
                  </a:rPr>
                  <a:t>企業説明会・企業訪問</a:t>
                </a:r>
                <a:endParaRPr kumimoji="0" lang="ja-JP" altLang="en-US" sz="3200" b="0" i="0" u="none" strike="noStrike" kern="1200" cap="none" spc="0" normalizeH="0" baseline="0" noProof="0" dirty="0">
                  <a:ln>
                    <a:noFill/>
                  </a:ln>
                  <a:solidFill>
                    <a:srgbClr val="C00000"/>
                  </a:solidFill>
                  <a:effectLst/>
                  <a:uLnTx/>
                  <a:uFillTx/>
                  <a:latin typeface="HG創英角ﾎﾟｯﾌﾟ体" pitchFamily="49" charset="-128"/>
                  <a:ea typeface="HG創英角ﾎﾟｯﾌﾟ体" pitchFamily="49" charset="-128"/>
                  <a:cs typeface="+mn-cs"/>
                </a:endParaRPr>
              </a:p>
            </p:txBody>
          </p:sp>
        </p:grpSp>
      </p:grpSp>
      <p:graphicFrame>
        <p:nvGraphicFramePr>
          <p:cNvPr id="9" name="図表 8"/>
          <p:cNvGraphicFramePr/>
          <p:nvPr>
            <p:extLst>
              <p:ext uri="{D42A27DB-BD31-4B8C-83A1-F6EECF244321}">
                <p14:modId xmlns:p14="http://schemas.microsoft.com/office/powerpoint/2010/main" val="900007589"/>
              </p:ext>
            </p:extLst>
          </p:nvPr>
        </p:nvGraphicFramePr>
        <p:xfrm>
          <a:off x="1403648" y="1693943"/>
          <a:ext cx="657890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テキスト ボックス 9"/>
          <p:cNvSpPr txBox="1"/>
          <p:nvPr/>
        </p:nvSpPr>
        <p:spPr>
          <a:xfrm>
            <a:off x="1660848" y="6061938"/>
            <a:ext cx="6840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企業説明会への参加を応募の条件としている企業も</a:t>
            </a:r>
            <a:r>
              <a:rPr kumimoji="1" lang="ja-JP" altLang="en-US" sz="18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あります。</a:t>
            </a:r>
            <a:endPar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1691680" y="1228690"/>
            <a:ext cx="22235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smtClean="0">
                <a:ln>
                  <a:noFill/>
                </a:ln>
                <a:solidFill>
                  <a:srgbClr val="C00000"/>
                </a:solidFill>
                <a:effectLst/>
                <a:uLnTx/>
                <a:uFillTx/>
                <a:latin typeface="Calibri"/>
                <a:ea typeface="ＭＳ Ｐゴシック" panose="020B0600070205080204" pitchFamily="50" charset="-128"/>
                <a:cs typeface="+mn-cs"/>
              </a:rPr>
              <a:t>事前準備</a:t>
            </a:r>
            <a:endParaRPr kumimoji="1" lang="ja-JP" altLang="en-US" sz="2000" b="1" i="1"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48716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19315" y="1124744"/>
            <a:ext cx="6709069" cy="648072"/>
          </a:xfrm>
        </p:spPr>
        <p:txBody>
          <a:bodyPr>
            <a:noAutofit/>
          </a:bodyPr>
          <a:lstStyle/>
          <a:p>
            <a:pPr marL="0" indent="0">
              <a:buNone/>
            </a:pPr>
            <a:r>
              <a:rPr kumimoji="1" lang="ja-JP" altLang="en-US" sz="3600" dirty="0" smtClean="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latin typeface="HGS創英角ﾎﾟｯﾌﾟ体" pitchFamily="50" charset="-128"/>
                <a:ea typeface="HGS創英角ﾎﾟｯﾌﾟ体" pitchFamily="50" charset="-128"/>
              </a:rPr>
              <a:t>自分と相手の共通点を見つける</a:t>
            </a:r>
            <a:endParaRPr kumimoji="1" lang="ja-JP" altLang="en-US" sz="3600" dirty="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latin typeface="HGS創英角ﾎﾟｯﾌﾟ体" pitchFamily="50" charset="-128"/>
              <a:ea typeface="HGS創英角ﾎﾟｯﾌﾟ体"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81480032"/>
              </p:ext>
            </p:extLst>
          </p:nvPr>
        </p:nvGraphicFramePr>
        <p:xfrm>
          <a:off x="1043608" y="2060848"/>
          <a:ext cx="7242770" cy="45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1691680" y="1772816"/>
            <a:ext cx="2880320" cy="677108"/>
          </a:xfrm>
          <a:prstGeom prst="rect">
            <a:avLst/>
          </a:prstGeom>
          <a:noFill/>
        </p:spPr>
        <p:txBody>
          <a:bodyPr wrap="square" rtlCol="0">
            <a:spAutoFit/>
          </a:bodyPr>
          <a:lstStyle/>
          <a:p>
            <a:pPr lvl="0" algn="ctr"/>
            <a:r>
              <a:rPr kumimoji="1" lang="ja-JP" altLang="en-US" sz="2000" b="1" dirty="0">
                <a:solidFill>
                  <a:srgbClr val="0070C0"/>
                </a:solidFill>
              </a:rPr>
              <a:t>自分を</a:t>
            </a:r>
            <a:r>
              <a:rPr kumimoji="1" lang="ja-JP" altLang="en-US" sz="2000" b="1" dirty="0" smtClean="0">
                <a:solidFill>
                  <a:srgbClr val="0070C0"/>
                </a:solidFill>
              </a:rPr>
              <a:t>知る</a:t>
            </a:r>
            <a:r>
              <a:rPr kumimoji="1" lang="en-US" altLang="ja-JP" b="1" dirty="0" smtClean="0">
                <a:solidFill>
                  <a:srgbClr val="0070C0"/>
                </a:solidFill>
              </a:rPr>
              <a:t/>
            </a:r>
            <a:br>
              <a:rPr kumimoji="1" lang="en-US" altLang="ja-JP" b="1" dirty="0" smtClean="0">
                <a:solidFill>
                  <a:srgbClr val="0070C0"/>
                </a:solidFill>
              </a:rPr>
            </a:br>
            <a:r>
              <a:rPr kumimoji="1" lang="ja-JP" altLang="en-US" b="1" dirty="0" smtClean="0">
                <a:solidFill>
                  <a:srgbClr val="0070C0"/>
                </a:solidFill>
              </a:rPr>
              <a:t>（自己理解、自己分析）</a:t>
            </a:r>
            <a:endParaRPr kumimoji="1" lang="ja-JP" altLang="en-US" b="1" dirty="0">
              <a:solidFill>
                <a:srgbClr val="0070C0"/>
              </a:solidFill>
            </a:endParaRPr>
          </a:p>
        </p:txBody>
      </p:sp>
      <p:sp>
        <p:nvSpPr>
          <p:cNvPr id="6" name="テキスト ボックス 5"/>
          <p:cNvSpPr txBox="1"/>
          <p:nvPr/>
        </p:nvSpPr>
        <p:spPr>
          <a:xfrm>
            <a:off x="4656584" y="1772816"/>
            <a:ext cx="3384376" cy="677108"/>
          </a:xfrm>
          <a:prstGeom prst="rect">
            <a:avLst/>
          </a:prstGeom>
          <a:noFill/>
        </p:spPr>
        <p:txBody>
          <a:bodyPr wrap="square" rtlCol="0">
            <a:spAutoFit/>
          </a:bodyPr>
          <a:lstStyle/>
          <a:p>
            <a:pPr lvl="0" algn="ctr"/>
            <a:r>
              <a:rPr kumimoji="1" lang="ja-JP" altLang="en-US" sz="2000" b="1" dirty="0" smtClean="0">
                <a:solidFill>
                  <a:srgbClr val="C00000"/>
                </a:solidFill>
              </a:rPr>
              <a:t>相手を知る</a:t>
            </a:r>
            <a:r>
              <a:rPr kumimoji="1" lang="en-US" altLang="ja-JP" b="1" dirty="0" smtClean="0">
                <a:solidFill>
                  <a:srgbClr val="C00000"/>
                </a:solidFill>
              </a:rPr>
              <a:t/>
            </a:r>
            <a:br>
              <a:rPr kumimoji="1" lang="en-US" altLang="ja-JP" b="1" dirty="0" smtClean="0">
                <a:solidFill>
                  <a:srgbClr val="C00000"/>
                </a:solidFill>
              </a:rPr>
            </a:br>
            <a:r>
              <a:rPr kumimoji="1" lang="ja-JP" altLang="en-US" b="1" dirty="0" smtClean="0">
                <a:solidFill>
                  <a:srgbClr val="C00000"/>
                </a:solidFill>
              </a:rPr>
              <a:t>（仕事理解、職種･企業研究）</a:t>
            </a:r>
            <a:endParaRPr kumimoji="1" lang="ja-JP" altLang="en-US" b="1" dirty="0">
              <a:solidFill>
                <a:srgbClr val="C00000"/>
              </a:solidFill>
            </a:endParaRPr>
          </a:p>
        </p:txBody>
      </p:sp>
      <p:sp>
        <p:nvSpPr>
          <p:cNvPr id="7" name="テキスト ボックス 6"/>
          <p:cNvSpPr txBox="1"/>
          <p:nvPr/>
        </p:nvSpPr>
        <p:spPr>
          <a:xfrm>
            <a:off x="1187624" y="3679864"/>
            <a:ext cx="3024336" cy="2031325"/>
          </a:xfrm>
          <a:prstGeom prst="rect">
            <a:avLst/>
          </a:prstGeom>
          <a:noFill/>
        </p:spPr>
        <p:txBody>
          <a:bodyPr wrap="square" rtlCol="0">
            <a:spAutoFit/>
          </a:bodyPr>
          <a:lstStyle/>
          <a:p>
            <a:r>
              <a:rPr kumimoji="1" lang="ja-JP" altLang="en-US" b="1" dirty="0" smtClean="0">
                <a:latin typeface="HG丸ｺﾞｼｯｸM-PRO" pitchFamily="50" charset="-128"/>
                <a:ea typeface="HG丸ｺﾞｼｯｸM-PRO" pitchFamily="50" charset="-128"/>
              </a:rPr>
              <a:t>・何がしたいか</a:t>
            </a:r>
            <a:r>
              <a:rPr kumimoji="1" lang="ja-JP" altLang="en-US" b="1" dirty="0">
                <a:latin typeface="HG丸ｺﾞｼｯｸM-PRO" pitchFamily="50" charset="-128"/>
                <a:ea typeface="HG丸ｺﾞｼｯｸM-PRO" pitchFamily="50" charset="-128"/>
              </a:rPr>
              <a:t>（</a:t>
            </a:r>
            <a:r>
              <a:rPr kumimoji="1" lang="ja-JP" altLang="en-US" b="1" dirty="0" smtClean="0">
                <a:latin typeface="HG丸ｺﾞｼｯｸM-PRO" pitchFamily="50" charset="-128"/>
                <a:ea typeface="HG丸ｺﾞｼｯｸM-PRO" pitchFamily="50" charset="-128"/>
              </a:rPr>
              <a:t>興味</a:t>
            </a:r>
            <a:r>
              <a:rPr kumimoji="1" lang="ja-JP" altLang="en-US" b="1" dirty="0">
                <a:latin typeface="HG丸ｺﾞｼｯｸM-PRO" pitchFamily="50" charset="-128"/>
                <a:ea typeface="HG丸ｺﾞｼｯｸM-PRO" pitchFamily="50" charset="-128"/>
              </a:rPr>
              <a:t>）</a:t>
            </a:r>
            <a:r>
              <a:rPr kumimoji="1" lang="en-US" altLang="ja-JP" b="1" dirty="0" smtClean="0">
                <a:latin typeface="HG丸ｺﾞｼｯｸM-PRO" pitchFamily="50" charset="-128"/>
                <a:ea typeface="HG丸ｺﾞｼｯｸM-PRO" pitchFamily="50" charset="-128"/>
              </a:rPr>
              <a:t/>
            </a:r>
            <a:br>
              <a:rPr kumimoji="1" lang="en-US" altLang="ja-JP" b="1" dirty="0" smtClean="0">
                <a:latin typeface="HG丸ｺﾞｼｯｸM-PRO" pitchFamily="50" charset="-128"/>
                <a:ea typeface="HG丸ｺﾞｼｯｸM-PRO" pitchFamily="50" charset="-128"/>
              </a:rPr>
            </a:br>
            <a:r>
              <a:rPr kumimoji="1" lang="ja-JP" altLang="en-US" b="1" dirty="0" smtClean="0">
                <a:latin typeface="HG丸ｺﾞｼｯｸM-PRO" pitchFamily="50" charset="-128"/>
                <a:ea typeface="HG丸ｺﾞｼｯｸM-PRO" pitchFamily="50" charset="-128"/>
              </a:rPr>
              <a:t>・何ができるか</a:t>
            </a:r>
            <a:r>
              <a:rPr kumimoji="1" lang="ja-JP" altLang="en-US" b="1" dirty="0">
                <a:latin typeface="HG丸ｺﾞｼｯｸM-PRO" pitchFamily="50" charset="-128"/>
                <a:ea typeface="HG丸ｺﾞｼｯｸM-PRO" pitchFamily="50" charset="-128"/>
              </a:rPr>
              <a:t>（</a:t>
            </a:r>
            <a:r>
              <a:rPr kumimoji="1" lang="ja-JP" altLang="en-US" b="1" dirty="0" smtClean="0">
                <a:latin typeface="HG丸ｺﾞｼｯｸM-PRO" pitchFamily="50" charset="-128"/>
                <a:ea typeface="HG丸ｺﾞｼｯｸM-PRO" pitchFamily="50" charset="-128"/>
              </a:rPr>
              <a:t>能力</a:t>
            </a:r>
            <a:r>
              <a:rPr kumimoji="1" lang="ja-JP" altLang="en-US" b="1" dirty="0">
                <a:latin typeface="HG丸ｺﾞｼｯｸM-PRO" pitchFamily="50" charset="-128"/>
                <a:ea typeface="HG丸ｺﾞｼｯｸM-PRO" pitchFamily="50" charset="-128"/>
              </a:rPr>
              <a:t>）</a:t>
            </a:r>
            <a:r>
              <a:rPr kumimoji="1" lang="en-US" altLang="ja-JP" b="1" dirty="0" smtClean="0">
                <a:latin typeface="HG丸ｺﾞｼｯｸM-PRO" pitchFamily="50" charset="-128"/>
                <a:ea typeface="HG丸ｺﾞｼｯｸM-PRO" pitchFamily="50" charset="-128"/>
              </a:rPr>
              <a:t/>
            </a:r>
            <a:br>
              <a:rPr kumimoji="1" lang="en-US" altLang="ja-JP" b="1" dirty="0" smtClean="0">
                <a:latin typeface="HG丸ｺﾞｼｯｸM-PRO" pitchFamily="50" charset="-128"/>
                <a:ea typeface="HG丸ｺﾞｼｯｸM-PRO" pitchFamily="50" charset="-128"/>
              </a:rPr>
            </a:br>
            <a:r>
              <a:rPr kumimoji="1" lang="ja-JP" altLang="en-US" b="1" dirty="0" smtClean="0">
                <a:latin typeface="HG丸ｺﾞｼｯｸM-PRO" pitchFamily="50" charset="-128"/>
                <a:ea typeface="HG丸ｺﾞｼｯｸM-PRO" pitchFamily="50" charset="-128"/>
              </a:rPr>
              <a:t>・自分の強み･弱みは</a:t>
            </a:r>
            <a:r>
              <a:rPr kumimoji="1" lang="en-US" altLang="ja-JP" b="1" dirty="0" smtClean="0">
                <a:latin typeface="HG丸ｺﾞｼｯｸM-PRO" pitchFamily="50" charset="-128"/>
                <a:ea typeface="HG丸ｺﾞｼｯｸM-PRO" pitchFamily="50" charset="-128"/>
              </a:rPr>
              <a:t/>
            </a:r>
            <a:br>
              <a:rPr kumimoji="1" lang="en-US" altLang="ja-JP" b="1" dirty="0" smtClean="0">
                <a:latin typeface="HG丸ｺﾞｼｯｸM-PRO" pitchFamily="50" charset="-128"/>
                <a:ea typeface="HG丸ｺﾞｼｯｸM-PRO" pitchFamily="50" charset="-128"/>
              </a:rPr>
            </a:br>
            <a:r>
              <a:rPr kumimoji="1" lang="ja-JP" altLang="en-US" b="1" dirty="0" smtClean="0">
                <a:latin typeface="HG丸ｺﾞｼｯｸM-PRO" pitchFamily="50" charset="-128"/>
                <a:ea typeface="HG丸ｺﾞｼｯｸM-PRO" pitchFamily="50" charset="-128"/>
              </a:rPr>
              <a:t>・</a:t>
            </a:r>
            <a:r>
              <a:rPr kumimoji="1" lang="ja-JP" altLang="en-US" b="1" dirty="0">
                <a:latin typeface="HG丸ｺﾞｼｯｸM-PRO" pitchFamily="50" charset="-128"/>
                <a:ea typeface="HG丸ｺﾞｼｯｸM-PRO" pitchFamily="50" charset="-128"/>
              </a:rPr>
              <a:t>価値観</a:t>
            </a:r>
            <a:r>
              <a:rPr kumimoji="1" lang="en-US" altLang="ja-JP" b="1" dirty="0" smtClean="0">
                <a:latin typeface="HG丸ｺﾞｼｯｸM-PRO" pitchFamily="50" charset="-128"/>
                <a:ea typeface="HG丸ｺﾞｼｯｸM-PRO" pitchFamily="50" charset="-128"/>
              </a:rPr>
              <a:t/>
            </a:r>
            <a:br>
              <a:rPr kumimoji="1" lang="en-US" altLang="ja-JP" b="1" dirty="0" smtClean="0">
                <a:latin typeface="HG丸ｺﾞｼｯｸM-PRO" pitchFamily="50" charset="-128"/>
                <a:ea typeface="HG丸ｺﾞｼｯｸM-PRO" pitchFamily="50" charset="-128"/>
              </a:rPr>
            </a:br>
            <a:r>
              <a:rPr kumimoji="1" lang="ja-JP" altLang="en-US" b="1" dirty="0" smtClean="0">
                <a:latin typeface="HG丸ｺﾞｼｯｸM-PRO" pitchFamily="50" charset="-128"/>
                <a:ea typeface="HG丸ｺﾞｼｯｸM-PRO" pitchFamily="50" charset="-128"/>
              </a:rPr>
              <a:t>・経歴、経験、特技、性格</a:t>
            </a:r>
            <a:endParaRPr kumimoji="1" lang="en-US" altLang="ja-JP" b="1" dirty="0" smtClean="0">
              <a:latin typeface="HG丸ｺﾞｼｯｸM-PRO" pitchFamily="50" charset="-128"/>
              <a:ea typeface="HG丸ｺﾞｼｯｸM-PRO" pitchFamily="50" charset="-128"/>
            </a:endParaRPr>
          </a:p>
          <a:p>
            <a:r>
              <a:rPr kumimoji="1" lang="ja-JP" altLang="en-US" b="1" dirty="0">
                <a:latin typeface="HG丸ｺﾞｼｯｸM-PRO" pitchFamily="50" charset="-128"/>
                <a:ea typeface="HG丸ｺﾞｼｯｸM-PRO" pitchFamily="50" charset="-128"/>
              </a:rPr>
              <a:t>　</a:t>
            </a:r>
            <a:r>
              <a:rPr kumimoji="1" lang="ja-JP" altLang="en-US" b="1" dirty="0" smtClean="0">
                <a:latin typeface="HG丸ｺﾞｼｯｸM-PRO" pitchFamily="50" charset="-128"/>
                <a:ea typeface="HG丸ｺﾞｼｯｸM-PRO" pitchFamily="50" charset="-128"/>
              </a:rPr>
              <a:t>　　　　　　　　　</a:t>
            </a:r>
            <a:endParaRPr kumimoji="1" lang="en-US" altLang="ja-JP" b="1" dirty="0" smtClean="0">
              <a:latin typeface="HG丸ｺﾞｼｯｸM-PRO" pitchFamily="50" charset="-128"/>
              <a:ea typeface="HG丸ｺﾞｼｯｸM-PRO" pitchFamily="50" charset="-128"/>
            </a:endParaRPr>
          </a:p>
          <a:p>
            <a:r>
              <a:rPr kumimoji="1" lang="ja-JP" altLang="en-US" b="1" dirty="0">
                <a:latin typeface="HG丸ｺﾞｼｯｸM-PRO" pitchFamily="50" charset="-128"/>
                <a:ea typeface="HG丸ｺﾞｼｯｸM-PRO" pitchFamily="50" charset="-128"/>
              </a:rPr>
              <a:t>　</a:t>
            </a:r>
            <a:r>
              <a:rPr kumimoji="1" lang="ja-JP" altLang="en-US" b="1" dirty="0" smtClean="0">
                <a:latin typeface="HG丸ｺﾞｼｯｸM-PRO" pitchFamily="50" charset="-128"/>
                <a:ea typeface="HG丸ｺﾞｼｯｸM-PRO" pitchFamily="50" charset="-128"/>
              </a:rPr>
              <a:t>　　　　　　　　　など　　　　　　</a:t>
            </a:r>
            <a:endParaRPr kumimoji="1" lang="en-US" altLang="ja-JP" b="1" dirty="0" smtClean="0">
              <a:latin typeface="HG丸ｺﾞｼｯｸM-PRO" pitchFamily="50" charset="-128"/>
              <a:ea typeface="HG丸ｺﾞｼｯｸM-PRO" pitchFamily="50" charset="-128"/>
            </a:endParaRPr>
          </a:p>
        </p:txBody>
      </p:sp>
      <p:sp>
        <p:nvSpPr>
          <p:cNvPr id="8" name="テキスト ボックス 7"/>
          <p:cNvSpPr txBox="1"/>
          <p:nvPr/>
        </p:nvSpPr>
        <p:spPr>
          <a:xfrm>
            <a:off x="5220072" y="3717032"/>
            <a:ext cx="3024336" cy="2000548"/>
          </a:xfrm>
          <a:prstGeom prst="rect">
            <a:avLst/>
          </a:prstGeom>
          <a:noFill/>
        </p:spPr>
        <p:txBody>
          <a:bodyPr wrap="square" rtlCol="0">
            <a:spAutoFit/>
          </a:bodyPr>
          <a:lstStyle/>
          <a:p>
            <a:r>
              <a:rPr kumimoji="1" lang="ja-JP" altLang="en-US" b="1" dirty="0" smtClean="0">
                <a:latin typeface="HG丸ｺﾞｼｯｸM-PRO" pitchFamily="50" charset="-128"/>
                <a:ea typeface="HG丸ｺﾞｼｯｸM-PRO" pitchFamily="50" charset="-128"/>
              </a:rPr>
              <a:t>・求めている人材は？</a:t>
            </a:r>
            <a:r>
              <a:rPr kumimoji="1" lang="en-US" altLang="ja-JP" b="1" dirty="0" smtClean="0">
                <a:latin typeface="HG丸ｺﾞｼｯｸM-PRO" pitchFamily="50" charset="-128"/>
                <a:ea typeface="HG丸ｺﾞｼｯｸM-PRO" pitchFamily="50" charset="-128"/>
              </a:rPr>
              <a:t/>
            </a:r>
            <a:br>
              <a:rPr kumimoji="1" lang="en-US" altLang="ja-JP" b="1" dirty="0" smtClean="0">
                <a:latin typeface="HG丸ｺﾞｼｯｸM-PRO" pitchFamily="50" charset="-128"/>
                <a:ea typeface="HG丸ｺﾞｼｯｸM-PRO" pitchFamily="50" charset="-128"/>
              </a:rPr>
            </a:br>
            <a:r>
              <a:rPr kumimoji="1" lang="ja-JP" altLang="en-US" b="1" dirty="0" smtClean="0">
                <a:latin typeface="HG丸ｺﾞｼｯｸM-PRO" pitchFamily="50" charset="-128"/>
                <a:ea typeface="HG丸ｺﾞｼｯｸM-PRO" pitchFamily="50" charset="-128"/>
              </a:rPr>
              <a:t>・何をしてほしい？</a:t>
            </a:r>
            <a:r>
              <a:rPr kumimoji="1" lang="en-US" altLang="ja-JP" b="1" dirty="0" smtClean="0">
                <a:latin typeface="HG丸ｺﾞｼｯｸM-PRO" pitchFamily="50" charset="-128"/>
                <a:ea typeface="HG丸ｺﾞｼｯｸM-PRO" pitchFamily="50" charset="-128"/>
              </a:rPr>
              <a:t/>
            </a:r>
            <a:br>
              <a:rPr kumimoji="1" lang="en-US" altLang="ja-JP" b="1" dirty="0" smtClean="0">
                <a:latin typeface="HG丸ｺﾞｼｯｸM-PRO" pitchFamily="50" charset="-128"/>
                <a:ea typeface="HG丸ｺﾞｼｯｸM-PRO" pitchFamily="50" charset="-128"/>
              </a:rPr>
            </a:br>
            <a:r>
              <a:rPr kumimoji="1" lang="ja-JP" altLang="en-US" b="1" dirty="0" smtClean="0">
                <a:latin typeface="HG丸ｺﾞｼｯｸM-PRO" pitchFamily="50" charset="-128"/>
                <a:ea typeface="HG丸ｺﾞｼｯｸM-PRO" pitchFamily="50" charset="-128"/>
              </a:rPr>
              <a:t>・社風（経営方針等）</a:t>
            </a:r>
            <a:r>
              <a:rPr kumimoji="1" lang="en-US" altLang="ja-JP" b="1" dirty="0" smtClean="0">
                <a:latin typeface="HG丸ｺﾞｼｯｸM-PRO" pitchFamily="50" charset="-128"/>
                <a:ea typeface="HG丸ｺﾞｼｯｸM-PRO" pitchFamily="50" charset="-128"/>
              </a:rPr>
              <a:t/>
            </a:r>
            <a:br>
              <a:rPr kumimoji="1" lang="en-US" altLang="ja-JP" b="1" dirty="0" smtClean="0">
                <a:latin typeface="HG丸ｺﾞｼｯｸM-PRO" pitchFamily="50" charset="-128"/>
                <a:ea typeface="HG丸ｺﾞｼｯｸM-PRO" pitchFamily="50" charset="-128"/>
              </a:rPr>
            </a:br>
            <a:r>
              <a:rPr kumimoji="1" lang="ja-JP" altLang="en-US" b="1" dirty="0" smtClean="0">
                <a:latin typeface="HG丸ｺﾞｼｯｸM-PRO" pitchFamily="50" charset="-128"/>
                <a:ea typeface="HG丸ｺﾞｼｯｸM-PRO" pitchFamily="50" charset="-128"/>
              </a:rPr>
              <a:t>・企業の強み・弱み</a:t>
            </a:r>
            <a:r>
              <a:rPr kumimoji="1" lang="en-US" altLang="ja-JP" b="1" dirty="0" smtClean="0">
                <a:latin typeface="HG丸ｺﾞｼｯｸM-PRO" pitchFamily="50" charset="-128"/>
                <a:ea typeface="HG丸ｺﾞｼｯｸM-PRO" pitchFamily="50" charset="-128"/>
              </a:rPr>
              <a:t/>
            </a:r>
            <a:br>
              <a:rPr kumimoji="1" lang="en-US" altLang="ja-JP" b="1" dirty="0" smtClean="0">
                <a:latin typeface="HG丸ｺﾞｼｯｸM-PRO" pitchFamily="50" charset="-128"/>
                <a:ea typeface="HG丸ｺﾞｼｯｸM-PRO" pitchFamily="50" charset="-128"/>
              </a:rPr>
            </a:br>
            <a:r>
              <a:rPr kumimoji="1" lang="ja-JP" altLang="en-US" b="1" dirty="0" smtClean="0">
                <a:latin typeface="HG丸ｺﾞｼｯｸM-PRO" pitchFamily="50" charset="-128"/>
                <a:ea typeface="HG丸ｺﾞｼｯｸM-PRO" pitchFamily="50" charset="-128"/>
              </a:rPr>
              <a:t>・マーケティング</a:t>
            </a:r>
            <a:endParaRPr kumimoji="1" lang="en-US" altLang="ja-JP" b="1" dirty="0" smtClean="0">
              <a:latin typeface="HG丸ｺﾞｼｯｸM-PRO" pitchFamily="50" charset="-128"/>
              <a:ea typeface="HG丸ｺﾞｼｯｸM-PRO" pitchFamily="50" charset="-128"/>
            </a:endParaRPr>
          </a:p>
          <a:p>
            <a:r>
              <a:rPr kumimoji="1" lang="en-US" altLang="ja-JP" sz="1700" b="1" dirty="0" smtClean="0">
                <a:latin typeface="HG丸ｺﾞｼｯｸM-PRO" pitchFamily="50" charset="-128"/>
                <a:ea typeface="HG丸ｺﾞｼｯｸM-PRO" pitchFamily="50" charset="-128"/>
              </a:rPr>
              <a:t/>
            </a:r>
            <a:br>
              <a:rPr kumimoji="1" lang="en-US" altLang="ja-JP" sz="1700" b="1" dirty="0" smtClean="0">
                <a:latin typeface="HG丸ｺﾞｼｯｸM-PRO" pitchFamily="50" charset="-128"/>
                <a:ea typeface="HG丸ｺﾞｼｯｸM-PRO" pitchFamily="50" charset="-128"/>
              </a:rPr>
            </a:br>
            <a:r>
              <a:rPr kumimoji="1" lang="ja-JP" altLang="en-US" sz="1700" b="1" dirty="0" smtClean="0">
                <a:latin typeface="HG丸ｺﾞｼｯｸM-PRO" pitchFamily="50" charset="-128"/>
                <a:ea typeface="HG丸ｺﾞｼｯｸM-PRO" pitchFamily="50" charset="-128"/>
              </a:rPr>
              <a:t>　　　　　　　　　　など</a:t>
            </a:r>
            <a:endParaRPr kumimoji="1" lang="ja-JP" altLang="en-US" sz="1700" b="1" dirty="0">
              <a:latin typeface="HG丸ｺﾞｼｯｸM-PRO" pitchFamily="50" charset="-128"/>
              <a:ea typeface="HG丸ｺﾞｼｯｸM-PRO" pitchFamily="50" charset="-128"/>
            </a:endParaRPr>
          </a:p>
        </p:txBody>
      </p:sp>
      <p:sp>
        <p:nvSpPr>
          <p:cNvPr id="11" name="テキスト ボックス 10"/>
          <p:cNvSpPr txBox="1"/>
          <p:nvPr/>
        </p:nvSpPr>
        <p:spPr>
          <a:xfrm>
            <a:off x="4355976" y="3861048"/>
            <a:ext cx="615553" cy="1584176"/>
          </a:xfrm>
          <a:prstGeom prst="rect">
            <a:avLst/>
          </a:prstGeom>
          <a:noFill/>
        </p:spPr>
        <p:txBody>
          <a:bodyPr vert="eaVert" wrap="square" rtlCol="0">
            <a:spAutoFit/>
          </a:bodyPr>
          <a:lstStyle/>
          <a:p>
            <a:r>
              <a:rPr kumimoji="1" lang="ja-JP" altLang="en-US" sz="2800" dirty="0" smtClean="0">
                <a:solidFill>
                  <a:srgbClr val="FF0000"/>
                </a:solidFill>
              </a:rPr>
              <a:t>共通点</a:t>
            </a:r>
            <a:endParaRPr kumimoji="1" lang="ja-JP" altLang="en-US" sz="2800" dirty="0">
              <a:solidFill>
                <a:srgbClr val="FF0000"/>
              </a:solidFill>
            </a:endParaRPr>
          </a:p>
        </p:txBody>
      </p:sp>
      <p:grpSp>
        <p:nvGrpSpPr>
          <p:cNvPr id="9" name="グループ化 8"/>
          <p:cNvGrpSpPr/>
          <p:nvPr/>
        </p:nvGrpSpPr>
        <p:grpSpPr>
          <a:xfrm>
            <a:off x="1043608" y="260648"/>
            <a:ext cx="7025952" cy="669891"/>
            <a:chOff x="703825" y="238830"/>
            <a:chExt cx="7025952" cy="669891"/>
          </a:xfrm>
        </p:grpSpPr>
        <p:sp>
          <p:nvSpPr>
            <p:cNvPr id="10" name="パイ 9"/>
            <p:cNvSpPr/>
            <p:nvPr/>
          </p:nvSpPr>
          <p:spPr>
            <a:xfrm>
              <a:off x="703825" y="238831"/>
              <a:ext cx="821796" cy="669890"/>
            </a:xfrm>
            <a:prstGeom prst="pie">
              <a:avLst>
                <a:gd name="adj1" fmla="val 5400000"/>
                <a:gd name="adj2" fmla="val 162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grpSp>
          <p:nvGrpSpPr>
            <p:cNvPr id="12" name="グループ化 11"/>
            <p:cNvGrpSpPr/>
            <p:nvPr/>
          </p:nvGrpSpPr>
          <p:grpSpPr>
            <a:xfrm>
              <a:off x="1114723" y="238830"/>
              <a:ext cx="6615054" cy="669890"/>
              <a:chOff x="468052" y="170758"/>
              <a:chExt cx="7535180" cy="936104"/>
            </a:xfrm>
          </p:grpSpPr>
          <p:sp>
            <p:nvSpPr>
              <p:cNvPr id="13" name="正方形/長方形 12"/>
              <p:cNvSpPr/>
              <p:nvPr/>
            </p:nvSpPr>
            <p:spPr>
              <a:xfrm>
                <a:off x="468052" y="170758"/>
                <a:ext cx="7535180" cy="936104"/>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正方形/長方形 13"/>
              <p:cNvSpPr/>
              <p:nvPr/>
            </p:nvSpPr>
            <p:spPr>
              <a:xfrm>
                <a:off x="468052" y="170758"/>
                <a:ext cx="7535180" cy="9361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ctr" anchorCtr="0">
                <a:noAutofit/>
              </a:bodyPr>
              <a:lstStyle/>
              <a:p>
                <a:pPr lvl="0" defTabSz="1822450">
                  <a:lnSpc>
                    <a:spcPct val="90000"/>
                  </a:lnSpc>
                  <a:spcBef>
                    <a:spcPct val="0"/>
                  </a:spcBef>
                  <a:spcAft>
                    <a:spcPct val="35000"/>
                  </a:spcAft>
                </a:pPr>
                <a:r>
                  <a:rPr kumimoji="1" lang="ja-JP" altLang="en-US" sz="2800" kern="1200" dirty="0" smtClean="0">
                    <a:solidFill>
                      <a:srgbClr val="0070C0"/>
                    </a:solidFill>
                    <a:latin typeface="HG丸ｺﾞｼｯｸM-PRO" pitchFamily="50" charset="-128"/>
                    <a:ea typeface="HG丸ｺﾞｼｯｸM-PRO" pitchFamily="50" charset="-128"/>
                  </a:rPr>
                  <a:t>第６章</a:t>
                </a:r>
                <a:r>
                  <a:rPr kumimoji="1" lang="ja-JP" altLang="en-US" sz="2600" dirty="0" smtClean="0"/>
                  <a:t>　</a:t>
                </a:r>
                <a:r>
                  <a:rPr lang="ja-JP" altLang="en-US" sz="3200" dirty="0" smtClean="0">
                    <a:solidFill>
                      <a:srgbClr val="C00000"/>
                    </a:solidFill>
                    <a:latin typeface="HG創英角ﾎﾟｯﾌﾟ体" pitchFamily="49" charset="-128"/>
                    <a:ea typeface="HG創英角ﾎﾟｯﾌﾟ体" pitchFamily="49" charset="-128"/>
                  </a:rPr>
                  <a:t>応募書類の作成</a:t>
                </a:r>
                <a:endParaRPr lang="ja-JP" altLang="en-US" sz="3200" dirty="0">
                  <a:solidFill>
                    <a:srgbClr val="C00000"/>
                  </a:solidFill>
                  <a:latin typeface="HG創英角ﾎﾟｯﾌﾟ体" pitchFamily="49" charset="-128"/>
                  <a:ea typeface="HG創英角ﾎﾟｯﾌﾟ体" pitchFamily="49" charset="-128"/>
                </a:endParaRPr>
              </a:p>
            </p:txBody>
          </p:sp>
        </p:grpSp>
      </p:grpSp>
      <p:sp>
        <p:nvSpPr>
          <p:cNvPr id="16" name="雲形吹き出し 15"/>
          <p:cNvSpPr/>
          <p:nvPr/>
        </p:nvSpPr>
        <p:spPr>
          <a:xfrm>
            <a:off x="107504" y="2348881"/>
            <a:ext cx="2160240" cy="1152128"/>
          </a:xfrm>
          <a:prstGeom prst="cloudCallout">
            <a:avLst>
              <a:gd name="adj1" fmla="val 42509"/>
              <a:gd name="adj2" fmla="val 60148"/>
            </a:avLst>
          </a:prstGeom>
          <a:solidFill>
            <a:schemeClr val="accent5">
              <a:lumMod val="20000"/>
              <a:lumOff val="8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n>
                  <a:solidFill>
                    <a:schemeClr val="tx2"/>
                  </a:solidFill>
                </a:ln>
                <a:solidFill>
                  <a:srgbClr val="FF0000"/>
                </a:solidFill>
                <a:latin typeface="HG丸ｺﾞｼｯｸM-PRO" pitchFamily="50" charset="-128"/>
                <a:ea typeface="HG丸ｺﾞｼｯｸM-PRO" pitchFamily="50" charset="-128"/>
              </a:rPr>
              <a:t>自己の能力・技能･経験などを書きだす。</a:t>
            </a:r>
            <a:endParaRPr kumimoji="1" lang="ja-JP" altLang="en-US" sz="1400" dirty="0">
              <a:ln>
                <a:solidFill>
                  <a:schemeClr val="tx2"/>
                </a:solidFill>
              </a:ln>
              <a:solidFill>
                <a:srgbClr val="FF0000"/>
              </a:solidFill>
              <a:latin typeface="HG丸ｺﾞｼｯｸM-PRO" pitchFamily="50" charset="-128"/>
              <a:ea typeface="HG丸ｺﾞｼｯｸM-PRO" pitchFamily="50" charset="-128"/>
            </a:endParaRPr>
          </a:p>
        </p:txBody>
      </p:sp>
      <p:sp>
        <p:nvSpPr>
          <p:cNvPr id="17" name="雲形吹き出し 16"/>
          <p:cNvSpPr/>
          <p:nvPr/>
        </p:nvSpPr>
        <p:spPr>
          <a:xfrm>
            <a:off x="6804248" y="2394246"/>
            <a:ext cx="2195736" cy="1152129"/>
          </a:xfrm>
          <a:prstGeom prst="cloudCallout">
            <a:avLst>
              <a:gd name="adj1" fmla="val -25519"/>
              <a:gd name="adj2" fmla="val 75433"/>
            </a:avLst>
          </a:prstGeom>
          <a:solidFill>
            <a:schemeClr val="accent3">
              <a:lumMod val="40000"/>
              <a:lumOff val="6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n>
                  <a:solidFill>
                    <a:schemeClr val="tx2"/>
                  </a:solidFill>
                </a:ln>
                <a:solidFill>
                  <a:srgbClr val="FF0000"/>
                </a:solidFill>
                <a:latin typeface="HG丸ｺﾞｼｯｸM-PRO" pitchFamily="50" charset="-128"/>
                <a:ea typeface="HG丸ｺﾞｼｯｸM-PRO" pitchFamily="50" charset="-128"/>
              </a:rPr>
              <a:t>企業が求めている人材を</a:t>
            </a:r>
            <a:endParaRPr kumimoji="1" lang="en-US" altLang="ja-JP" sz="1400" dirty="0" smtClean="0">
              <a:ln>
                <a:solidFill>
                  <a:schemeClr val="tx2"/>
                </a:solidFill>
              </a:ln>
              <a:solidFill>
                <a:srgbClr val="FF0000"/>
              </a:solidFill>
              <a:latin typeface="HG丸ｺﾞｼｯｸM-PRO" pitchFamily="50" charset="-128"/>
              <a:ea typeface="HG丸ｺﾞｼｯｸM-PRO" pitchFamily="50" charset="-128"/>
            </a:endParaRPr>
          </a:p>
          <a:p>
            <a:r>
              <a:rPr kumimoji="1" lang="ja-JP" altLang="en-US" sz="1400" dirty="0" smtClean="0">
                <a:ln>
                  <a:solidFill>
                    <a:schemeClr val="tx2"/>
                  </a:solidFill>
                </a:ln>
                <a:solidFill>
                  <a:srgbClr val="FF0000"/>
                </a:solidFill>
                <a:latin typeface="HG丸ｺﾞｼｯｸM-PRO" pitchFamily="50" charset="-128"/>
                <a:ea typeface="HG丸ｺﾞｼｯｸM-PRO" pitchFamily="50" charset="-128"/>
              </a:rPr>
              <a:t>分析・理解する</a:t>
            </a:r>
            <a:endParaRPr kumimoji="1" lang="ja-JP" altLang="en-US" sz="1400" dirty="0">
              <a:ln>
                <a:solidFill>
                  <a:schemeClr val="tx2"/>
                </a:solidFill>
              </a:ln>
              <a:solidFill>
                <a:srgbClr val="FF0000"/>
              </a:solidFill>
              <a:latin typeface="HG丸ｺﾞｼｯｸM-PRO" pitchFamily="50" charset="-128"/>
              <a:ea typeface="HG丸ｺﾞｼｯｸM-PRO" pitchFamily="50" charset="-128"/>
            </a:endParaRPr>
          </a:p>
        </p:txBody>
      </p:sp>
      <p:sp>
        <p:nvSpPr>
          <p:cNvPr id="18" name="雲形吹き出し 17"/>
          <p:cNvSpPr/>
          <p:nvPr/>
        </p:nvSpPr>
        <p:spPr>
          <a:xfrm>
            <a:off x="3851920" y="6093296"/>
            <a:ext cx="1728192" cy="648072"/>
          </a:xfrm>
          <a:prstGeom prst="cloudCallout">
            <a:avLst>
              <a:gd name="adj1" fmla="val -1503"/>
              <a:gd name="adj2" fmla="val -131311"/>
            </a:avLst>
          </a:prstGeom>
          <a:solidFill>
            <a:schemeClr val="accent3">
              <a:lumMod val="40000"/>
              <a:lumOff val="6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n>
                  <a:solidFill>
                    <a:schemeClr val="tx2"/>
                  </a:solidFill>
                </a:ln>
                <a:solidFill>
                  <a:srgbClr val="FF0000"/>
                </a:solidFill>
                <a:latin typeface="HG丸ｺﾞｼｯｸM-PRO" pitchFamily="50" charset="-128"/>
                <a:ea typeface="HG丸ｺﾞｼｯｸM-PRO" pitchFamily="50" charset="-128"/>
              </a:rPr>
              <a:t>・自己ＰＲ</a:t>
            </a:r>
            <a:endParaRPr kumimoji="1" lang="en-US" altLang="ja-JP" sz="1400" dirty="0" smtClean="0">
              <a:ln>
                <a:solidFill>
                  <a:schemeClr val="tx2"/>
                </a:solidFill>
              </a:ln>
              <a:solidFill>
                <a:srgbClr val="FF0000"/>
              </a:solidFill>
              <a:latin typeface="HG丸ｺﾞｼｯｸM-PRO" pitchFamily="50" charset="-128"/>
              <a:ea typeface="HG丸ｺﾞｼｯｸM-PRO" pitchFamily="50" charset="-128"/>
            </a:endParaRPr>
          </a:p>
          <a:p>
            <a:pPr algn="ctr"/>
            <a:r>
              <a:rPr kumimoji="1" lang="ja-JP" altLang="en-US" sz="1400" dirty="0" smtClean="0">
                <a:ln>
                  <a:solidFill>
                    <a:schemeClr val="tx2"/>
                  </a:solidFill>
                </a:ln>
                <a:solidFill>
                  <a:srgbClr val="FF0000"/>
                </a:solidFill>
                <a:latin typeface="HG丸ｺﾞｼｯｸM-PRO" pitchFamily="50" charset="-128"/>
                <a:ea typeface="HG丸ｺﾞｼｯｸM-PRO" pitchFamily="50" charset="-128"/>
              </a:rPr>
              <a:t>・</a:t>
            </a:r>
            <a:r>
              <a:rPr kumimoji="1" lang="ja-JP" altLang="en-US" sz="1400" dirty="0">
                <a:ln>
                  <a:solidFill>
                    <a:schemeClr val="tx2"/>
                  </a:solidFill>
                </a:ln>
                <a:solidFill>
                  <a:srgbClr val="FF0000"/>
                </a:solidFill>
                <a:latin typeface="HG丸ｺﾞｼｯｸM-PRO" pitchFamily="50" charset="-128"/>
                <a:ea typeface="HG丸ｺﾞｼｯｸM-PRO" pitchFamily="50" charset="-128"/>
              </a:rPr>
              <a:t>志望動機</a:t>
            </a:r>
          </a:p>
        </p:txBody>
      </p:sp>
    </p:spTree>
    <p:extLst>
      <p:ext uri="{BB962C8B-B14F-4D97-AF65-F5344CB8AC3E}">
        <p14:creationId xmlns:p14="http://schemas.microsoft.com/office/powerpoint/2010/main" val="2531131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332656"/>
            <a:ext cx="6995120" cy="418058"/>
          </a:xfrm>
        </p:spPr>
        <p:txBody>
          <a:bodyPr>
            <a:noAutofit/>
          </a:bodyPr>
          <a:lstStyle/>
          <a:p>
            <a:pPr algn="l"/>
            <a:r>
              <a:rPr lang="ja-JP" altLang="en-US" sz="3600" b="1" dirty="0" smtClean="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latin typeface="HGS創英角ﾎﾟｯﾌﾟ体" pitchFamily="50" charset="-128"/>
                <a:ea typeface="HGS創英角ﾎﾟｯﾌﾟ体" pitchFamily="50" charset="-128"/>
              </a:rPr>
              <a:t>自己ＰＲ</a:t>
            </a:r>
            <a:endParaRPr kumimoji="1" lang="ja-JP" altLang="en-US" sz="3600" dirty="0"/>
          </a:p>
        </p:txBody>
      </p:sp>
      <p:sp>
        <p:nvSpPr>
          <p:cNvPr id="4" name="テキスト ボックス 3"/>
          <p:cNvSpPr txBox="1"/>
          <p:nvPr/>
        </p:nvSpPr>
        <p:spPr>
          <a:xfrm>
            <a:off x="613123" y="1268760"/>
            <a:ext cx="81929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srgbClr val="0070C0"/>
                </a:solidFill>
                <a:effectLst/>
                <a:uLnTx/>
                <a:uFillTx/>
                <a:latin typeface="HG丸ｺﾞｼｯｸM-PRO" pitchFamily="50" charset="-128"/>
                <a:ea typeface="HG丸ｺﾞｼｯｸM-PRO" pitchFamily="50" charset="-128"/>
                <a:cs typeface="+mn-cs"/>
              </a:rPr>
              <a:t>自己ＰＲは自身を企業に理解していただく機会です</a:t>
            </a:r>
            <a:endParaRPr kumimoji="1" lang="en-US" altLang="ja-JP" sz="2400" b="0" i="0" u="none" strike="noStrike" kern="1200" cap="none" spc="0" normalizeH="0" baseline="0" noProof="0" dirty="0" smtClean="0">
              <a:ln>
                <a:noFill/>
              </a:ln>
              <a:solidFill>
                <a:srgbClr val="0070C0"/>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srgbClr val="0070C0"/>
                </a:solidFill>
                <a:effectLst/>
                <a:uLnTx/>
                <a:uFillTx/>
                <a:latin typeface="HG丸ｺﾞｼｯｸM-PRO" pitchFamily="50" charset="-128"/>
                <a:ea typeface="HG丸ｺﾞｼｯｸM-PRO" pitchFamily="50" charset="-128"/>
                <a:cs typeface="+mn-cs"/>
              </a:rPr>
              <a:t>自分の長所がどの様な場面で、どう役に立つのか？を考え</a:t>
            </a:r>
            <a:r>
              <a:rPr kumimoji="1" lang="ja-JP" altLang="en-US" sz="2400" b="0"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ましょう</a:t>
            </a:r>
            <a:r>
              <a:rPr kumimoji="1" lang="ja-JP" altLang="en-US" sz="2400" b="0" i="0" u="none" strike="noStrike" kern="1200" cap="none" spc="0" normalizeH="0" baseline="0" noProof="0" dirty="0" smtClean="0">
                <a:ln>
                  <a:noFill/>
                </a:ln>
                <a:solidFill>
                  <a:srgbClr val="0070C0"/>
                </a:solidFill>
                <a:effectLst/>
                <a:uLnTx/>
                <a:uFillTx/>
                <a:latin typeface="HG丸ｺﾞｼｯｸM-PRO" pitchFamily="50" charset="-128"/>
                <a:ea typeface="HG丸ｺﾞｼｯｸM-PRO" pitchFamily="50" charset="-128"/>
                <a:cs typeface="+mn-cs"/>
              </a:rPr>
              <a:t>。</a:t>
            </a:r>
            <a:endParaRPr kumimoji="1" lang="en-US" altLang="ja-JP" sz="2400" b="0" i="0" u="none" strike="noStrike" kern="1200" cap="none" spc="0" normalizeH="0" baseline="0" noProof="0" dirty="0" smtClean="0">
              <a:ln>
                <a:noFill/>
              </a:ln>
              <a:solidFill>
                <a:srgbClr val="0070C0"/>
              </a:solidFill>
              <a:effectLst/>
              <a:uLnTx/>
              <a:uFillTx/>
              <a:latin typeface="HG丸ｺﾞｼｯｸM-PRO" pitchFamily="50" charset="-128"/>
              <a:ea typeface="HG丸ｺﾞｼｯｸM-PRO" pitchFamily="50" charset="-128"/>
              <a:cs typeface="+mn-cs"/>
            </a:endParaRPr>
          </a:p>
        </p:txBody>
      </p:sp>
      <p:sp>
        <p:nvSpPr>
          <p:cNvPr id="7" name="テキスト ボックス 6"/>
          <p:cNvSpPr txBox="1"/>
          <p:nvPr/>
        </p:nvSpPr>
        <p:spPr>
          <a:xfrm>
            <a:off x="275184" y="3212976"/>
            <a:ext cx="8868816"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cs typeface="+mn-cs"/>
              </a:rPr>
              <a:t>①具体的な行動特徴やエピソード</a:t>
            </a:r>
            <a:r>
              <a:rPr kumimoji="1" lang="ja-JP" altLang="en-US" sz="2400" b="1" i="0" u="none" strike="noStrike" kern="1200" cap="none" spc="0" normalizeH="0" baseline="0" noProof="0" dirty="0">
                <a:ln>
                  <a:noFill/>
                </a:ln>
                <a:solidFill>
                  <a:srgbClr val="C00000"/>
                </a:solidFill>
                <a:effectLst/>
                <a:uLnTx/>
                <a:uFillTx/>
                <a:latin typeface="HG丸ｺﾞｼｯｸM-PRO" pitchFamily="50" charset="-128"/>
                <a:ea typeface="HG丸ｺﾞｼｯｸM-PRO" pitchFamily="50" charset="-128"/>
                <a:cs typeface="+mn-cs"/>
              </a:rPr>
              <a:t>を付け加える</a:t>
            </a:r>
            <a:r>
              <a:rPr kumimoji="1" lang="ja-JP" altLang="en-US" sz="24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cs typeface="+mn-cs"/>
              </a:rPr>
              <a:t>。</a:t>
            </a:r>
            <a:endParaRPr kumimoji="1" lang="en-US" altLang="ja-JP" sz="24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C00000"/>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具体的に経験、能力を加えて説明すると説得力が増します。</a:t>
            </a:r>
            <a:endParaRPr kumimoji="1" lang="en-US" altLang="ja-JP" sz="1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cs typeface="+mn-cs"/>
              </a:rPr>
              <a:t>②どの</a:t>
            </a:r>
            <a:r>
              <a:rPr kumimoji="1" lang="ja-JP" altLang="en-US" sz="2400" b="1" i="0" u="none" strike="noStrike" kern="1200" cap="none" spc="0" normalizeH="0" baseline="0" noProof="0" dirty="0">
                <a:ln>
                  <a:noFill/>
                </a:ln>
                <a:solidFill>
                  <a:srgbClr val="C00000"/>
                </a:solidFill>
                <a:effectLst/>
                <a:uLnTx/>
                <a:uFillTx/>
                <a:latin typeface="HG丸ｺﾞｼｯｸM-PRO" pitchFamily="50" charset="-128"/>
                <a:ea typeface="HG丸ｺﾞｼｯｸM-PRO" pitchFamily="50" charset="-128"/>
                <a:cs typeface="+mn-cs"/>
              </a:rPr>
              <a:t>ように企業に役立つの</a:t>
            </a:r>
            <a:r>
              <a:rPr kumimoji="1" lang="ja-JP" altLang="en-US" sz="24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cs typeface="+mn-cs"/>
              </a:rPr>
              <a:t>か</a:t>
            </a:r>
            <a:endParaRPr kumimoji="1" lang="en-US" altLang="ja-JP" sz="24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C00000"/>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自身がどのように</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採用する企業に</a:t>
            </a:r>
            <a:r>
              <a:rPr kumimoji="1" lang="ja-JP" altLang="en-US" sz="1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役立つのか、採用した企業側のメリット</a:t>
            </a:r>
            <a:endParaRPr kumimoji="1" lang="en-US" altLang="ja-JP" sz="1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は何かというところまで具体的に説明できてこそ自己ＰＲになるのです。</a:t>
            </a:r>
            <a:endParaRPr kumimoji="1" lang="en-US" altLang="ja-JP"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事前に、応募企業が求めている人物像を十分に理解しておいて下さい。</a:t>
            </a:r>
            <a:endParaRPr kumimoji="1" lang="en-US" altLang="ja-JP" sz="1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テキスト ボックス 7"/>
          <p:cNvSpPr txBox="1"/>
          <p:nvPr/>
        </p:nvSpPr>
        <p:spPr>
          <a:xfrm>
            <a:off x="9324528" y="263691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1401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99592" y="381593"/>
            <a:ext cx="6995120"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latin typeface="HGS創英角ﾎﾟｯﾌﾟ体" pitchFamily="50" charset="-128"/>
                <a:ea typeface="HGS創英角ﾎﾟｯﾌﾟ体" pitchFamily="50" charset="-128"/>
              </a:rPr>
              <a:t>志望動機</a:t>
            </a:r>
            <a:endParaRPr lang="ja-JP" altLang="en-US" sz="3600" dirty="0"/>
          </a:p>
        </p:txBody>
      </p:sp>
      <p:sp>
        <p:nvSpPr>
          <p:cNvPr id="6" name="テキスト ボックス 5"/>
          <p:cNvSpPr txBox="1"/>
          <p:nvPr/>
        </p:nvSpPr>
        <p:spPr>
          <a:xfrm>
            <a:off x="683568" y="1067252"/>
            <a:ext cx="8208912" cy="1938992"/>
          </a:xfrm>
          <a:prstGeom prst="rect">
            <a:avLst/>
          </a:prstGeom>
          <a:noFill/>
        </p:spPr>
        <p:txBody>
          <a:bodyPr wrap="square" rtlCol="0">
            <a:spAutoFit/>
          </a:bodyPr>
          <a:lstStyle/>
          <a:p>
            <a:r>
              <a:rPr kumimoji="1" lang="ja-JP" altLang="en-US" sz="2400" dirty="0" smtClean="0">
                <a:solidFill>
                  <a:srgbClr val="0070C0"/>
                </a:solidFill>
                <a:latin typeface="HG丸ｺﾞｼｯｸM-PRO" pitchFamily="50" charset="-128"/>
                <a:ea typeface="HG丸ｺﾞｼｯｸM-PRO" pitchFamily="50" charset="-128"/>
              </a:rPr>
              <a:t>ＥＳや面接試験で必ず聞かれるのは</a:t>
            </a:r>
            <a:endParaRPr kumimoji="1" lang="en-US" altLang="ja-JP" sz="2400" dirty="0" smtClean="0">
              <a:solidFill>
                <a:srgbClr val="0070C0"/>
              </a:solidFill>
              <a:latin typeface="HG丸ｺﾞｼｯｸM-PRO" pitchFamily="50" charset="-128"/>
              <a:ea typeface="HG丸ｺﾞｼｯｸM-PRO" pitchFamily="50" charset="-128"/>
            </a:endParaRPr>
          </a:p>
          <a:p>
            <a:r>
              <a:rPr kumimoji="1" lang="ja-JP" altLang="en-US" sz="2400" b="1" dirty="0" smtClean="0">
                <a:solidFill>
                  <a:srgbClr val="0070C0"/>
                </a:solidFill>
                <a:latin typeface="HG丸ｺﾞｼｯｸM-PRO" pitchFamily="50" charset="-128"/>
                <a:ea typeface="HG丸ｺﾞｼｯｸM-PRO" pitchFamily="50" charset="-128"/>
              </a:rPr>
              <a:t>　「なぜ当社に入社したいのか」</a:t>
            </a:r>
            <a:endParaRPr kumimoji="1" lang="en-US" altLang="ja-JP" sz="2400" b="1" dirty="0" smtClean="0">
              <a:solidFill>
                <a:srgbClr val="0070C0"/>
              </a:solidFill>
              <a:latin typeface="HG丸ｺﾞｼｯｸM-PRO" pitchFamily="50" charset="-128"/>
              <a:ea typeface="HG丸ｺﾞｼｯｸM-PRO" pitchFamily="50" charset="-128"/>
            </a:endParaRPr>
          </a:p>
          <a:p>
            <a:r>
              <a:rPr kumimoji="1" lang="ja-JP" altLang="en-US" sz="2400" b="1" dirty="0" smtClean="0">
                <a:solidFill>
                  <a:srgbClr val="0070C0"/>
                </a:solidFill>
                <a:latin typeface="HG丸ｺﾞｼｯｸM-PRO" pitchFamily="50" charset="-128"/>
                <a:ea typeface="HG丸ｺﾞｼｯｸM-PRO" pitchFamily="50" charset="-128"/>
              </a:rPr>
              <a:t>　「入社したら何をしたいのか」</a:t>
            </a:r>
            <a:r>
              <a:rPr kumimoji="1" lang="ja-JP" altLang="en-US" sz="2400" dirty="0" smtClean="0">
                <a:solidFill>
                  <a:srgbClr val="0070C0"/>
                </a:solidFill>
                <a:latin typeface="HG丸ｺﾞｼｯｸM-PRO" pitchFamily="50" charset="-128"/>
                <a:ea typeface="HG丸ｺﾞｼｯｸM-PRO" pitchFamily="50" charset="-128"/>
              </a:rPr>
              <a:t>といった志望動機です。</a:t>
            </a:r>
            <a:endParaRPr kumimoji="1" lang="en-US" altLang="ja-JP" sz="2400" dirty="0" smtClean="0">
              <a:solidFill>
                <a:srgbClr val="0070C0"/>
              </a:solidFill>
              <a:latin typeface="HG丸ｺﾞｼｯｸM-PRO" pitchFamily="50" charset="-128"/>
              <a:ea typeface="HG丸ｺﾞｼｯｸM-PRO" pitchFamily="50" charset="-128"/>
            </a:endParaRPr>
          </a:p>
          <a:p>
            <a:r>
              <a:rPr kumimoji="1" lang="ja-JP" altLang="en-US" sz="2400" dirty="0" smtClean="0">
                <a:solidFill>
                  <a:srgbClr val="0070C0"/>
                </a:solidFill>
                <a:latin typeface="HG丸ｺﾞｼｯｸM-PRO" pitchFamily="50" charset="-128"/>
                <a:ea typeface="HG丸ｺﾞｼｯｸM-PRO" pitchFamily="50" charset="-128"/>
              </a:rPr>
              <a:t>自己理解・職業観を整理したうえで、志望動機を考えてみましょう。</a:t>
            </a:r>
            <a:endParaRPr kumimoji="1" lang="en-US" altLang="ja-JP" sz="2400" dirty="0" smtClean="0">
              <a:solidFill>
                <a:srgbClr val="0070C0"/>
              </a:solidFill>
              <a:latin typeface="HG丸ｺﾞｼｯｸM-PRO" pitchFamily="50" charset="-128"/>
              <a:ea typeface="HG丸ｺﾞｼｯｸM-PRO" pitchFamily="50" charset="-128"/>
            </a:endParaRPr>
          </a:p>
        </p:txBody>
      </p:sp>
      <p:sp>
        <p:nvSpPr>
          <p:cNvPr id="8" name="テキスト ボックス 7"/>
          <p:cNvSpPr txBox="1"/>
          <p:nvPr/>
        </p:nvSpPr>
        <p:spPr>
          <a:xfrm>
            <a:off x="9324528" y="2636912"/>
            <a:ext cx="184731" cy="369332"/>
          </a:xfrm>
          <a:prstGeom prst="rect">
            <a:avLst/>
          </a:prstGeom>
          <a:noFill/>
        </p:spPr>
        <p:txBody>
          <a:bodyPr wrap="none" rtlCol="0">
            <a:spAutoFit/>
          </a:bodyPr>
          <a:lstStyle/>
          <a:p>
            <a:endParaRPr kumimoji="1" lang="ja-JP" altLang="en-US" dirty="0"/>
          </a:p>
        </p:txBody>
      </p:sp>
      <p:sp>
        <p:nvSpPr>
          <p:cNvPr id="9" name="テキスト ボックス 8"/>
          <p:cNvSpPr txBox="1"/>
          <p:nvPr/>
        </p:nvSpPr>
        <p:spPr>
          <a:xfrm>
            <a:off x="266079" y="3212976"/>
            <a:ext cx="8892480" cy="3416320"/>
          </a:xfrm>
          <a:prstGeom prst="rect">
            <a:avLst/>
          </a:prstGeom>
          <a:noFill/>
        </p:spPr>
        <p:txBody>
          <a:bodyPr wrap="square" rtlCol="0">
            <a:spAutoFit/>
          </a:bodyPr>
          <a:lstStyle/>
          <a:p>
            <a:r>
              <a:rPr kumimoji="1" lang="ja-JP" altLang="en-US" sz="2400" b="1" dirty="0">
                <a:solidFill>
                  <a:srgbClr val="C00000"/>
                </a:solidFill>
                <a:latin typeface="HG丸ｺﾞｼｯｸM-PRO" pitchFamily="50" charset="-128"/>
                <a:ea typeface="HG丸ｺﾞｼｯｸM-PRO" pitchFamily="50" charset="-128"/>
              </a:rPr>
              <a:t>①なぜその企業なの</a:t>
            </a:r>
            <a:r>
              <a:rPr kumimoji="1" lang="ja-JP" altLang="en-US" sz="2400" b="1" dirty="0" smtClean="0">
                <a:solidFill>
                  <a:srgbClr val="C00000"/>
                </a:solidFill>
                <a:latin typeface="HG丸ｺﾞｼｯｸM-PRO" pitchFamily="50" charset="-128"/>
                <a:ea typeface="HG丸ｺﾞｼｯｸM-PRO" pitchFamily="50" charset="-128"/>
              </a:rPr>
              <a:t>か</a:t>
            </a:r>
            <a:endParaRPr kumimoji="1" lang="en-US" altLang="ja-JP" sz="2400" b="1" dirty="0" smtClean="0">
              <a:solidFill>
                <a:srgbClr val="C00000"/>
              </a:solidFill>
              <a:latin typeface="HG丸ｺﾞｼｯｸM-PRO" pitchFamily="50" charset="-128"/>
              <a:ea typeface="HG丸ｺﾞｼｯｸM-PRO" pitchFamily="50" charset="-128"/>
            </a:endParaRPr>
          </a:p>
          <a:p>
            <a:endParaRPr kumimoji="1" lang="en-US" altLang="ja-JP" b="1" dirty="0">
              <a:solidFill>
                <a:srgbClr val="C00000"/>
              </a:solidFill>
              <a:latin typeface="HG丸ｺﾞｼｯｸM-PRO" pitchFamily="50" charset="-128"/>
              <a:ea typeface="HG丸ｺﾞｼｯｸM-PRO" pitchFamily="50" charset="-128"/>
            </a:endParaRPr>
          </a:p>
          <a:p>
            <a:r>
              <a:rPr kumimoji="1" lang="ja-JP" altLang="en-US" dirty="0">
                <a:latin typeface="HG丸ｺﾞｼｯｸM-PRO" pitchFamily="50" charset="-128"/>
                <a:ea typeface="HG丸ｺﾞｼｯｸM-PRO" pitchFamily="50" charset="-128"/>
              </a:rPr>
              <a:t>　業界・企業研究がきちんとできていなければ、企業を選択する明確な</a:t>
            </a:r>
            <a:r>
              <a:rPr kumimoji="1" lang="ja-JP" altLang="en-US" dirty="0" smtClean="0">
                <a:latin typeface="HG丸ｺﾞｼｯｸM-PRO" pitchFamily="50" charset="-128"/>
                <a:ea typeface="HG丸ｺﾞｼｯｸM-PRO" pitchFamily="50" charset="-128"/>
              </a:rPr>
              <a:t>理由を説明</a:t>
            </a:r>
            <a:endParaRPr kumimoji="1" lang="en-US" altLang="ja-JP" dirty="0">
              <a:latin typeface="HG丸ｺﾞｼｯｸM-PRO" pitchFamily="50" charset="-128"/>
              <a:ea typeface="HG丸ｺﾞｼｯｸM-PRO" pitchFamily="50" charset="-128"/>
            </a:endParaRPr>
          </a:p>
          <a:p>
            <a:r>
              <a:rPr kumimoji="1" lang="ja-JP" altLang="en-US" dirty="0">
                <a:latin typeface="HG丸ｺﾞｼｯｸM-PRO" pitchFamily="50" charset="-128"/>
                <a:ea typeface="HG丸ｺﾞｼｯｸM-PRO" pitchFamily="50" charset="-128"/>
              </a:rPr>
              <a:t>　出来ません。興味を持った企業は深く研究し、どの部分に関心を持ったのかを</a:t>
            </a:r>
            <a:endParaRPr kumimoji="1" lang="en-US" altLang="ja-JP" dirty="0">
              <a:latin typeface="HG丸ｺﾞｼｯｸM-PRO" pitchFamily="50" charset="-128"/>
              <a:ea typeface="HG丸ｺﾞｼｯｸM-PRO" pitchFamily="50" charset="-128"/>
            </a:endParaRPr>
          </a:p>
          <a:p>
            <a:r>
              <a:rPr kumimoji="1" lang="ja-JP" altLang="en-US" dirty="0">
                <a:latin typeface="HG丸ｺﾞｼｯｸM-PRO" pitchFamily="50" charset="-128"/>
                <a:ea typeface="HG丸ｺﾞｼｯｸM-PRO" pitchFamily="50" charset="-128"/>
              </a:rPr>
              <a:t>　具体的にあげてみよう</a:t>
            </a:r>
            <a:r>
              <a:rPr kumimoji="1" lang="ja-JP" altLang="en-US" dirty="0" smtClean="0">
                <a:latin typeface="HG丸ｺﾞｼｯｸM-PRO" pitchFamily="50" charset="-128"/>
                <a:ea typeface="HG丸ｺﾞｼｯｸM-PRO" pitchFamily="50" charset="-128"/>
              </a:rPr>
              <a:t>。</a:t>
            </a:r>
            <a:endParaRPr kumimoji="1" lang="en-US" altLang="ja-JP" dirty="0" smtClean="0">
              <a:latin typeface="HG丸ｺﾞｼｯｸM-PRO" pitchFamily="50" charset="-128"/>
              <a:ea typeface="HG丸ｺﾞｼｯｸM-PRO" pitchFamily="50" charset="-128"/>
            </a:endParaRPr>
          </a:p>
          <a:p>
            <a:endParaRPr kumimoji="1" lang="en-US" altLang="ja-JP" dirty="0">
              <a:latin typeface="HG丸ｺﾞｼｯｸM-PRO" pitchFamily="50" charset="-128"/>
              <a:ea typeface="HG丸ｺﾞｼｯｸM-PRO" pitchFamily="50" charset="-128"/>
            </a:endParaRPr>
          </a:p>
          <a:p>
            <a:r>
              <a:rPr kumimoji="1" lang="ja-JP" altLang="en-US" sz="2400" b="1" dirty="0">
                <a:solidFill>
                  <a:srgbClr val="C00000"/>
                </a:solidFill>
                <a:latin typeface="HG丸ｺﾞｼｯｸM-PRO" pitchFamily="50" charset="-128"/>
                <a:ea typeface="HG丸ｺﾞｼｯｸM-PRO" pitchFamily="50" charset="-128"/>
              </a:rPr>
              <a:t>②その企業でどんなことがやりたいの</a:t>
            </a:r>
            <a:r>
              <a:rPr kumimoji="1" lang="ja-JP" altLang="en-US" sz="2400" b="1" dirty="0" smtClean="0">
                <a:solidFill>
                  <a:srgbClr val="C00000"/>
                </a:solidFill>
                <a:latin typeface="HG丸ｺﾞｼｯｸM-PRO" pitchFamily="50" charset="-128"/>
                <a:ea typeface="HG丸ｺﾞｼｯｸM-PRO" pitchFamily="50" charset="-128"/>
              </a:rPr>
              <a:t>か</a:t>
            </a:r>
            <a:endParaRPr kumimoji="1" lang="en-US" altLang="ja-JP" sz="2400" b="1" dirty="0" smtClean="0">
              <a:solidFill>
                <a:srgbClr val="C00000"/>
              </a:solidFill>
              <a:latin typeface="HG丸ｺﾞｼｯｸM-PRO" pitchFamily="50" charset="-128"/>
              <a:ea typeface="HG丸ｺﾞｼｯｸM-PRO" pitchFamily="50" charset="-128"/>
            </a:endParaRPr>
          </a:p>
          <a:p>
            <a:endParaRPr kumimoji="1" lang="en-US" altLang="ja-JP" sz="2400" b="1" dirty="0">
              <a:solidFill>
                <a:srgbClr val="C00000"/>
              </a:solidFill>
              <a:latin typeface="HG丸ｺﾞｼｯｸM-PRO" pitchFamily="50" charset="-128"/>
              <a:ea typeface="HG丸ｺﾞｼｯｸM-PRO" pitchFamily="50" charset="-128"/>
            </a:endParaRPr>
          </a:p>
          <a:p>
            <a:r>
              <a:rPr kumimoji="1" lang="ja-JP" altLang="en-US" dirty="0">
                <a:latin typeface="HG丸ｺﾞｼｯｸM-PRO" pitchFamily="50" charset="-128"/>
                <a:ea typeface="HG丸ｺﾞｼｯｸM-PRO" pitchFamily="50" charset="-128"/>
              </a:rPr>
              <a:t>　関心を持った部分</a:t>
            </a:r>
            <a:r>
              <a:rPr kumimoji="1" lang="ja-JP" altLang="en-US" dirty="0" smtClean="0">
                <a:latin typeface="HG丸ｺﾞｼｯｸM-PRO" pitchFamily="50" charset="-128"/>
                <a:ea typeface="HG丸ｺﾞｼｯｸM-PRO" pitchFamily="50" charset="-128"/>
              </a:rPr>
              <a:t>は、自分</a:t>
            </a:r>
            <a:r>
              <a:rPr kumimoji="1" lang="ja-JP" altLang="en-US" dirty="0">
                <a:latin typeface="HG丸ｺﾞｼｯｸM-PRO" pitchFamily="50" charset="-128"/>
                <a:ea typeface="HG丸ｺﾞｼｯｸM-PRO" pitchFamily="50" charset="-128"/>
              </a:rPr>
              <a:t>のやりたいことや興味のあることに関連している</a:t>
            </a:r>
            <a:r>
              <a:rPr kumimoji="1" lang="ja-JP" altLang="en-US" dirty="0" smtClean="0">
                <a:latin typeface="HG丸ｺﾞｼｯｸM-PRO" pitchFamily="50" charset="-128"/>
                <a:ea typeface="HG丸ｺﾞｼｯｸM-PRO" pitchFamily="50" charset="-128"/>
              </a:rPr>
              <a:t>はず</a:t>
            </a:r>
            <a:endParaRPr kumimoji="1" lang="en-US" altLang="ja-JP" dirty="0">
              <a:latin typeface="HG丸ｺﾞｼｯｸM-PRO" pitchFamily="50" charset="-128"/>
              <a:ea typeface="HG丸ｺﾞｼｯｸM-PRO" pitchFamily="50" charset="-128"/>
            </a:endParaRPr>
          </a:p>
          <a:p>
            <a:r>
              <a:rPr kumimoji="1" lang="ja-JP" altLang="en-US" dirty="0">
                <a:latin typeface="HG丸ｺﾞｼｯｸM-PRO" pitchFamily="50" charset="-128"/>
                <a:ea typeface="HG丸ｺﾞｼｯｸM-PRO" pitchFamily="50" charset="-128"/>
              </a:rPr>
              <a:t>　関心を持った理由をつきつめていけば、どんなことがやりたいのかがはっきり</a:t>
            </a:r>
            <a:endParaRPr kumimoji="1" lang="en-US" altLang="ja-JP" dirty="0">
              <a:latin typeface="HG丸ｺﾞｼｯｸM-PRO" pitchFamily="50" charset="-128"/>
              <a:ea typeface="HG丸ｺﾞｼｯｸM-PRO" pitchFamily="50" charset="-128"/>
            </a:endParaRPr>
          </a:p>
          <a:p>
            <a:r>
              <a:rPr kumimoji="1" lang="ja-JP" altLang="en-US" dirty="0">
                <a:latin typeface="HG丸ｺﾞｼｯｸM-PRO" pitchFamily="50" charset="-128"/>
                <a:ea typeface="HG丸ｺﾞｼｯｸM-PRO" pitchFamily="50" charset="-128"/>
              </a:rPr>
              <a:t>　するはずです</a:t>
            </a:r>
            <a:r>
              <a:rPr kumimoji="1" lang="ja-JP" altLang="en-US" dirty="0" smtClean="0">
                <a:latin typeface="HG丸ｺﾞｼｯｸM-PRO" pitchFamily="50" charset="-128"/>
                <a:ea typeface="HG丸ｺﾞｼｯｸM-PRO" pitchFamily="50" charset="-128"/>
              </a:rPr>
              <a:t>。</a:t>
            </a:r>
            <a:endParaRPr kumimoji="1" lang="ja-JP" altLang="en-US" dirty="0"/>
          </a:p>
        </p:txBody>
      </p:sp>
    </p:spTree>
    <p:extLst>
      <p:ext uri="{BB962C8B-B14F-4D97-AF65-F5344CB8AC3E}">
        <p14:creationId xmlns:p14="http://schemas.microsoft.com/office/powerpoint/2010/main" val="293158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19508"/>
            <a:ext cx="9144000" cy="10486029"/>
          </a:xfrm>
          <a:prstGeom prst="rect">
            <a:avLst/>
          </a:prstGeom>
        </p:spPr>
      </p:pic>
      <p:pic>
        <p:nvPicPr>
          <p:cNvPr id="5" name="図 4"/>
          <p:cNvPicPr>
            <a:picLocks noChangeAspect="1"/>
          </p:cNvPicPr>
          <p:nvPr/>
        </p:nvPicPr>
        <p:blipFill>
          <a:blip r:embed="rId4"/>
          <a:stretch>
            <a:fillRect/>
          </a:stretch>
        </p:blipFill>
        <p:spPr>
          <a:xfrm>
            <a:off x="1368274" y="764704"/>
            <a:ext cx="6407451" cy="5438103"/>
          </a:xfrm>
          <a:prstGeom prst="rect">
            <a:avLst/>
          </a:prstGeom>
        </p:spPr>
      </p:pic>
    </p:spTree>
    <p:extLst>
      <p:ext uri="{BB962C8B-B14F-4D97-AF65-F5344CB8AC3E}">
        <p14:creationId xmlns:p14="http://schemas.microsoft.com/office/powerpoint/2010/main" val="1972715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p:txBody>
          <a:bodyPr/>
          <a:lstStyle/>
          <a:p>
            <a:endParaRPr kumimoji="1" lang="ja-JP" altLang="en-US"/>
          </a:p>
        </p:txBody>
      </p:sp>
      <p:sp>
        <p:nvSpPr>
          <p:cNvPr id="4" name="コンテンツ プレースホルダー 3"/>
          <p:cNvSpPr>
            <a:spLocks noGrp="1"/>
          </p:cNvSpPr>
          <p:nvPr>
            <p:ph sz="half" idx="2"/>
          </p:nvPr>
        </p:nvSpPr>
        <p:spPr/>
        <p:txBody>
          <a:bodyPr/>
          <a:lstStyle/>
          <a:p>
            <a:endParaRPr kumimoji="1" lang="ja-JP" altLang="en-US"/>
          </a:p>
        </p:txBody>
      </p:sp>
      <p:graphicFrame>
        <p:nvGraphicFramePr>
          <p:cNvPr id="5" name="オブジェクト 4">
            <a:hlinkClick r:id="" action="ppaction://ole?verb=0"/>
          </p:cNvPr>
          <p:cNvGraphicFramePr>
            <a:graphicFrameLocks noChangeAspect="1"/>
          </p:cNvGraphicFramePr>
          <p:nvPr>
            <p:extLst>
              <p:ext uri="{D42A27DB-BD31-4B8C-83A1-F6EECF244321}">
                <p14:modId xmlns:p14="http://schemas.microsoft.com/office/powerpoint/2010/main" val="2435137521"/>
              </p:ext>
            </p:extLst>
          </p:nvPr>
        </p:nvGraphicFramePr>
        <p:xfrm>
          <a:off x="89248" y="846138"/>
          <a:ext cx="8965504" cy="5253752"/>
        </p:xfrm>
        <a:graphic>
          <a:graphicData uri="http://schemas.openxmlformats.org/presentationml/2006/ole">
            <mc:AlternateContent xmlns:mc="http://schemas.openxmlformats.org/markup-compatibility/2006">
              <mc:Choice xmlns:v="urn:schemas-microsoft-com:vml" Requires="v">
                <p:oleObj spid="_x0000_s1054" name="プレゼンテーション" r:id="rId3" imgW="6092972" imgH="3425884" progId="PowerPoint.Show.12">
                  <p:embed/>
                </p:oleObj>
              </mc:Choice>
              <mc:Fallback>
                <p:oleObj name="プレゼンテーション" r:id="rId3" imgW="6092972" imgH="3425884" progId="PowerPoint.Show.12">
                  <p:embed/>
                  <p:pic>
                    <p:nvPicPr>
                      <p:cNvPr id="0" name=""/>
                      <p:cNvPicPr/>
                      <p:nvPr/>
                    </p:nvPicPr>
                    <p:blipFill>
                      <a:blip r:embed="rId4"/>
                      <a:stretch>
                        <a:fillRect/>
                      </a:stretch>
                    </p:blipFill>
                    <p:spPr>
                      <a:xfrm>
                        <a:off x="89248" y="846138"/>
                        <a:ext cx="8965504" cy="5253752"/>
                      </a:xfrm>
                      <a:prstGeom prst="rect">
                        <a:avLst/>
                      </a:prstGeom>
                    </p:spPr>
                  </p:pic>
                </p:oleObj>
              </mc:Fallback>
            </mc:AlternateContent>
          </a:graphicData>
        </a:graphic>
      </p:graphicFrame>
    </p:spTree>
    <p:extLst>
      <p:ext uri="{BB962C8B-B14F-4D97-AF65-F5344CB8AC3E}">
        <p14:creationId xmlns:p14="http://schemas.microsoft.com/office/powerpoint/2010/main" val="561991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115616" y="188640"/>
            <a:ext cx="7025952" cy="669891"/>
            <a:chOff x="703825" y="238830"/>
            <a:chExt cx="7025952" cy="669891"/>
          </a:xfrm>
        </p:grpSpPr>
        <p:sp>
          <p:nvSpPr>
            <p:cNvPr id="6" name="パイ 5"/>
            <p:cNvSpPr/>
            <p:nvPr/>
          </p:nvSpPr>
          <p:spPr>
            <a:xfrm>
              <a:off x="703825" y="238831"/>
              <a:ext cx="821796" cy="669890"/>
            </a:xfrm>
            <a:prstGeom prst="pie">
              <a:avLst>
                <a:gd name="adj1" fmla="val 5400000"/>
                <a:gd name="adj2" fmla="val 162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grpSp>
          <p:nvGrpSpPr>
            <p:cNvPr id="7" name="グループ化 6"/>
            <p:cNvGrpSpPr/>
            <p:nvPr/>
          </p:nvGrpSpPr>
          <p:grpSpPr>
            <a:xfrm>
              <a:off x="1114723" y="238830"/>
              <a:ext cx="6615054" cy="669890"/>
              <a:chOff x="468052" y="170758"/>
              <a:chExt cx="7535180" cy="936104"/>
            </a:xfrm>
          </p:grpSpPr>
          <p:sp>
            <p:nvSpPr>
              <p:cNvPr id="8" name="正方形/長方形 7"/>
              <p:cNvSpPr/>
              <p:nvPr/>
            </p:nvSpPr>
            <p:spPr>
              <a:xfrm>
                <a:off x="468052" y="170758"/>
                <a:ext cx="7535180" cy="936104"/>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正方形/長方形 8"/>
              <p:cNvSpPr/>
              <p:nvPr/>
            </p:nvSpPr>
            <p:spPr>
              <a:xfrm>
                <a:off x="468052" y="170758"/>
                <a:ext cx="7535180" cy="9361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kumimoji="1" lang="ja-JP" altLang="en-US" sz="2600" dirty="0"/>
                  <a:t>番外</a:t>
                </a:r>
                <a:r>
                  <a:rPr kumimoji="1" lang="ja-JP" altLang="en-US" sz="2600" dirty="0" smtClean="0"/>
                  <a:t>　</a:t>
                </a:r>
                <a:r>
                  <a:rPr lang="ja-JP" altLang="en-US" sz="2800" dirty="0" smtClean="0">
                    <a:solidFill>
                      <a:srgbClr val="C00000"/>
                    </a:solidFill>
                    <a:latin typeface="HG創英角ﾎﾟｯﾌﾟ体" pitchFamily="49" charset="-128"/>
                    <a:ea typeface="HG創英角ﾎﾟｯﾌﾟ体" pitchFamily="49" charset="-128"/>
                  </a:rPr>
                  <a:t>内定確認・内定辞退</a:t>
                </a:r>
                <a:endParaRPr lang="ja-JP" altLang="en-US" sz="2400" dirty="0">
                  <a:solidFill>
                    <a:srgbClr val="C00000"/>
                  </a:solidFill>
                  <a:latin typeface="HG創英角ﾎﾟｯﾌﾟ体" pitchFamily="49" charset="-128"/>
                  <a:ea typeface="HG創英角ﾎﾟｯﾌﾟ体" pitchFamily="49" charset="-128"/>
                </a:endParaRPr>
              </a:p>
            </p:txBody>
          </p:sp>
        </p:grpSp>
      </p:grpSp>
      <p:sp>
        <p:nvSpPr>
          <p:cNvPr id="10" name="テキスト ボックス 9"/>
          <p:cNvSpPr txBox="1"/>
          <p:nvPr/>
        </p:nvSpPr>
        <p:spPr>
          <a:xfrm>
            <a:off x="765589" y="1379577"/>
            <a:ext cx="8136904" cy="5478423"/>
          </a:xfrm>
          <a:prstGeom prst="rect">
            <a:avLst/>
          </a:prstGeom>
          <a:noFill/>
        </p:spPr>
        <p:txBody>
          <a:bodyPr wrap="square" rtlCol="0">
            <a:spAutoFit/>
          </a:bodyPr>
          <a:lstStyle/>
          <a:p>
            <a:r>
              <a:rPr lang="ja-JP" altLang="ja-JP" sz="2000" dirty="0">
                <a:latin typeface="HG丸ｺﾞｼｯｸM-PRO" pitchFamily="50" charset="-128"/>
                <a:ea typeface="HG丸ｺﾞｼｯｸM-PRO" pitchFamily="50" charset="-128"/>
              </a:rPr>
              <a:t>１）書類選考、筆記試験</a:t>
            </a:r>
            <a:r>
              <a:rPr lang="ja-JP" altLang="ja-JP" sz="2000" dirty="0" smtClean="0">
                <a:latin typeface="HG丸ｺﾞｼｯｸM-PRO" pitchFamily="50" charset="-128"/>
                <a:ea typeface="HG丸ｺﾞｼｯｸM-PRO" pitchFamily="50" charset="-128"/>
              </a:rPr>
              <a:t>、面接</a:t>
            </a:r>
            <a:r>
              <a:rPr lang="ja-JP" altLang="ja-JP" sz="2000" dirty="0">
                <a:latin typeface="HG丸ｺﾞｼｯｸM-PRO" pitchFamily="50" charset="-128"/>
                <a:ea typeface="HG丸ｺﾞｼｯｸM-PRO" pitchFamily="50" charset="-128"/>
              </a:rPr>
              <a:t>など</a:t>
            </a:r>
            <a:r>
              <a:rPr lang="ja-JP" altLang="ja-JP" sz="2000" dirty="0" smtClean="0">
                <a:latin typeface="HG丸ｺﾞｼｯｸM-PRO" pitchFamily="50" charset="-128"/>
                <a:ea typeface="HG丸ｺﾞｼｯｸM-PRO" pitchFamily="50" charset="-128"/>
              </a:rPr>
              <a:t>の選考</a:t>
            </a:r>
            <a:r>
              <a:rPr lang="ja-JP" altLang="ja-JP" sz="2000" dirty="0">
                <a:latin typeface="HG丸ｺﾞｼｯｸM-PRO" pitchFamily="50" charset="-128"/>
                <a:ea typeface="HG丸ｺﾞｼｯｸM-PRO" pitchFamily="50" charset="-128"/>
              </a:rPr>
              <a:t>結果</a:t>
            </a:r>
            <a:r>
              <a:rPr lang="ja-JP" altLang="ja-JP" sz="2000" dirty="0" smtClean="0">
                <a:latin typeface="HG丸ｺﾞｼｯｸM-PRO" pitchFamily="50" charset="-128"/>
                <a:ea typeface="HG丸ｺﾞｼｯｸM-PRO" pitchFamily="50" charset="-128"/>
              </a:rPr>
              <a:t>については、</a:t>
            </a:r>
            <a:endParaRPr lang="en-US" altLang="ja-JP" sz="2000" dirty="0" smtClean="0">
              <a:latin typeface="HG丸ｺﾞｼｯｸM-PRO" pitchFamily="50" charset="-128"/>
              <a:ea typeface="HG丸ｺﾞｼｯｸM-PRO" pitchFamily="50" charset="-128"/>
            </a:endParaRPr>
          </a:p>
          <a:p>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a:t>
            </a:r>
            <a:r>
              <a:rPr lang="ja-JP" altLang="ja-JP" sz="2000" dirty="0" smtClean="0">
                <a:latin typeface="HG丸ｺﾞｼｯｸM-PRO" pitchFamily="50" charset="-128"/>
                <a:ea typeface="HG丸ｺﾞｼｯｸM-PRO" pitchFamily="50" charset="-128"/>
              </a:rPr>
              <a:t>ほとんど</a:t>
            </a:r>
            <a:r>
              <a:rPr lang="ja-JP" altLang="ja-JP" sz="2000" dirty="0">
                <a:latin typeface="HG丸ｺﾞｼｯｸM-PRO" pitchFamily="50" charset="-128"/>
                <a:ea typeface="HG丸ｺﾞｼｯｸM-PRO" pitchFamily="50" charset="-128"/>
              </a:rPr>
              <a:t>が</a:t>
            </a:r>
            <a:r>
              <a:rPr lang="ja-JP" altLang="ja-JP" sz="2000" dirty="0" smtClean="0">
                <a:latin typeface="HG丸ｺﾞｼｯｸM-PRO" pitchFamily="50" charset="-128"/>
                <a:ea typeface="HG丸ｺﾞｼｯｸM-PRO" pitchFamily="50" charset="-128"/>
              </a:rPr>
              <a:t>まず</a:t>
            </a:r>
            <a:r>
              <a:rPr lang="ja-JP" altLang="en-US" sz="2000" dirty="0" smtClean="0">
                <a:latin typeface="HG丸ｺﾞｼｯｸM-PRO" pitchFamily="50" charset="-128"/>
                <a:ea typeface="HG丸ｺﾞｼｯｸM-PRO" pitchFamily="50" charset="-128"/>
              </a:rPr>
              <a:t>メールや</a:t>
            </a:r>
            <a:r>
              <a:rPr lang="ja-JP" altLang="ja-JP" sz="2000" dirty="0" smtClean="0">
                <a:latin typeface="HG丸ｺﾞｼｯｸM-PRO" pitchFamily="50" charset="-128"/>
                <a:ea typeface="HG丸ｺﾞｼｯｸM-PRO" pitchFamily="50" charset="-128"/>
              </a:rPr>
              <a:t>電話</a:t>
            </a:r>
            <a:r>
              <a:rPr lang="ja-JP" altLang="ja-JP" sz="2000" dirty="0">
                <a:latin typeface="HG丸ｺﾞｼｯｸM-PRO" pitchFamily="50" charset="-128"/>
                <a:ea typeface="HG丸ｺﾞｼｯｸM-PRO" pitchFamily="50" charset="-128"/>
              </a:rPr>
              <a:t>で連絡があります</a:t>
            </a:r>
            <a:r>
              <a:rPr lang="ja-JP" altLang="ja-JP" sz="2000" dirty="0" smtClean="0">
                <a:latin typeface="HG丸ｺﾞｼｯｸM-PRO" pitchFamily="50" charset="-128"/>
                <a:ea typeface="HG丸ｺﾞｼｯｸM-PRO" pitchFamily="50" charset="-128"/>
              </a:rPr>
              <a:t>。</a:t>
            </a:r>
            <a:endParaRPr lang="en-US" altLang="ja-JP" sz="2000" dirty="0" smtClean="0">
              <a:latin typeface="HG丸ｺﾞｼｯｸM-PRO" pitchFamily="50" charset="-128"/>
              <a:ea typeface="HG丸ｺﾞｼｯｸM-PRO" pitchFamily="50" charset="-128"/>
            </a:endParaRPr>
          </a:p>
          <a:p>
            <a:r>
              <a:rPr lang="ja-JP" altLang="en-US" sz="2000" dirty="0" smtClean="0">
                <a:latin typeface="HG丸ｺﾞｼｯｸM-PRO" pitchFamily="50" charset="-128"/>
                <a:ea typeface="HG丸ｺﾞｼｯｸM-PRO" pitchFamily="50" charset="-128"/>
              </a:rPr>
              <a:t>　　履歴書に記入されたメールや電話は必ず確認をして下さい。</a:t>
            </a:r>
            <a:endParaRPr lang="en-US" altLang="ja-JP" sz="2000" dirty="0" smtClean="0">
              <a:latin typeface="HG丸ｺﾞｼｯｸM-PRO" pitchFamily="50" charset="-128"/>
              <a:ea typeface="HG丸ｺﾞｼｯｸM-PRO" pitchFamily="50" charset="-128"/>
            </a:endParaRPr>
          </a:p>
          <a:p>
            <a:r>
              <a:rPr lang="ja-JP" altLang="en-US" sz="2000" dirty="0" smtClean="0">
                <a:latin typeface="HG丸ｺﾞｼｯｸM-PRO" pitchFamily="50" charset="-128"/>
                <a:ea typeface="HG丸ｺﾞｼｯｸM-PRO" pitchFamily="50" charset="-128"/>
              </a:rPr>
              <a:t>　　（就活中は留守番電話の設定をお勧めします）</a:t>
            </a:r>
            <a:endParaRPr lang="ja-JP" altLang="ja-JP" sz="2000" dirty="0">
              <a:latin typeface="HG丸ｺﾞｼｯｸM-PRO" pitchFamily="50" charset="-128"/>
              <a:ea typeface="HG丸ｺﾞｼｯｸM-PRO" pitchFamily="50" charset="-128"/>
            </a:endParaRPr>
          </a:p>
          <a:p>
            <a:pPr>
              <a:spcBef>
                <a:spcPts val="1200"/>
              </a:spcBef>
            </a:pPr>
            <a:r>
              <a:rPr lang="ja-JP" altLang="ja-JP" sz="2000" dirty="0" smtClean="0">
                <a:latin typeface="HG丸ｺﾞｼｯｸM-PRO" pitchFamily="50" charset="-128"/>
                <a:ea typeface="HG丸ｺﾞｼｯｸM-PRO" pitchFamily="50" charset="-128"/>
              </a:rPr>
              <a:t>２</a:t>
            </a:r>
            <a:r>
              <a:rPr lang="ja-JP" altLang="ja-JP" sz="2000" dirty="0">
                <a:latin typeface="HG丸ｺﾞｼｯｸM-PRO" pitchFamily="50" charset="-128"/>
                <a:ea typeface="HG丸ｺﾞｼｯｸM-PRO" pitchFamily="50" charset="-128"/>
              </a:rPr>
              <a:t>）</a:t>
            </a:r>
            <a:r>
              <a:rPr lang="ja-JP" altLang="ja-JP" sz="2000" dirty="0" smtClean="0">
                <a:latin typeface="HG丸ｺﾞｼｯｸM-PRO" pitchFamily="50" charset="-128"/>
                <a:ea typeface="HG丸ｺﾞｼｯｸM-PRO" pitchFamily="50" charset="-128"/>
              </a:rPr>
              <a:t>内定</a:t>
            </a:r>
            <a:r>
              <a:rPr lang="ja-JP" altLang="en-US" sz="2000" dirty="0" smtClean="0">
                <a:latin typeface="HG丸ｺﾞｼｯｸM-PRO" pitchFamily="50" charset="-128"/>
                <a:ea typeface="HG丸ｺﾞｼｯｸM-PRO" pitchFamily="50" charset="-128"/>
              </a:rPr>
              <a:t>すると</a:t>
            </a:r>
            <a:r>
              <a:rPr lang="ja-JP" altLang="ja-JP" sz="2000" dirty="0" smtClean="0">
                <a:latin typeface="HG丸ｺﾞｼｯｸM-PRO" pitchFamily="50" charset="-128"/>
                <a:ea typeface="HG丸ｺﾞｼｯｸM-PRO" pitchFamily="50" charset="-128"/>
              </a:rPr>
              <a:t>企業</a:t>
            </a:r>
            <a:r>
              <a:rPr lang="ja-JP" altLang="ja-JP" sz="2000" dirty="0">
                <a:latin typeface="HG丸ｺﾞｼｯｸM-PRO" pitchFamily="50" charset="-128"/>
                <a:ea typeface="HG丸ｺﾞｼｯｸM-PRO" pitchFamily="50" charset="-128"/>
              </a:rPr>
              <a:t>から「内定通知書</a:t>
            </a:r>
            <a:r>
              <a:rPr lang="ja-JP" altLang="ja-JP" sz="2000" dirty="0" smtClean="0">
                <a:latin typeface="HG丸ｺﾞｼｯｸM-PRO" pitchFamily="50" charset="-128"/>
                <a:ea typeface="HG丸ｺﾞｼｯｸM-PRO" pitchFamily="50" charset="-128"/>
              </a:rPr>
              <a:t>」</a:t>
            </a:r>
            <a:r>
              <a:rPr lang="ja-JP" altLang="en-US" sz="2000" dirty="0" smtClean="0">
                <a:latin typeface="HG丸ｺﾞｼｯｸM-PRO" pitchFamily="50" charset="-128"/>
                <a:ea typeface="HG丸ｺﾞｼｯｸM-PRO" pitchFamily="50" charset="-128"/>
              </a:rPr>
              <a:t>や</a:t>
            </a:r>
            <a:r>
              <a:rPr lang="ja-JP" altLang="ja-JP" sz="2000" dirty="0" smtClean="0">
                <a:latin typeface="HG丸ｺﾞｼｯｸM-PRO" pitchFamily="50" charset="-128"/>
                <a:ea typeface="HG丸ｺﾞｼｯｸM-PRO" pitchFamily="50" charset="-128"/>
              </a:rPr>
              <a:t>「</a:t>
            </a:r>
            <a:r>
              <a:rPr lang="ja-JP" altLang="ja-JP" sz="2000" dirty="0">
                <a:latin typeface="HG丸ｺﾞｼｯｸM-PRO" pitchFamily="50" charset="-128"/>
                <a:ea typeface="HG丸ｺﾞｼｯｸM-PRO" pitchFamily="50" charset="-128"/>
              </a:rPr>
              <a:t>入社承諾書</a:t>
            </a:r>
            <a:r>
              <a:rPr lang="ja-JP" altLang="ja-JP" sz="2000" dirty="0" smtClean="0">
                <a:latin typeface="HG丸ｺﾞｼｯｸM-PRO" pitchFamily="50" charset="-128"/>
                <a:ea typeface="HG丸ｺﾞｼｯｸM-PRO" pitchFamily="50" charset="-128"/>
              </a:rPr>
              <a:t>」</a:t>
            </a:r>
            <a:r>
              <a:rPr lang="ja-JP" altLang="en-US" sz="2000" dirty="0" smtClean="0">
                <a:latin typeface="HG丸ｺﾞｼｯｸM-PRO" pitchFamily="50" charset="-128"/>
                <a:ea typeface="HG丸ｺﾞｼｯｸM-PRO" pitchFamily="50" charset="-128"/>
              </a:rPr>
              <a:t>が</a:t>
            </a:r>
            <a:endParaRPr lang="en-US" altLang="ja-JP" sz="2000" dirty="0" smtClean="0">
              <a:latin typeface="HG丸ｺﾞｼｯｸM-PRO" pitchFamily="50" charset="-128"/>
              <a:ea typeface="HG丸ｺﾞｼｯｸM-PRO" pitchFamily="50" charset="-128"/>
            </a:endParaRPr>
          </a:p>
          <a:p>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早々に送られてくる場合もあります。入社の意思が</a:t>
            </a:r>
            <a:r>
              <a:rPr lang="ja-JP" altLang="ja-JP" sz="2000" dirty="0" smtClean="0">
                <a:latin typeface="HG丸ｺﾞｼｯｸM-PRO" pitchFamily="50" charset="-128"/>
                <a:ea typeface="HG丸ｺﾞｼｯｸM-PRO" pitchFamily="50" charset="-128"/>
              </a:rPr>
              <a:t>決まっ</a:t>
            </a:r>
            <a:r>
              <a:rPr lang="ja-JP" altLang="en-US" sz="2000" dirty="0" smtClean="0">
                <a:latin typeface="HG丸ｺﾞｼｯｸM-PRO" pitchFamily="50" charset="-128"/>
                <a:ea typeface="HG丸ｺﾞｼｯｸM-PRO" pitchFamily="50" charset="-128"/>
              </a:rPr>
              <a:t>たら</a:t>
            </a:r>
            <a:endParaRPr lang="en-US" altLang="ja-JP" sz="2000" dirty="0">
              <a:latin typeface="HG丸ｺﾞｼｯｸM-PRO" pitchFamily="50" charset="-128"/>
              <a:ea typeface="HG丸ｺﾞｼｯｸM-PRO" pitchFamily="50" charset="-128"/>
            </a:endParaRPr>
          </a:p>
          <a:p>
            <a:r>
              <a:rPr lang="ja-JP" altLang="en-US" sz="2000" dirty="0" smtClean="0">
                <a:latin typeface="HG丸ｺﾞｼｯｸM-PRO" pitchFamily="50" charset="-128"/>
                <a:ea typeface="HG丸ｺﾞｼｯｸM-PRO" pitchFamily="50" charset="-128"/>
              </a:rPr>
              <a:t>　　提出しましょう。</a:t>
            </a:r>
            <a:endParaRPr lang="ja-JP" altLang="ja-JP" sz="2000" dirty="0">
              <a:latin typeface="HG丸ｺﾞｼｯｸM-PRO" pitchFamily="50" charset="-128"/>
              <a:ea typeface="HG丸ｺﾞｼｯｸM-PRO" pitchFamily="50" charset="-128"/>
            </a:endParaRPr>
          </a:p>
          <a:p>
            <a:r>
              <a:rPr lang="ja-JP" altLang="ja-JP" sz="2000" dirty="0">
                <a:latin typeface="HG丸ｺﾞｼｯｸM-PRO" pitchFamily="50" charset="-128"/>
                <a:ea typeface="HG丸ｺﾞｼｯｸM-PRO" pitchFamily="50" charset="-128"/>
              </a:rPr>
              <a:t>　　</a:t>
            </a:r>
            <a:r>
              <a:rPr lang="ja-JP" altLang="ja-JP" sz="2000" dirty="0" smtClean="0">
                <a:latin typeface="HG丸ｺﾞｼｯｸM-PRO" pitchFamily="50" charset="-128"/>
                <a:ea typeface="HG丸ｺﾞｼｯｸM-PRO" pitchFamily="50" charset="-128"/>
              </a:rPr>
              <a:t>また</a:t>
            </a:r>
            <a:r>
              <a:rPr lang="ja-JP" altLang="ja-JP" sz="2000" dirty="0">
                <a:latin typeface="HG丸ｺﾞｼｯｸM-PRO" pitchFamily="50" charset="-128"/>
                <a:ea typeface="HG丸ｺﾞｼｯｸM-PRO" pitchFamily="50" charset="-128"/>
              </a:rPr>
              <a:t>、「内定通知書」の前に、内定を電話で受けたときには</a:t>
            </a:r>
            <a:r>
              <a:rPr lang="ja-JP" altLang="ja-JP" sz="2000" dirty="0" smtClean="0">
                <a:latin typeface="HG丸ｺﾞｼｯｸM-PRO" pitchFamily="50" charset="-128"/>
                <a:ea typeface="HG丸ｺﾞｼｯｸM-PRO" pitchFamily="50" charset="-128"/>
              </a:rPr>
              <a:t>、</a:t>
            </a:r>
            <a:endParaRPr lang="en-US" altLang="ja-JP" sz="2000" dirty="0" smtClean="0">
              <a:latin typeface="HG丸ｺﾞｼｯｸM-PRO" pitchFamily="50" charset="-128"/>
              <a:ea typeface="HG丸ｺﾞｼｯｸM-PRO" pitchFamily="50" charset="-128"/>
            </a:endParaRPr>
          </a:p>
          <a:p>
            <a:r>
              <a:rPr lang="ja-JP" altLang="en-US" sz="2000" dirty="0" smtClean="0">
                <a:latin typeface="HG丸ｺﾞｼｯｸM-PRO" pitchFamily="50" charset="-128"/>
                <a:ea typeface="HG丸ｺﾞｼｯｸM-PRO" pitchFamily="50" charset="-128"/>
              </a:rPr>
              <a:t>　　</a:t>
            </a:r>
            <a:r>
              <a:rPr lang="ja-JP" altLang="ja-JP" sz="2000" dirty="0" smtClean="0">
                <a:latin typeface="HG丸ｺﾞｼｯｸM-PRO" pitchFamily="50" charset="-128"/>
                <a:ea typeface="HG丸ｺﾞｼｯｸM-PRO" pitchFamily="50" charset="-128"/>
              </a:rPr>
              <a:t>企業</a:t>
            </a:r>
            <a:r>
              <a:rPr lang="ja-JP" altLang="ja-JP" sz="2000" dirty="0">
                <a:latin typeface="HG丸ｺﾞｼｯｸM-PRO" pitchFamily="50" charset="-128"/>
                <a:ea typeface="HG丸ｺﾞｼｯｸM-PRO" pitchFamily="50" charset="-128"/>
              </a:rPr>
              <a:t>の方の氏名や電話番号など</a:t>
            </a:r>
            <a:r>
              <a:rPr lang="ja-JP" altLang="ja-JP" sz="2000" dirty="0" smtClean="0">
                <a:latin typeface="HG丸ｺﾞｼｯｸM-PRO" pitchFamily="50" charset="-128"/>
                <a:ea typeface="HG丸ｺﾞｼｯｸM-PRO" pitchFamily="50" charset="-128"/>
              </a:rPr>
              <a:t>を必ず</a:t>
            </a:r>
            <a:r>
              <a:rPr lang="ja-JP" altLang="ja-JP" sz="2000" dirty="0">
                <a:latin typeface="HG丸ｺﾞｼｯｸM-PRO" pitchFamily="50" charset="-128"/>
                <a:ea typeface="HG丸ｺﾞｼｯｸM-PRO" pitchFamily="50" charset="-128"/>
              </a:rPr>
              <a:t>確認しておきましょう。</a:t>
            </a:r>
          </a:p>
          <a:p>
            <a:pPr>
              <a:spcBef>
                <a:spcPts val="1200"/>
              </a:spcBef>
            </a:pPr>
            <a:r>
              <a:rPr lang="ja-JP" altLang="ja-JP" sz="2000" dirty="0" smtClean="0">
                <a:latin typeface="HG丸ｺﾞｼｯｸM-PRO" pitchFamily="50" charset="-128"/>
                <a:ea typeface="HG丸ｺﾞｼｯｸM-PRO" pitchFamily="50" charset="-128"/>
              </a:rPr>
              <a:t>３</a:t>
            </a:r>
            <a:r>
              <a:rPr lang="ja-JP" altLang="ja-JP" sz="2000" dirty="0">
                <a:latin typeface="HG丸ｺﾞｼｯｸM-PRO" pitchFamily="50" charset="-128"/>
                <a:ea typeface="HG丸ｺﾞｼｯｸM-PRO" pitchFamily="50" charset="-128"/>
              </a:rPr>
              <a:t>）内定の通知を受けたら、</a:t>
            </a:r>
            <a:r>
              <a:rPr lang="ja-JP" altLang="ja-JP" sz="2000" u="sng" dirty="0">
                <a:solidFill>
                  <a:srgbClr val="FF0000"/>
                </a:solidFill>
                <a:latin typeface="HG丸ｺﾞｼｯｸM-PRO" pitchFamily="50" charset="-128"/>
                <a:ea typeface="HG丸ｺﾞｼｯｸM-PRO" pitchFamily="50" charset="-128"/>
              </a:rPr>
              <a:t>学校の就職部（キャリアセンター）</a:t>
            </a:r>
            <a:r>
              <a:rPr lang="ja-JP" altLang="ja-JP" sz="2000" dirty="0">
                <a:latin typeface="HG丸ｺﾞｼｯｸM-PRO" pitchFamily="50" charset="-128"/>
                <a:ea typeface="HG丸ｺﾞｼｯｸM-PRO" pitchFamily="50" charset="-128"/>
              </a:rPr>
              <a:t>と</a:t>
            </a:r>
          </a:p>
          <a:p>
            <a:r>
              <a:rPr lang="ja-JP" altLang="en-US" sz="2000" dirty="0" smtClean="0">
                <a:latin typeface="HG丸ｺﾞｼｯｸM-PRO" pitchFamily="50" charset="-128"/>
                <a:ea typeface="HG丸ｺﾞｼｯｸM-PRO" pitchFamily="50" charset="-128"/>
              </a:rPr>
              <a:t>　　</a:t>
            </a:r>
            <a:r>
              <a:rPr lang="ja-JP" altLang="ja-JP" sz="2000" u="sng" dirty="0" smtClean="0">
                <a:solidFill>
                  <a:srgbClr val="FF0000"/>
                </a:solidFill>
                <a:latin typeface="HG丸ｺﾞｼｯｸM-PRO" pitchFamily="50" charset="-128"/>
                <a:ea typeface="HG丸ｺﾞｼｯｸM-PRO" pitchFamily="50" charset="-128"/>
              </a:rPr>
              <a:t>大阪</a:t>
            </a:r>
            <a:r>
              <a:rPr lang="ja-JP" altLang="ja-JP" sz="2000" u="sng" dirty="0">
                <a:solidFill>
                  <a:srgbClr val="FF0000"/>
                </a:solidFill>
                <a:latin typeface="HG丸ｺﾞｼｯｸM-PRO" pitchFamily="50" charset="-128"/>
                <a:ea typeface="HG丸ｺﾞｼｯｸM-PRO" pitchFamily="50" charset="-128"/>
              </a:rPr>
              <a:t>新卒応援ハローワーク</a:t>
            </a:r>
            <a:r>
              <a:rPr lang="ja-JP" altLang="ja-JP" sz="2000" dirty="0">
                <a:latin typeface="HG丸ｺﾞｼｯｸM-PRO" pitchFamily="50" charset="-128"/>
                <a:ea typeface="HG丸ｺﾞｼｯｸM-PRO" pitchFamily="50" charset="-128"/>
              </a:rPr>
              <a:t>に連絡をお願いします！</a:t>
            </a:r>
          </a:p>
          <a:p>
            <a:pPr>
              <a:spcBef>
                <a:spcPts val="1200"/>
              </a:spcBef>
            </a:pPr>
            <a:r>
              <a:rPr lang="ja-JP" altLang="ja-JP" sz="2000" dirty="0" smtClean="0">
                <a:latin typeface="HG丸ｺﾞｼｯｸM-PRO" pitchFamily="50" charset="-128"/>
                <a:ea typeface="HG丸ｺﾞｼｯｸM-PRO" pitchFamily="50" charset="-128"/>
              </a:rPr>
              <a:t>４）</a:t>
            </a:r>
            <a:r>
              <a:rPr lang="ja-JP" altLang="en-US" sz="2000" dirty="0" smtClean="0">
                <a:latin typeface="HG丸ｺﾞｼｯｸM-PRO" pitchFamily="50" charset="-128"/>
                <a:ea typeface="HG丸ｺﾞｼｯｸM-PRO" pitchFamily="50" charset="-128"/>
              </a:rPr>
              <a:t>選考・</a:t>
            </a:r>
            <a:r>
              <a:rPr lang="ja-JP" altLang="ja-JP" sz="2000" dirty="0" smtClean="0">
                <a:latin typeface="HG丸ｺﾞｼｯｸM-PRO" pitchFamily="50" charset="-128"/>
                <a:ea typeface="HG丸ｺﾞｼｯｸM-PRO" pitchFamily="50" charset="-128"/>
              </a:rPr>
              <a:t>内定</a:t>
            </a:r>
            <a:r>
              <a:rPr lang="ja-JP" altLang="en-US" sz="2000" dirty="0" smtClean="0">
                <a:latin typeface="HG丸ｺﾞｼｯｸM-PRO" pitchFamily="50" charset="-128"/>
                <a:ea typeface="HG丸ｺﾞｼｯｸM-PRO" pitchFamily="50" charset="-128"/>
              </a:rPr>
              <a:t>を</a:t>
            </a:r>
            <a:r>
              <a:rPr lang="ja-JP" altLang="ja-JP" sz="2000" dirty="0" smtClean="0">
                <a:latin typeface="HG丸ｺﾞｼｯｸM-PRO" pitchFamily="50" charset="-128"/>
                <a:ea typeface="HG丸ｺﾞｼｯｸM-PRO" pitchFamily="50" charset="-128"/>
              </a:rPr>
              <a:t>辞退</a:t>
            </a:r>
            <a:r>
              <a:rPr lang="ja-JP" altLang="ja-JP" sz="2000" dirty="0">
                <a:latin typeface="HG丸ｺﾞｼｯｸM-PRO" pitchFamily="50" charset="-128"/>
                <a:ea typeface="HG丸ｺﾞｼｯｸM-PRO" pitchFamily="50" charset="-128"/>
              </a:rPr>
              <a:t>をするときは…</a:t>
            </a:r>
          </a:p>
          <a:p>
            <a:r>
              <a:rPr lang="ja-JP" altLang="ja-JP" sz="2000" dirty="0">
                <a:latin typeface="HG丸ｺﾞｼｯｸM-PRO" pitchFamily="50" charset="-128"/>
                <a:ea typeface="HG丸ｺﾞｼｯｸM-PRO" pitchFamily="50" charset="-128"/>
              </a:rPr>
              <a:t>　　</a:t>
            </a:r>
            <a:r>
              <a:rPr lang="ja-JP" altLang="ja-JP" sz="2000" dirty="0" smtClean="0">
                <a:latin typeface="HG丸ｺﾞｼｯｸM-PRO" pitchFamily="50" charset="-128"/>
                <a:ea typeface="HG丸ｺﾞｼｯｸM-PRO" pitchFamily="50" charset="-128"/>
              </a:rPr>
              <a:t>速やかに</a:t>
            </a:r>
            <a:r>
              <a:rPr lang="ja-JP" altLang="en-US" sz="2000" dirty="0" smtClean="0">
                <a:latin typeface="HG丸ｺﾞｼｯｸM-PRO" pitchFamily="50" charset="-128"/>
                <a:ea typeface="HG丸ｺﾞｼｯｸM-PRO" pitchFamily="50" charset="-128"/>
              </a:rPr>
              <a:t>、</a:t>
            </a:r>
            <a:r>
              <a:rPr lang="ja-JP" altLang="ja-JP" sz="2000" dirty="0" smtClean="0">
                <a:latin typeface="HG丸ｺﾞｼｯｸM-PRO" pitchFamily="50" charset="-128"/>
                <a:ea typeface="HG丸ｺﾞｼｯｸM-PRO" pitchFamily="50" charset="-128"/>
              </a:rPr>
              <a:t>お詫びをする</a:t>
            </a:r>
            <a:r>
              <a:rPr lang="ja-JP" altLang="ja-JP" sz="2000" dirty="0">
                <a:latin typeface="HG丸ｺﾞｼｯｸM-PRO" pitchFamily="50" charset="-128"/>
                <a:ea typeface="HG丸ｺﾞｼｯｸM-PRO" pitchFamily="50" charset="-128"/>
              </a:rPr>
              <a:t>の</a:t>
            </a:r>
            <a:r>
              <a:rPr lang="ja-JP" altLang="ja-JP" sz="2000" dirty="0" smtClean="0">
                <a:latin typeface="HG丸ｺﾞｼｯｸM-PRO" pitchFamily="50" charset="-128"/>
                <a:ea typeface="HG丸ｺﾞｼｯｸM-PRO" pitchFamily="50" charset="-128"/>
              </a:rPr>
              <a:t>が社会人</a:t>
            </a:r>
            <a:r>
              <a:rPr lang="ja-JP" altLang="ja-JP" sz="2000" dirty="0">
                <a:latin typeface="HG丸ｺﾞｼｯｸM-PRO" pitchFamily="50" charset="-128"/>
                <a:ea typeface="HG丸ｺﾞｼｯｸM-PRO" pitchFamily="50" charset="-128"/>
              </a:rPr>
              <a:t>としてのマナーです</a:t>
            </a:r>
            <a:r>
              <a:rPr lang="ja-JP" altLang="ja-JP" sz="2000" dirty="0" smtClean="0">
                <a:latin typeface="HG丸ｺﾞｼｯｸM-PRO" pitchFamily="50" charset="-128"/>
                <a:ea typeface="HG丸ｺﾞｼｯｸM-PRO" pitchFamily="50" charset="-128"/>
              </a:rPr>
              <a:t>。</a:t>
            </a:r>
            <a:endParaRPr lang="en-US" altLang="ja-JP" sz="2000" dirty="0" smtClean="0">
              <a:latin typeface="HG丸ｺﾞｼｯｸM-PRO" pitchFamily="50" charset="-128"/>
              <a:ea typeface="HG丸ｺﾞｼｯｸM-PRO" pitchFamily="50" charset="-128"/>
            </a:endParaRPr>
          </a:p>
          <a:p>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a:t>
            </a:r>
            <a:r>
              <a:rPr lang="ja-JP" altLang="ja-JP" sz="2000" dirty="0" smtClean="0">
                <a:latin typeface="HG丸ｺﾞｼｯｸM-PRO" pitchFamily="50" charset="-128"/>
                <a:ea typeface="HG丸ｺﾞｼｯｸM-PRO" pitchFamily="50" charset="-128"/>
              </a:rPr>
              <a:t>複数</a:t>
            </a:r>
            <a:r>
              <a:rPr lang="ja-JP" altLang="ja-JP" sz="2000" dirty="0">
                <a:latin typeface="HG丸ｺﾞｼｯｸM-PRO" pitchFamily="50" charset="-128"/>
                <a:ea typeface="HG丸ｺﾞｼｯｸM-PRO" pitchFamily="50" charset="-128"/>
              </a:rPr>
              <a:t>の内定が出た場合</a:t>
            </a:r>
            <a:r>
              <a:rPr lang="ja-JP" altLang="ja-JP" sz="2000" dirty="0" smtClean="0">
                <a:latin typeface="HG丸ｺﾞｼｯｸM-PRO" pitchFamily="50" charset="-128"/>
                <a:ea typeface="HG丸ｺﾞｼｯｸM-PRO" pitchFamily="50" charset="-128"/>
              </a:rPr>
              <a:t>に、入社</a:t>
            </a:r>
            <a:r>
              <a:rPr lang="ja-JP" altLang="ja-JP" sz="2000" dirty="0">
                <a:latin typeface="HG丸ｺﾞｼｯｸM-PRO" pitchFamily="50" charset="-128"/>
                <a:ea typeface="HG丸ｺﾞｼｯｸM-PRO" pitchFamily="50" charset="-128"/>
              </a:rPr>
              <a:t>する企業を</a:t>
            </a:r>
            <a:r>
              <a:rPr lang="ja-JP" altLang="ja-JP" sz="2000" dirty="0" smtClean="0">
                <a:latin typeface="HG丸ｺﾞｼｯｸM-PRO" pitchFamily="50" charset="-128"/>
                <a:ea typeface="HG丸ｺﾞｼｯｸM-PRO" pitchFamily="50" charset="-128"/>
              </a:rPr>
              <a:t>決め</a:t>
            </a:r>
            <a:r>
              <a:rPr lang="ja-JP" altLang="en-US" sz="2000" dirty="0" smtClean="0">
                <a:latin typeface="HG丸ｺﾞｼｯｸM-PRO" pitchFamily="50" charset="-128"/>
                <a:ea typeface="HG丸ｺﾞｼｯｸM-PRO" pitchFamily="50" charset="-128"/>
              </a:rPr>
              <a:t>きれない場合も</a:t>
            </a:r>
            <a:endParaRPr lang="en-US" altLang="ja-JP" sz="2000" dirty="0" smtClean="0">
              <a:latin typeface="HG丸ｺﾞｼｯｸM-PRO" pitchFamily="50" charset="-128"/>
              <a:ea typeface="HG丸ｺﾞｼｯｸM-PRO" pitchFamily="50" charset="-128"/>
            </a:endParaRPr>
          </a:p>
          <a:p>
            <a:r>
              <a:rPr lang="ja-JP" altLang="en-US" sz="2000" dirty="0" smtClean="0">
                <a:latin typeface="HG丸ｺﾞｼｯｸM-PRO" pitchFamily="50" charset="-128"/>
                <a:ea typeface="HG丸ｺﾞｼｯｸM-PRO" pitchFamily="50" charset="-128"/>
              </a:rPr>
              <a:t>　　キャリアセンターや新卒応援ハローワークで相談して下さい。</a:t>
            </a:r>
            <a:endParaRPr lang="en-US" altLang="ja-JP" sz="2000" dirty="0" smtClean="0">
              <a:latin typeface="HG丸ｺﾞｼｯｸM-PRO" pitchFamily="50" charset="-128"/>
              <a:ea typeface="HG丸ｺﾞｼｯｸM-PRO" pitchFamily="50" charset="-128"/>
            </a:endParaRPr>
          </a:p>
          <a:p>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a:t>
            </a:r>
            <a:endParaRPr lang="en-US" altLang="ja-JP" sz="20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34996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32656"/>
            <a:ext cx="8507288" cy="1143000"/>
          </a:xfrm>
        </p:spPr>
        <p:txBody>
          <a:bodyPr>
            <a:normAutofit/>
          </a:bodyPr>
          <a:lstStyle/>
          <a:p>
            <a:r>
              <a:rPr kumimoji="1" lang="ja-JP" altLang="en-US" sz="2800" dirty="0" smtClean="0"/>
              <a:t>新型コロナウイルス感染症の感染拡大の影響について</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0496411"/>
              </p:ext>
            </p:extLst>
          </p:nvPr>
        </p:nvGraphicFramePr>
        <p:xfrm>
          <a:off x="256692" y="1340768"/>
          <a:ext cx="8640960" cy="4548884"/>
        </p:xfrm>
        <a:graphic>
          <a:graphicData uri="http://schemas.openxmlformats.org/drawingml/2006/table">
            <a:tbl>
              <a:tblPr firstRow="1" bandRow="1">
                <a:tableStyleId>{93296810-A885-4BE3-A3E7-6D5BEEA58F35}</a:tableStyleId>
              </a:tblPr>
              <a:tblGrid>
                <a:gridCol w="6437486">
                  <a:extLst>
                    <a:ext uri="{9D8B030D-6E8A-4147-A177-3AD203B41FA5}">
                      <a16:colId xmlns:a16="http://schemas.microsoft.com/office/drawing/2014/main" val="1452832924"/>
                    </a:ext>
                  </a:extLst>
                </a:gridCol>
                <a:gridCol w="2203474">
                  <a:extLst>
                    <a:ext uri="{9D8B030D-6E8A-4147-A177-3AD203B41FA5}">
                      <a16:colId xmlns:a16="http://schemas.microsoft.com/office/drawing/2014/main" val="929186804"/>
                    </a:ext>
                  </a:extLst>
                </a:gridCol>
              </a:tblGrid>
              <a:tr h="388364">
                <a:tc>
                  <a:txBody>
                    <a:bodyPr/>
                    <a:lstStyle/>
                    <a:p>
                      <a:pPr algn="ctr"/>
                      <a:r>
                        <a:rPr kumimoji="1" lang="ja-JP" altLang="en-US" dirty="0" smtClean="0"/>
                        <a:t>調査項目</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大学４年生の回答</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512447"/>
                  </a:ext>
                </a:extLst>
              </a:tr>
              <a:tr h="902608">
                <a:tc>
                  <a:txBody>
                    <a:bodyPr/>
                    <a:lstStyle/>
                    <a:p>
                      <a:pPr>
                        <a:lnSpc>
                          <a:spcPct val="150000"/>
                        </a:lnSpc>
                      </a:pPr>
                      <a:r>
                        <a:rPr kumimoji="1" lang="ja-JP" altLang="en-US" sz="1800" dirty="0" smtClean="0">
                          <a:latin typeface="HG創英角ｺﾞｼｯｸUB" panose="020B0909000000000000" pitchFamily="49" charset="-128"/>
                          <a:ea typeface="HG創英角ｺﾞｼｯｸUB" panose="020B0909000000000000" pitchFamily="49" charset="-128"/>
                        </a:rPr>
                        <a:t>企業説明会が延期・中止になる等、移動や対面での接点がなくなり、企業や仕事などの情報収集が十分にできなかった</a:t>
                      </a:r>
                      <a:endParaRPr kumimoji="1" lang="ja-JP" altLang="en-US" sz="1800" dirty="0">
                        <a:latin typeface="HG創英角ｺﾞｼｯｸUB" panose="020B0909000000000000" pitchFamily="49" charset="-128"/>
                        <a:ea typeface="HG創英角ｺﾞｼｯｸUB"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800" dirty="0" smtClean="0">
                          <a:latin typeface="HG創英角ｺﾞｼｯｸUB" panose="020B0909000000000000" pitchFamily="49" charset="-128"/>
                          <a:ea typeface="HG創英角ｺﾞｼｯｸUB" panose="020B0909000000000000" pitchFamily="49" charset="-128"/>
                        </a:rPr>
                        <a:t>５８．８％</a:t>
                      </a:r>
                      <a:endParaRPr kumimoji="1" lang="ja-JP" altLang="en-US" sz="1800" dirty="0">
                        <a:latin typeface="HG創英角ｺﾞｼｯｸUB" panose="020B0909000000000000" pitchFamily="49" charset="-128"/>
                        <a:ea typeface="HG創英角ｺﾞｼｯｸUB" panose="020B09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633491"/>
                  </a:ext>
                </a:extLst>
              </a:tr>
              <a:tr h="902608">
                <a:tc>
                  <a:txBody>
                    <a:bodyPr/>
                    <a:lstStyle/>
                    <a:p>
                      <a:pPr>
                        <a:lnSpc>
                          <a:spcPct val="150000"/>
                        </a:lnSpc>
                      </a:pPr>
                      <a:r>
                        <a:rPr kumimoji="1" lang="ja-JP" altLang="en-US" sz="1800" dirty="0" smtClean="0">
                          <a:latin typeface="HG創英角ｺﾞｼｯｸUB" panose="020B0909000000000000" pitchFamily="49" charset="-128"/>
                          <a:ea typeface="HG創英角ｺﾞｼｯｸUB" panose="020B0909000000000000" pitchFamily="49" charset="-128"/>
                        </a:rPr>
                        <a:t>応募している企業の採用活動が再開するのか中止になるのかわからず、不安が大きかった</a:t>
                      </a:r>
                      <a:endParaRPr kumimoji="1" lang="ja-JP" altLang="en-US" sz="1800" dirty="0">
                        <a:latin typeface="HG創英角ｺﾞｼｯｸUB" panose="020B0909000000000000" pitchFamily="49" charset="-128"/>
                        <a:ea typeface="HG創英角ｺﾞｼｯｸUB"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800" dirty="0" smtClean="0">
                          <a:latin typeface="HG創英角ｺﾞｼｯｸUB" panose="020B0909000000000000" pitchFamily="49" charset="-128"/>
                          <a:ea typeface="HG創英角ｺﾞｼｯｸUB" panose="020B0909000000000000" pitchFamily="49" charset="-128"/>
                        </a:rPr>
                        <a:t>４２．５％</a:t>
                      </a:r>
                      <a:endParaRPr kumimoji="1" lang="ja-JP" altLang="en-US" sz="1800" dirty="0">
                        <a:latin typeface="HG創英角ｺﾞｼｯｸUB" panose="020B0909000000000000" pitchFamily="49" charset="-128"/>
                        <a:ea typeface="HG創英角ｺﾞｼｯｸUB" panose="020B09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8242763"/>
                  </a:ext>
                </a:extLst>
              </a:tr>
              <a:tr h="902608">
                <a:tc>
                  <a:txBody>
                    <a:bodyPr/>
                    <a:lstStyle/>
                    <a:p>
                      <a:pPr>
                        <a:lnSpc>
                          <a:spcPct val="150000"/>
                        </a:lnSpc>
                      </a:pPr>
                      <a:r>
                        <a:rPr kumimoji="1" lang="ja-JP" altLang="en-US" sz="1800" dirty="0" smtClean="0">
                          <a:latin typeface="HG創英角ｺﾞｼｯｸUB" panose="020B0909000000000000" pitchFamily="49" charset="-128"/>
                          <a:ea typeface="HG創英角ｺﾞｼｯｸUB" panose="020B0909000000000000" pitchFamily="49" charset="-128"/>
                        </a:rPr>
                        <a:t>通信回線が不安定で、企業説明会や面接の途中で音声・映像が途切れるなどしたことがあった</a:t>
                      </a:r>
                      <a:endParaRPr kumimoji="1" lang="en-US" altLang="ja-JP" sz="1800" dirty="0" smtClean="0">
                        <a:latin typeface="HG創英角ｺﾞｼｯｸUB" panose="020B0909000000000000" pitchFamily="49" charset="-128"/>
                        <a:ea typeface="HG創英角ｺﾞｼｯｸUB"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800" dirty="0" smtClean="0">
                          <a:latin typeface="HG創英角ｺﾞｼｯｸUB" panose="020B0909000000000000" pitchFamily="49" charset="-128"/>
                          <a:ea typeface="HG創英角ｺﾞｼｯｸUB" panose="020B0909000000000000" pitchFamily="49" charset="-128"/>
                        </a:rPr>
                        <a:t>４２．２％</a:t>
                      </a:r>
                      <a:endParaRPr kumimoji="1" lang="ja-JP" altLang="en-US" sz="1800" dirty="0">
                        <a:latin typeface="HG創英角ｺﾞｼｯｸUB" panose="020B0909000000000000" pitchFamily="49" charset="-128"/>
                        <a:ea typeface="HG創英角ｺﾞｼｯｸUB" panose="020B09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893982"/>
                  </a:ext>
                </a:extLst>
              </a:tr>
              <a:tr h="902608">
                <a:tc>
                  <a:txBody>
                    <a:bodyPr/>
                    <a:lstStyle/>
                    <a:p>
                      <a:pPr>
                        <a:lnSpc>
                          <a:spcPct val="150000"/>
                        </a:lnSpc>
                      </a:pPr>
                      <a:r>
                        <a:rPr kumimoji="1" lang="ja-JP" altLang="en-US" sz="1800" dirty="0" smtClean="0">
                          <a:latin typeface="HG創英角ｺﾞｼｯｸUB" panose="020B0909000000000000" pitchFamily="49" charset="-128"/>
                          <a:ea typeface="HG創英角ｺﾞｼｯｸUB" panose="020B0909000000000000" pitchFamily="49" charset="-128"/>
                        </a:rPr>
                        <a:t>予定の変更・中止等が頻繁にあり、スケジュール管理が難しかった</a:t>
                      </a:r>
                      <a:endParaRPr kumimoji="1" lang="ja-JP" altLang="en-US" sz="1800" dirty="0">
                        <a:latin typeface="HG創英角ｺﾞｼｯｸUB" panose="020B0909000000000000" pitchFamily="49" charset="-128"/>
                        <a:ea typeface="HG創英角ｺﾞｼｯｸUB"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800" dirty="0" smtClean="0">
                          <a:latin typeface="HG創英角ｺﾞｼｯｸUB" panose="020B0909000000000000" pitchFamily="49" charset="-128"/>
                          <a:ea typeface="HG創英角ｺﾞｼｯｸUB" panose="020B0909000000000000" pitchFamily="49" charset="-128"/>
                        </a:rPr>
                        <a:t>４５．４％</a:t>
                      </a:r>
                      <a:endParaRPr kumimoji="1" lang="ja-JP" altLang="en-US" sz="1800" dirty="0">
                        <a:latin typeface="HG創英角ｺﾞｼｯｸUB" panose="020B0909000000000000" pitchFamily="49" charset="-128"/>
                        <a:ea typeface="HG創英角ｺﾞｼｯｸUB" panose="020B09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515639"/>
                  </a:ext>
                </a:extLst>
              </a:tr>
              <a:tr h="465699">
                <a:tc>
                  <a:txBody>
                    <a:bodyPr/>
                    <a:lstStyle/>
                    <a:p>
                      <a:pPr>
                        <a:lnSpc>
                          <a:spcPct val="150000"/>
                        </a:lnSpc>
                      </a:pPr>
                      <a:r>
                        <a:rPr kumimoji="1" lang="ja-JP" altLang="en-US" sz="1800" dirty="0" smtClean="0">
                          <a:latin typeface="HG創英角ｺﾞｼｯｸUB" panose="020B0909000000000000" pitchFamily="49" charset="-128"/>
                          <a:ea typeface="HG創英角ｺﾞｼｯｸUB" panose="020B0909000000000000" pitchFamily="49" charset="-128"/>
                        </a:rPr>
                        <a:t>移動で公共交通機関を使うことに関し不安がおおきかった</a:t>
                      </a:r>
                      <a:endParaRPr kumimoji="1" lang="ja-JP" altLang="en-US" sz="1800" dirty="0">
                        <a:latin typeface="HG創英角ｺﾞｼｯｸUB" panose="020B0909000000000000" pitchFamily="49" charset="-128"/>
                        <a:ea typeface="HG創英角ｺﾞｼｯｸUB" panose="020B0909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800" dirty="0" smtClean="0">
                          <a:latin typeface="HG創英角ｺﾞｼｯｸUB" panose="020B0909000000000000" pitchFamily="49" charset="-128"/>
                          <a:ea typeface="HG創英角ｺﾞｼｯｸUB" panose="020B0909000000000000" pitchFamily="49" charset="-128"/>
                        </a:rPr>
                        <a:t>５１．７％</a:t>
                      </a:r>
                      <a:endParaRPr kumimoji="1" lang="ja-JP" altLang="en-US" sz="1800" dirty="0">
                        <a:latin typeface="HG創英角ｺﾞｼｯｸUB" panose="020B0909000000000000" pitchFamily="49" charset="-128"/>
                        <a:ea typeface="HG創英角ｺﾞｼｯｸUB" panose="020B09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134321"/>
                  </a:ext>
                </a:extLst>
              </a:tr>
            </a:tbl>
          </a:graphicData>
        </a:graphic>
      </p:graphicFrame>
      <p:sp>
        <p:nvSpPr>
          <p:cNvPr id="3" name="テキスト ボックス 2"/>
          <p:cNvSpPr txBox="1"/>
          <p:nvPr/>
        </p:nvSpPr>
        <p:spPr>
          <a:xfrm>
            <a:off x="256692" y="6093296"/>
            <a:ext cx="8674169" cy="338554"/>
          </a:xfrm>
          <a:prstGeom prst="rect">
            <a:avLst/>
          </a:prstGeom>
          <a:noFill/>
        </p:spPr>
        <p:txBody>
          <a:bodyPr wrap="none" rtlCol="0">
            <a:spAutoFit/>
          </a:bodyPr>
          <a:lstStyle/>
          <a:p>
            <a:r>
              <a:rPr kumimoji="1" lang="ja-JP" altLang="en-US" sz="1600" dirty="0" smtClean="0"/>
              <a:t>出典：内閣府令和２年度　学生の就職・採用活動開始時期等に関する調査（有効回答件数：５６４３）</a:t>
            </a:r>
          </a:p>
        </p:txBody>
      </p:sp>
    </p:spTree>
    <p:extLst>
      <p:ext uri="{BB962C8B-B14F-4D97-AF65-F5344CB8AC3E}">
        <p14:creationId xmlns:p14="http://schemas.microsoft.com/office/powerpoint/2010/main" val="3730905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410828" y="300721"/>
            <a:ext cx="6615054" cy="66989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1013900" y="202630"/>
            <a:ext cx="7498080" cy="778098"/>
          </a:xfrm>
        </p:spPr>
        <p:txBody>
          <a:bodyPr/>
          <a:lstStyle/>
          <a:p>
            <a:pPr algn="l"/>
            <a:r>
              <a:rPr lang="ja-JP" altLang="en-US" sz="2800" dirty="0" smtClean="0">
                <a:solidFill>
                  <a:srgbClr val="0070C0"/>
                </a:solidFill>
                <a:latin typeface="HG丸ｺﾞｼｯｸM-PRO" pitchFamily="50" charset="-128"/>
                <a:ea typeface="HG丸ｺﾞｼｯｸM-PRO" pitchFamily="50" charset="-128"/>
              </a:rPr>
              <a:t>第１章</a:t>
            </a:r>
            <a:r>
              <a:rPr lang="ja-JP" altLang="en-US" sz="1600" dirty="0" smtClean="0">
                <a:solidFill>
                  <a:srgbClr val="C00000"/>
                </a:solidFill>
                <a:latin typeface="HG丸ｺﾞｼｯｸM-PRO" pitchFamily="50" charset="-128"/>
                <a:ea typeface="HG丸ｺﾞｼｯｸM-PRO" pitchFamily="50" charset="-128"/>
              </a:rPr>
              <a:t>　</a:t>
            </a:r>
            <a:r>
              <a:rPr lang="ja-JP" altLang="en-US" sz="3200" dirty="0" smtClean="0">
                <a:solidFill>
                  <a:srgbClr val="C00000"/>
                </a:solidFill>
                <a:latin typeface="HGP創英角ﾎﾟｯﾌﾟ体" pitchFamily="50" charset="-128"/>
                <a:ea typeface="HGP創英角ﾎﾟｯﾌﾟ体" pitchFamily="50" charset="-128"/>
              </a:rPr>
              <a:t>就職活動の流れ</a:t>
            </a:r>
            <a:endParaRPr lang="en-US" altLang="ja-JP" sz="3200" dirty="0">
              <a:solidFill>
                <a:srgbClr val="C00000"/>
              </a:solidFill>
              <a:latin typeface="HGP創英角ﾎﾟｯﾌﾟ体" pitchFamily="50" charset="-128"/>
              <a:ea typeface="HGP創英角ﾎﾟｯﾌﾟ体"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527531531"/>
              </p:ext>
            </p:extLst>
          </p:nvPr>
        </p:nvGraphicFramePr>
        <p:xfrm>
          <a:off x="899592" y="1412776"/>
          <a:ext cx="756084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パイ 4"/>
          <p:cNvSpPr/>
          <p:nvPr/>
        </p:nvSpPr>
        <p:spPr>
          <a:xfrm>
            <a:off x="1013900" y="310838"/>
            <a:ext cx="821796" cy="669890"/>
          </a:xfrm>
          <a:prstGeom prst="pie">
            <a:avLst>
              <a:gd name="adj1" fmla="val 5400000"/>
              <a:gd name="adj2" fmla="val 162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898318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86152253"/>
              </p:ext>
            </p:extLst>
          </p:nvPr>
        </p:nvGraphicFramePr>
        <p:xfrm>
          <a:off x="890490" y="1412776"/>
          <a:ext cx="7385371" cy="791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626757432"/>
              </p:ext>
            </p:extLst>
          </p:nvPr>
        </p:nvGraphicFramePr>
        <p:xfrm>
          <a:off x="931045" y="2492474"/>
          <a:ext cx="7385371" cy="7916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コンテンツ プレースホルダー 3"/>
          <p:cNvGraphicFramePr>
            <a:graphicFrameLocks/>
          </p:cNvGraphicFramePr>
          <p:nvPr>
            <p:extLst>
              <p:ext uri="{D42A27DB-BD31-4B8C-83A1-F6EECF244321}">
                <p14:modId xmlns:p14="http://schemas.microsoft.com/office/powerpoint/2010/main" val="2094340447"/>
              </p:ext>
            </p:extLst>
          </p:nvPr>
        </p:nvGraphicFramePr>
        <p:xfrm>
          <a:off x="931045" y="4580706"/>
          <a:ext cx="7385371" cy="7916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コンテンツ プレースホルダー 3"/>
          <p:cNvGraphicFramePr>
            <a:graphicFrameLocks/>
          </p:cNvGraphicFramePr>
          <p:nvPr>
            <p:extLst>
              <p:ext uri="{D42A27DB-BD31-4B8C-83A1-F6EECF244321}">
                <p14:modId xmlns:p14="http://schemas.microsoft.com/office/powerpoint/2010/main" val="1463191615"/>
              </p:ext>
            </p:extLst>
          </p:nvPr>
        </p:nvGraphicFramePr>
        <p:xfrm>
          <a:off x="948372" y="5589240"/>
          <a:ext cx="7385371" cy="79166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8" name="コンテンツ プレースホルダー 3"/>
          <p:cNvGraphicFramePr>
            <a:graphicFrameLocks/>
          </p:cNvGraphicFramePr>
          <p:nvPr>
            <p:extLst>
              <p:ext uri="{D42A27DB-BD31-4B8C-83A1-F6EECF244321}">
                <p14:modId xmlns:p14="http://schemas.microsoft.com/office/powerpoint/2010/main" val="3023780621"/>
              </p:ext>
            </p:extLst>
          </p:nvPr>
        </p:nvGraphicFramePr>
        <p:xfrm>
          <a:off x="931045" y="3572594"/>
          <a:ext cx="7385371" cy="79166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9" name="グループ化 8"/>
          <p:cNvGrpSpPr/>
          <p:nvPr/>
        </p:nvGrpSpPr>
        <p:grpSpPr>
          <a:xfrm>
            <a:off x="971600" y="332656"/>
            <a:ext cx="7025952" cy="669891"/>
            <a:chOff x="703825" y="238830"/>
            <a:chExt cx="7025952" cy="669891"/>
          </a:xfrm>
        </p:grpSpPr>
        <p:sp>
          <p:nvSpPr>
            <p:cNvPr id="10" name="パイ 9"/>
            <p:cNvSpPr/>
            <p:nvPr/>
          </p:nvSpPr>
          <p:spPr>
            <a:xfrm>
              <a:off x="703825" y="238831"/>
              <a:ext cx="821796" cy="669890"/>
            </a:xfrm>
            <a:prstGeom prst="pie">
              <a:avLst>
                <a:gd name="adj1" fmla="val 5400000"/>
                <a:gd name="adj2" fmla="val 162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grpSp>
          <p:nvGrpSpPr>
            <p:cNvPr id="11" name="グループ化 10"/>
            <p:cNvGrpSpPr/>
            <p:nvPr/>
          </p:nvGrpSpPr>
          <p:grpSpPr>
            <a:xfrm>
              <a:off x="1114723" y="238830"/>
              <a:ext cx="6615054" cy="669890"/>
              <a:chOff x="468052" y="170758"/>
              <a:chExt cx="7535180" cy="936104"/>
            </a:xfrm>
          </p:grpSpPr>
          <p:sp>
            <p:nvSpPr>
              <p:cNvPr id="12" name="正方形/長方形 11"/>
              <p:cNvSpPr/>
              <p:nvPr/>
            </p:nvSpPr>
            <p:spPr>
              <a:xfrm>
                <a:off x="468052" y="170758"/>
                <a:ext cx="7535180" cy="936104"/>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正方形/長方形 12"/>
              <p:cNvSpPr/>
              <p:nvPr/>
            </p:nvSpPr>
            <p:spPr>
              <a:xfrm>
                <a:off x="468052" y="170758"/>
                <a:ext cx="7535180" cy="9361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ctr" anchorCtr="0">
                <a:noAutofit/>
              </a:bodyPr>
              <a:lstStyle/>
              <a:p>
                <a:r>
                  <a:rPr lang="ja-JP" altLang="en-US" sz="2800" dirty="0" smtClean="0">
                    <a:solidFill>
                      <a:srgbClr val="0070C0"/>
                    </a:solidFill>
                    <a:latin typeface="HG丸ｺﾞｼｯｸM-PRO" pitchFamily="50" charset="-128"/>
                    <a:ea typeface="HG丸ｺﾞｼｯｸM-PRO" pitchFamily="50" charset="-128"/>
                  </a:rPr>
                  <a:t>第２章</a:t>
                </a:r>
                <a:r>
                  <a:rPr lang="ja-JP" altLang="en-US" sz="1600" dirty="0">
                    <a:solidFill>
                      <a:srgbClr val="C00000"/>
                    </a:solidFill>
                    <a:latin typeface="HG丸ｺﾞｼｯｸM-PRO" pitchFamily="50" charset="-128"/>
                    <a:ea typeface="HG丸ｺﾞｼｯｸM-PRO" pitchFamily="50" charset="-128"/>
                  </a:rPr>
                  <a:t>　</a:t>
                </a:r>
                <a:r>
                  <a:rPr lang="ja-JP" altLang="en-US" sz="3200" dirty="0">
                    <a:solidFill>
                      <a:srgbClr val="C00000"/>
                    </a:solidFill>
                    <a:latin typeface="HGP創英角ﾎﾟｯﾌﾟ体" pitchFamily="50" charset="-128"/>
                    <a:ea typeface="HGP創英角ﾎﾟｯﾌﾟ体" pitchFamily="50" charset="-128"/>
                  </a:rPr>
                  <a:t>自分を知る</a:t>
                </a:r>
                <a:endParaRPr lang="en-US" altLang="ja-JP" sz="3200" dirty="0">
                  <a:solidFill>
                    <a:srgbClr val="C00000"/>
                  </a:solidFill>
                  <a:latin typeface="HGP創英角ﾎﾟｯﾌﾟ体" pitchFamily="50" charset="-128"/>
                  <a:ea typeface="HGP創英角ﾎﾟｯﾌﾟ体" pitchFamily="50" charset="-128"/>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178175"/>
            <a:ext cx="5616624" cy="523220"/>
          </a:xfrm>
          <a:prstGeom prst="rect">
            <a:avLst/>
          </a:prstGeom>
          <a:noFill/>
        </p:spPr>
        <p:txBody>
          <a:bodyPr wrap="square" rtlCol="0">
            <a:spAutoFit/>
          </a:bodyPr>
          <a:lstStyle/>
          <a:p>
            <a:r>
              <a:rPr kumimoji="1" lang="ja-JP" altLang="en-US" sz="2800" dirty="0" smtClean="0">
                <a:solidFill>
                  <a:srgbClr val="FF0000"/>
                </a:solidFill>
                <a:latin typeface="HGS創英角ﾎﾟｯﾌﾟ体" pitchFamily="50" charset="-128"/>
                <a:ea typeface="HGS創英角ﾎﾟｯﾌﾟ体" pitchFamily="50" charset="-128"/>
              </a:rPr>
              <a:t>自分振り返りシート</a:t>
            </a:r>
            <a:endParaRPr kumimoji="1" lang="ja-JP" altLang="en-US" sz="2800" dirty="0">
              <a:solidFill>
                <a:srgbClr val="FF0000"/>
              </a:solidFill>
              <a:latin typeface="HGS創英角ﾎﾟｯﾌﾟ体" pitchFamily="50" charset="-128"/>
              <a:ea typeface="HGS創英角ﾎﾟｯﾌﾟ体"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386028675"/>
              </p:ext>
            </p:extLst>
          </p:nvPr>
        </p:nvGraphicFramePr>
        <p:xfrm>
          <a:off x="467544" y="908720"/>
          <a:ext cx="8208912" cy="5765939"/>
        </p:xfrm>
        <a:graphic>
          <a:graphicData uri="http://schemas.openxmlformats.org/drawingml/2006/table">
            <a:tbl>
              <a:tblPr bandRow="1">
                <a:tableStyleId>{073A0DAA-6AF3-43AB-8588-CEC1D06C72B9}</a:tableStyleId>
              </a:tblPr>
              <a:tblGrid>
                <a:gridCol w="4363296">
                  <a:extLst>
                    <a:ext uri="{9D8B030D-6E8A-4147-A177-3AD203B41FA5}">
                      <a16:colId xmlns:a16="http://schemas.microsoft.com/office/drawing/2014/main" val="20000"/>
                    </a:ext>
                  </a:extLst>
                </a:gridCol>
                <a:gridCol w="3845616">
                  <a:extLst>
                    <a:ext uri="{9D8B030D-6E8A-4147-A177-3AD203B41FA5}">
                      <a16:colId xmlns:a16="http://schemas.microsoft.com/office/drawing/2014/main" val="20001"/>
                    </a:ext>
                  </a:extLst>
                </a:gridCol>
              </a:tblGrid>
              <a:tr h="693077">
                <a:tc>
                  <a:txBody>
                    <a:bodyPr/>
                    <a:lstStyle/>
                    <a:p>
                      <a:r>
                        <a:rPr kumimoji="1" lang="ja-JP" altLang="en-US" dirty="0" smtClean="0"/>
                        <a:t>小さい頃の夢は何でしたか？</a:t>
                      </a:r>
                      <a:endParaRPr kumimoji="1" lang="ja-JP" altLang="en-US" dirty="0"/>
                    </a:p>
                  </a:txBody>
                  <a:tcPr/>
                </a:tc>
                <a:tc>
                  <a:txBody>
                    <a:bodyPr/>
                    <a:lstStyle/>
                    <a:p>
                      <a:r>
                        <a:rPr kumimoji="1" lang="ja-JP" altLang="en-US" dirty="0" smtClean="0"/>
                        <a:t>何故そうだったのですか</a:t>
                      </a:r>
                      <a:endParaRPr kumimoji="1" lang="en-US" altLang="ja-JP" dirty="0" smtClean="0"/>
                    </a:p>
                    <a:p>
                      <a:endParaRPr kumimoji="1" lang="ja-JP" altLang="en-US" dirty="0"/>
                    </a:p>
                  </a:txBody>
                  <a:tcPr/>
                </a:tc>
                <a:extLst>
                  <a:ext uri="{0D108BD9-81ED-4DB2-BD59-A6C34878D82A}">
                    <a16:rowId xmlns:a16="http://schemas.microsoft.com/office/drawing/2014/main" val="10000"/>
                  </a:ext>
                </a:extLst>
              </a:tr>
              <a:tr h="693077">
                <a:tc>
                  <a:txBody>
                    <a:bodyPr/>
                    <a:lstStyle/>
                    <a:p>
                      <a:r>
                        <a:rPr kumimoji="1" lang="ja-JP" altLang="en-US" dirty="0" smtClean="0"/>
                        <a:t>あなたの得意なことは何ですか？</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それは何故ですか？</a:t>
                      </a:r>
                      <a:endParaRPr kumimoji="1" lang="en-US" altLang="ja-JP" dirty="0" smtClean="0"/>
                    </a:p>
                    <a:p>
                      <a:endParaRPr kumimoji="1" lang="ja-JP" altLang="en-US" dirty="0"/>
                    </a:p>
                  </a:txBody>
                  <a:tcPr/>
                </a:tc>
                <a:extLst>
                  <a:ext uri="{0D108BD9-81ED-4DB2-BD59-A6C34878D82A}">
                    <a16:rowId xmlns:a16="http://schemas.microsoft.com/office/drawing/2014/main" val="10001"/>
                  </a:ext>
                </a:extLst>
              </a:tr>
              <a:tr h="693077">
                <a:tc>
                  <a:txBody>
                    <a:bodyPr/>
                    <a:lstStyle/>
                    <a:p>
                      <a:r>
                        <a:rPr kumimoji="1" lang="ja-JP" altLang="en-US" dirty="0" smtClean="0"/>
                        <a:t>あなたの友人からどのような人だと言われますか？</a:t>
                      </a:r>
                      <a:endParaRPr kumimoji="1" lang="en-US" altLang="ja-JP" dirty="0" smtClean="0"/>
                    </a:p>
                    <a:p>
                      <a:endParaRPr kumimoji="1" lang="ja-JP" altLang="en-US" dirty="0"/>
                    </a:p>
                  </a:txBody>
                  <a:tcPr/>
                </a:tc>
                <a:tc>
                  <a:txBody>
                    <a:bodyPr/>
                    <a:lstStyle/>
                    <a:p>
                      <a:r>
                        <a:rPr kumimoji="1" lang="ja-JP" altLang="en-US" dirty="0" smtClean="0"/>
                        <a:t>言われてどのように</a:t>
                      </a:r>
                      <a:r>
                        <a:rPr kumimoji="1" lang="ja-JP" altLang="en-US" smtClean="0"/>
                        <a:t>思いますか？</a:t>
                      </a:r>
                      <a:endParaRPr kumimoji="1" lang="ja-JP" altLang="en-US" dirty="0"/>
                    </a:p>
                  </a:txBody>
                  <a:tcPr/>
                </a:tc>
                <a:extLst>
                  <a:ext uri="{0D108BD9-81ED-4DB2-BD59-A6C34878D82A}">
                    <a16:rowId xmlns:a16="http://schemas.microsoft.com/office/drawing/2014/main" val="10002"/>
                  </a:ext>
                </a:extLst>
              </a:tr>
              <a:tr h="693077">
                <a:tc>
                  <a:txBody>
                    <a:bodyPr/>
                    <a:lstStyle/>
                    <a:p>
                      <a:r>
                        <a:rPr kumimoji="1" lang="ja-JP" altLang="en-US" dirty="0" smtClean="0"/>
                        <a:t>あなたの好きなことは何ですか？</a:t>
                      </a:r>
                      <a:endParaRPr kumimoji="1" lang="ja-JP" altLang="en-US" dirty="0"/>
                    </a:p>
                  </a:txBody>
                  <a:tcPr/>
                </a:tc>
                <a:tc>
                  <a:txBody>
                    <a:bodyPr/>
                    <a:lstStyle/>
                    <a:p>
                      <a:r>
                        <a:rPr kumimoji="1" lang="ja-JP" altLang="en-US" dirty="0" smtClean="0"/>
                        <a:t>それは何故ですか？</a:t>
                      </a:r>
                      <a:endParaRPr kumimoji="1" lang="en-US" altLang="ja-JP" dirty="0" smtClean="0"/>
                    </a:p>
                    <a:p>
                      <a:endParaRPr kumimoji="1" lang="ja-JP" altLang="en-US" dirty="0"/>
                    </a:p>
                  </a:txBody>
                  <a:tcPr/>
                </a:tc>
                <a:extLst>
                  <a:ext uri="{0D108BD9-81ED-4DB2-BD59-A6C34878D82A}">
                    <a16:rowId xmlns:a16="http://schemas.microsoft.com/office/drawing/2014/main" val="10003"/>
                  </a:ext>
                </a:extLst>
              </a:tr>
              <a:tr h="693077">
                <a:tc>
                  <a:txBody>
                    <a:bodyPr/>
                    <a:lstStyle/>
                    <a:p>
                      <a:r>
                        <a:rPr kumimoji="1" lang="ja-JP" altLang="en-US" dirty="0" smtClean="0"/>
                        <a:t>あなたが大事にしたいと思っていることは何ですか？</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それは何故ですか？</a:t>
                      </a:r>
                    </a:p>
                    <a:p>
                      <a:endParaRPr kumimoji="1" lang="ja-JP" altLang="en-US" dirty="0"/>
                    </a:p>
                  </a:txBody>
                  <a:tcPr/>
                </a:tc>
                <a:extLst>
                  <a:ext uri="{0D108BD9-81ED-4DB2-BD59-A6C34878D82A}">
                    <a16:rowId xmlns:a16="http://schemas.microsoft.com/office/drawing/2014/main" val="10004"/>
                  </a:ext>
                </a:extLst>
              </a:tr>
              <a:tr h="693077">
                <a:tc>
                  <a:txBody>
                    <a:bodyPr/>
                    <a:lstStyle/>
                    <a:p>
                      <a:r>
                        <a:rPr kumimoji="1" lang="ja-JP" altLang="en-US" dirty="0" smtClean="0"/>
                        <a:t>将来目指しているものは何ですか？</a:t>
                      </a:r>
                      <a:endParaRPr kumimoji="1" lang="ja-JP" altLang="en-US" dirty="0"/>
                    </a:p>
                  </a:txBody>
                  <a:tcPr/>
                </a:tc>
                <a:tc>
                  <a:txBody>
                    <a:bodyPr/>
                    <a:lstStyle/>
                    <a:p>
                      <a:r>
                        <a:rPr kumimoji="1" lang="ja-JP" altLang="en-US" dirty="0" smtClean="0"/>
                        <a:t>どうしたらいいと思いますか？</a:t>
                      </a:r>
                      <a:endParaRPr kumimoji="1" lang="en-US" altLang="ja-JP" dirty="0" smtClean="0"/>
                    </a:p>
                    <a:p>
                      <a:endParaRPr kumimoji="1" lang="ja-JP" altLang="en-US" dirty="0"/>
                    </a:p>
                  </a:txBody>
                  <a:tcPr/>
                </a:tc>
                <a:extLst>
                  <a:ext uri="{0D108BD9-81ED-4DB2-BD59-A6C34878D82A}">
                    <a16:rowId xmlns:a16="http://schemas.microsoft.com/office/drawing/2014/main" val="10005"/>
                  </a:ext>
                </a:extLst>
              </a:tr>
              <a:tr h="693077">
                <a:tc>
                  <a:txBody>
                    <a:bodyPr/>
                    <a:lstStyle/>
                    <a:p>
                      <a:r>
                        <a:rPr kumimoji="1" lang="ja-JP" altLang="en-US" dirty="0" smtClean="0"/>
                        <a:t>将来活かしていきたい自分の特徴は何ですか？</a:t>
                      </a:r>
                      <a:endParaRPr kumimoji="1" lang="ja-JP" altLang="en-US" dirty="0"/>
                    </a:p>
                  </a:txBody>
                  <a:tcPr/>
                </a:tc>
                <a:tc>
                  <a:txBody>
                    <a:bodyPr/>
                    <a:lstStyle/>
                    <a:p>
                      <a:r>
                        <a:rPr kumimoji="1" lang="ja-JP" altLang="en-US" dirty="0" smtClean="0"/>
                        <a:t>どのように伸ばしていきますか？</a:t>
                      </a:r>
                      <a:endParaRPr kumimoji="1" lang="ja-JP" altLang="en-US" dirty="0"/>
                    </a:p>
                  </a:txBody>
                  <a:tcPr/>
                </a:tc>
                <a:extLst>
                  <a:ext uri="{0D108BD9-81ED-4DB2-BD59-A6C34878D82A}">
                    <a16:rowId xmlns:a16="http://schemas.microsoft.com/office/drawing/2014/main" val="10006"/>
                  </a:ext>
                </a:extLst>
              </a:tr>
              <a:tr h="693077">
                <a:tc>
                  <a:txBody>
                    <a:bodyPr/>
                    <a:lstStyle/>
                    <a:p>
                      <a:r>
                        <a:rPr kumimoji="1" lang="ja-JP" altLang="en-US" dirty="0" smtClean="0"/>
                        <a:t>今、不安に思うことは何ですか</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どうしたらいいと思いますか？</a:t>
                      </a:r>
                    </a:p>
                    <a:p>
                      <a:endParaRPr kumimoji="1" lang="ja-JP" alt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42725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115616" y="260647"/>
            <a:ext cx="7025952" cy="669891"/>
            <a:chOff x="703825" y="238830"/>
            <a:chExt cx="7025952" cy="669891"/>
          </a:xfrm>
        </p:grpSpPr>
        <p:sp>
          <p:nvSpPr>
            <p:cNvPr id="5" name="パイ 4"/>
            <p:cNvSpPr/>
            <p:nvPr/>
          </p:nvSpPr>
          <p:spPr>
            <a:xfrm>
              <a:off x="703825" y="238831"/>
              <a:ext cx="821796" cy="669890"/>
            </a:xfrm>
            <a:prstGeom prst="pie">
              <a:avLst>
                <a:gd name="adj1" fmla="val 5400000"/>
                <a:gd name="adj2" fmla="val 162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grpSp>
          <p:nvGrpSpPr>
            <p:cNvPr id="6" name="グループ化 5"/>
            <p:cNvGrpSpPr/>
            <p:nvPr/>
          </p:nvGrpSpPr>
          <p:grpSpPr>
            <a:xfrm>
              <a:off x="1114723" y="238830"/>
              <a:ext cx="6615054" cy="669890"/>
              <a:chOff x="468052" y="170758"/>
              <a:chExt cx="7535180" cy="936104"/>
            </a:xfrm>
          </p:grpSpPr>
          <p:sp>
            <p:nvSpPr>
              <p:cNvPr id="7" name="正方形/長方形 6"/>
              <p:cNvSpPr/>
              <p:nvPr/>
            </p:nvSpPr>
            <p:spPr>
              <a:xfrm>
                <a:off x="468052" y="170758"/>
                <a:ext cx="7535180" cy="936104"/>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正方形/長方形 7"/>
              <p:cNvSpPr/>
              <p:nvPr/>
            </p:nvSpPr>
            <p:spPr>
              <a:xfrm>
                <a:off x="468052" y="170758"/>
                <a:ext cx="7535180" cy="9361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ctr" anchorCtr="0">
                <a:noAutofit/>
              </a:bodyPr>
              <a:lstStyle/>
              <a:p>
                <a:pPr lvl="0" defTabSz="1822450">
                  <a:lnSpc>
                    <a:spcPct val="90000"/>
                  </a:lnSpc>
                  <a:spcBef>
                    <a:spcPct val="0"/>
                  </a:spcBef>
                  <a:spcAft>
                    <a:spcPct val="35000"/>
                  </a:spcAft>
                </a:pPr>
                <a:r>
                  <a:rPr kumimoji="1" lang="ja-JP" altLang="en-US" sz="2800" kern="1200" dirty="0" smtClean="0">
                    <a:solidFill>
                      <a:srgbClr val="0070C0"/>
                    </a:solidFill>
                    <a:latin typeface="HG丸ｺﾞｼｯｸM-PRO" pitchFamily="50" charset="-128"/>
                    <a:ea typeface="HG丸ｺﾞｼｯｸM-PRO" pitchFamily="50" charset="-128"/>
                  </a:rPr>
                  <a:t>第３章</a:t>
                </a:r>
                <a:r>
                  <a:rPr kumimoji="1" lang="ja-JP" altLang="en-US" sz="2600" dirty="0" smtClean="0"/>
                  <a:t>　</a:t>
                </a:r>
                <a:r>
                  <a:rPr lang="ja-JP" altLang="en-US" sz="3200" dirty="0" smtClean="0">
                    <a:solidFill>
                      <a:srgbClr val="C00000"/>
                    </a:solidFill>
                    <a:latin typeface="HG創英角ﾎﾟｯﾌﾟ体" pitchFamily="49" charset="-128"/>
                    <a:ea typeface="HG創英角ﾎﾟｯﾌﾟ体" pitchFamily="49" charset="-128"/>
                  </a:rPr>
                  <a:t>相手を知る</a:t>
                </a:r>
                <a:endParaRPr lang="ja-JP" altLang="en-US" sz="2400" dirty="0">
                  <a:solidFill>
                    <a:srgbClr val="C00000"/>
                  </a:solidFill>
                  <a:latin typeface="HG創英角ﾎﾟｯﾌﾟ体" pitchFamily="49" charset="-128"/>
                  <a:ea typeface="HG創英角ﾎﾟｯﾌﾟ体" pitchFamily="49" charset="-128"/>
                </a:endParaRPr>
              </a:p>
            </p:txBody>
          </p:sp>
        </p:grpSp>
      </p:grpSp>
      <p:graphicFrame>
        <p:nvGraphicFramePr>
          <p:cNvPr id="15" name="コンテンツ プレースホルダー 14"/>
          <p:cNvGraphicFramePr>
            <a:graphicFrameLocks noGrp="1"/>
          </p:cNvGraphicFramePr>
          <p:nvPr>
            <p:ph idx="1"/>
            <p:extLst>
              <p:ext uri="{D42A27DB-BD31-4B8C-83A1-F6EECF244321}">
                <p14:modId xmlns:p14="http://schemas.microsoft.com/office/powerpoint/2010/main" val="3096823477"/>
              </p:ext>
            </p:extLst>
          </p:nvPr>
        </p:nvGraphicFramePr>
        <p:xfrm>
          <a:off x="827584" y="1484784"/>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258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837762"/>
            <a:ext cx="7957439" cy="4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79512" y="0"/>
            <a:ext cx="8517632" cy="1719064"/>
          </a:xfrm>
        </p:spPr>
        <p:txBody>
          <a:bodyPr>
            <a:normAutofit fontScale="90000"/>
          </a:bodyPr>
          <a:lstStyle/>
          <a:p>
            <a:pPr marL="342900" indent="-342900" algn="l" fontAlgn="base">
              <a:spcBef>
                <a:spcPct val="20000"/>
              </a:spcBef>
              <a:spcAft>
                <a:spcPct val="0"/>
              </a:spcAft>
              <a:defRPr/>
            </a:pPr>
            <a:r>
              <a:rPr lang="ja-JP" altLang="en-US" dirty="0"/>
              <a:t/>
            </a:r>
            <a:br>
              <a:rPr lang="ja-JP" altLang="en-US" dirty="0"/>
            </a:br>
            <a:r>
              <a:rPr lang="ja-JP" altLang="en-US" sz="3600" b="1" dirty="0"/>
              <a:t>■</a:t>
            </a:r>
            <a:r>
              <a:rPr lang="ja-JP" altLang="en-US" sz="3600" b="1" dirty="0" smtClean="0"/>
              <a:t>業界を知る</a:t>
            </a:r>
            <a:r>
              <a:rPr lang="en-US" altLang="ja-JP" sz="3600" b="1" dirty="0" smtClean="0"/>
              <a:t/>
            </a:r>
            <a:br>
              <a:rPr lang="en-US" altLang="ja-JP" sz="3600" b="1" dirty="0" smtClean="0"/>
            </a:br>
            <a:r>
              <a:rPr lang="en-US" altLang="ja-JP" sz="1000" dirty="0" smtClean="0"/>
              <a:t/>
            </a:r>
            <a:br>
              <a:rPr lang="en-US" altLang="ja-JP" sz="1000" dirty="0" smtClean="0"/>
            </a:br>
            <a:r>
              <a:rPr lang="ja-JP" altLang="en-US" sz="2000" b="1" dirty="0" smtClean="0">
                <a:solidFill>
                  <a:srgbClr val="1F497D">
                    <a:lumMod val="75000"/>
                  </a:srgbClr>
                </a:solidFill>
                <a:latin typeface="HG丸ｺﾞｼｯｸM-PRO" panose="020F0600000000000000" pitchFamily="50" charset="-128"/>
                <a:ea typeface="HG丸ｺﾞｼｯｸM-PRO" panose="020F0600000000000000" pitchFamily="50" charset="-128"/>
                <a:cs typeface="+mn-cs"/>
              </a:rPr>
              <a:t>①</a:t>
            </a:r>
            <a:r>
              <a:rPr lang="ja-JP" altLang="en-US" sz="2000" b="1" dirty="0">
                <a:solidFill>
                  <a:srgbClr val="1F497D">
                    <a:lumMod val="75000"/>
                  </a:srgbClr>
                </a:solidFill>
                <a:latin typeface="HG丸ｺﾞｼｯｸM-PRO" panose="020F0600000000000000" pitchFamily="50" charset="-128"/>
                <a:ea typeface="HG丸ｺﾞｼｯｸM-PRO" panose="020F0600000000000000" pitchFamily="50" charset="-128"/>
                <a:cs typeface="+mn-cs"/>
              </a:rPr>
              <a:t>社会の企業はどんな仕事で成り立っているの</a:t>
            </a:r>
            <a:r>
              <a:rPr lang="ja-JP" altLang="en-US" sz="2000" b="1" dirty="0" smtClean="0">
                <a:solidFill>
                  <a:srgbClr val="1F497D">
                    <a:lumMod val="75000"/>
                  </a:srgbClr>
                </a:solidFill>
                <a:latin typeface="HG丸ｺﾞｼｯｸM-PRO" panose="020F0600000000000000" pitchFamily="50" charset="-128"/>
                <a:ea typeface="HG丸ｺﾞｼｯｸM-PRO" panose="020F0600000000000000" pitchFamily="50" charset="-128"/>
                <a:cs typeface="+mn-cs"/>
              </a:rPr>
              <a:t>だろう</a:t>
            </a:r>
            <a:r>
              <a:rPr lang="en-US" altLang="ja-JP" sz="2000" b="1" dirty="0" smtClean="0">
                <a:solidFill>
                  <a:srgbClr val="1F497D">
                    <a:lumMod val="75000"/>
                  </a:srgbClr>
                </a:solidFill>
                <a:latin typeface="HG丸ｺﾞｼｯｸM-PRO" panose="020F0600000000000000" pitchFamily="50" charset="-128"/>
                <a:ea typeface="HG丸ｺﾞｼｯｸM-PRO" panose="020F0600000000000000" pitchFamily="50" charset="-128"/>
                <a:cs typeface="+mn-cs"/>
              </a:rPr>
              <a:t/>
            </a:r>
            <a:br>
              <a:rPr lang="en-US" altLang="ja-JP" sz="2000" b="1" dirty="0" smtClean="0">
                <a:solidFill>
                  <a:srgbClr val="1F497D">
                    <a:lumMod val="75000"/>
                  </a:srgbClr>
                </a:solidFill>
                <a:latin typeface="HG丸ｺﾞｼｯｸM-PRO" panose="020F0600000000000000" pitchFamily="50" charset="-128"/>
                <a:ea typeface="HG丸ｺﾞｼｯｸM-PRO" panose="020F0600000000000000" pitchFamily="50" charset="-128"/>
                <a:cs typeface="+mn-cs"/>
              </a:rPr>
            </a:br>
            <a:r>
              <a:rPr lang="ja-JP" altLang="en-US" sz="2000" b="1" dirty="0" smtClean="0">
                <a:solidFill>
                  <a:schemeClr val="tx2">
                    <a:lumMod val="75000"/>
                  </a:schemeClr>
                </a:solidFill>
                <a:latin typeface="HG丸ｺﾞｼｯｸM-PRO" panose="020F0600000000000000" pitchFamily="50" charset="-128"/>
                <a:ea typeface="HG丸ｺﾞｼｯｸM-PRO" panose="020F0600000000000000" pitchFamily="50" charset="-128"/>
              </a:rPr>
              <a:t>②</a:t>
            </a:r>
            <a:r>
              <a:rPr lang="ja-JP" altLang="en-US" sz="2000" b="1" dirty="0">
                <a:solidFill>
                  <a:schemeClr val="tx2">
                    <a:lumMod val="75000"/>
                  </a:schemeClr>
                </a:solidFill>
                <a:latin typeface="HG丸ｺﾞｼｯｸM-PRO" panose="020F0600000000000000" pitchFamily="50" charset="-128"/>
                <a:ea typeface="HG丸ｺﾞｼｯｸM-PRO" panose="020F0600000000000000" pitchFamily="50" charset="-128"/>
              </a:rPr>
              <a:t>その企業は何を取り扱っているのだろう</a:t>
            </a:r>
            <a:br>
              <a:rPr lang="ja-JP" altLang="en-US" sz="2000" b="1" dirty="0">
                <a:solidFill>
                  <a:schemeClr val="tx2">
                    <a:lumMod val="75000"/>
                  </a:schemeClr>
                </a:solidFill>
                <a:latin typeface="HG丸ｺﾞｼｯｸM-PRO" panose="020F0600000000000000" pitchFamily="50" charset="-128"/>
                <a:ea typeface="HG丸ｺﾞｼｯｸM-PRO" panose="020F0600000000000000" pitchFamily="50" charset="-128"/>
              </a:rPr>
            </a:br>
            <a:endParaRPr kumimoji="1" lang="ja-JP" altLang="en-US" dirty="0"/>
          </a:p>
        </p:txBody>
      </p:sp>
      <p:sp>
        <p:nvSpPr>
          <p:cNvPr id="4" name="楕円 3"/>
          <p:cNvSpPr/>
          <p:nvPr/>
        </p:nvSpPr>
        <p:spPr>
          <a:xfrm>
            <a:off x="707632" y="4857978"/>
            <a:ext cx="2304256" cy="14401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A43A51"/>
                </a:solidFill>
              </a:rPr>
              <a:t>小売</a:t>
            </a:r>
            <a:endParaRPr kumimoji="1" lang="ja-JP" altLang="en-US" sz="2800" b="1" dirty="0">
              <a:solidFill>
                <a:srgbClr val="A43A51"/>
              </a:solidFill>
            </a:endParaRPr>
          </a:p>
        </p:txBody>
      </p:sp>
      <p:pic>
        <p:nvPicPr>
          <p:cNvPr id="8" name="図 7"/>
          <p:cNvPicPr>
            <a:picLocks noChangeAspect="1"/>
          </p:cNvPicPr>
          <p:nvPr/>
        </p:nvPicPr>
        <p:blipFill>
          <a:blip r:embed="rId4"/>
          <a:stretch>
            <a:fillRect/>
          </a:stretch>
        </p:blipFill>
        <p:spPr>
          <a:xfrm>
            <a:off x="707632" y="1832531"/>
            <a:ext cx="2304488" cy="1438781"/>
          </a:xfrm>
          <a:prstGeom prst="rect">
            <a:avLst/>
          </a:prstGeom>
        </p:spPr>
      </p:pic>
    </p:spTree>
    <p:extLst>
      <p:ext uri="{BB962C8B-B14F-4D97-AF65-F5344CB8AC3E}">
        <p14:creationId xmlns:p14="http://schemas.microsoft.com/office/powerpoint/2010/main" val="48260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956065478"/>
              </p:ext>
            </p:extLst>
          </p:nvPr>
        </p:nvGraphicFramePr>
        <p:xfrm>
          <a:off x="251520" y="764705"/>
          <a:ext cx="8640960" cy="5436750"/>
        </p:xfrm>
        <a:graphic>
          <a:graphicData uri="http://schemas.openxmlformats.org/drawingml/2006/table">
            <a:tbl>
              <a:tblPr firstRow="1" bandRow="1">
                <a:tableStyleId>{1FECB4D8-DB02-4DC6-A0A2-4F2EBAE1DC90}</a:tableStyleId>
              </a:tblPr>
              <a:tblGrid>
                <a:gridCol w="1564480">
                  <a:extLst>
                    <a:ext uri="{9D8B030D-6E8A-4147-A177-3AD203B41FA5}">
                      <a16:colId xmlns:a16="http://schemas.microsoft.com/office/drawing/2014/main" val="20000"/>
                    </a:ext>
                  </a:extLst>
                </a:gridCol>
                <a:gridCol w="3964637">
                  <a:extLst>
                    <a:ext uri="{9D8B030D-6E8A-4147-A177-3AD203B41FA5}">
                      <a16:colId xmlns:a16="http://schemas.microsoft.com/office/drawing/2014/main" val="20001"/>
                    </a:ext>
                  </a:extLst>
                </a:gridCol>
                <a:gridCol w="3111843">
                  <a:extLst>
                    <a:ext uri="{9D8B030D-6E8A-4147-A177-3AD203B41FA5}">
                      <a16:colId xmlns:a16="http://schemas.microsoft.com/office/drawing/2014/main" val="20002"/>
                    </a:ext>
                  </a:extLst>
                </a:gridCol>
              </a:tblGrid>
              <a:tr h="515384">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HGPｺﾞｼｯｸE" panose="020B0900000000000000" pitchFamily="50" charset="-128"/>
                          <a:ea typeface="HGPｺﾞｼｯｸE" panose="020B0900000000000000" pitchFamily="50" charset="-128"/>
                        </a:rPr>
                        <a:t>主な仕事</a:t>
                      </a:r>
                      <a:endParaRPr kumimoji="1" lang="ja-JP" altLang="en-US" sz="240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HGPｺﾞｼｯｸE" panose="020B0900000000000000" pitchFamily="50" charset="-128"/>
                          <a:ea typeface="HGPｺﾞｼｯｸE" panose="020B0900000000000000" pitchFamily="50" charset="-128"/>
                        </a:rPr>
                        <a:t>必要な能力</a:t>
                      </a:r>
                      <a:endParaRPr kumimoji="1" lang="ja-JP" altLang="en-US" sz="240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52968">
                <a:tc>
                  <a:txBody>
                    <a:bodyPr/>
                    <a:lstStyle/>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企画・開発</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　　　　　　</a:t>
                      </a:r>
                      <a:endParaRPr kumimoji="1" lang="ja-JP" altLang="en-US" sz="2000" b="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・競合商品などの市場調査</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・消費者の行動観測や意識調査</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・商品化に向けてのマーケティング</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・新商品のターゲット等を考慮して</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　商品開発</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・事業自体の方向づけや課題解決</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　経営企画</a:t>
                      </a:r>
                      <a:endParaRPr kumimoji="1" lang="ja-JP" altLang="en-US" sz="2000" b="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・情報の収集・整理・分析</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　能力</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・共同作業する姿勢</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・時代の一歩先を読む力、</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　好奇心</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・アイデアを形に仕立てる</a:t>
                      </a:r>
                      <a:endParaRPr kumimoji="1" lang="en-US" altLang="ja-JP" sz="2000" b="0" dirty="0" smtClean="0">
                        <a:latin typeface="HGPｺﾞｼｯｸE" panose="020B0900000000000000" pitchFamily="50" charset="-128"/>
                        <a:ea typeface="HGPｺﾞｼｯｸE" panose="020B0900000000000000" pitchFamily="50" charset="-128"/>
                      </a:endParaRPr>
                    </a:p>
                    <a:p>
                      <a:pPr algn="l">
                        <a:lnSpc>
                          <a:spcPct val="100000"/>
                        </a:lnSpc>
                      </a:pPr>
                      <a:r>
                        <a:rPr kumimoji="1" lang="ja-JP" altLang="en-US" sz="2000" b="0" dirty="0" smtClean="0">
                          <a:latin typeface="HGPｺﾞｼｯｸE" panose="020B0900000000000000" pitchFamily="50" charset="-128"/>
                          <a:ea typeface="HGPｺﾞｼｯｸE" panose="020B0900000000000000" pitchFamily="50" charset="-128"/>
                        </a:rPr>
                        <a:t>　実行力</a:t>
                      </a:r>
                      <a:endParaRPr kumimoji="1" lang="ja-JP" altLang="en-US" sz="2000" b="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68398">
                <a:tc>
                  <a:txBody>
                    <a:bodyPr/>
                    <a:lstStyle/>
                    <a:p>
                      <a:r>
                        <a:rPr kumimoji="1" lang="ja-JP" altLang="en-US" sz="2000" dirty="0" smtClean="0">
                          <a:latin typeface="HGPｺﾞｼｯｸE" panose="020B0900000000000000" pitchFamily="50" charset="-128"/>
                          <a:ea typeface="HGPｺﾞｼｯｸE" panose="020B0900000000000000" pitchFamily="50" charset="-128"/>
                        </a:rPr>
                        <a:t>技術・生産</a:t>
                      </a:r>
                      <a:endParaRPr kumimoji="1" lang="en-US" altLang="ja-JP" sz="2000" dirty="0" smtClean="0">
                        <a:latin typeface="HGPｺﾞｼｯｸE" panose="020B0900000000000000" pitchFamily="50" charset="-128"/>
                        <a:ea typeface="HGPｺﾞｼｯｸE" panose="020B0900000000000000" pitchFamily="50" charset="-128"/>
                      </a:endParaRPr>
                    </a:p>
                    <a:p>
                      <a:r>
                        <a:rPr kumimoji="1" lang="ja-JP" altLang="en-US" sz="2000" dirty="0" smtClean="0">
                          <a:latin typeface="HGPｺﾞｼｯｸE" panose="020B0900000000000000" pitchFamily="50" charset="-128"/>
                          <a:ea typeface="HGPｺﾞｼｯｸE" panose="020B0900000000000000" pitchFamily="50" charset="-128"/>
                        </a:rPr>
                        <a:t>　　　　　　</a:t>
                      </a:r>
                      <a:endParaRPr kumimoji="1" lang="ja-JP" altLang="en-US" sz="2000" b="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HGPｺﾞｼｯｸE" panose="020B0900000000000000" pitchFamily="50" charset="-128"/>
                          <a:ea typeface="HGPｺﾞｼｯｸE" panose="020B0900000000000000" pitchFamily="50" charset="-128"/>
                        </a:rPr>
                        <a:t>・工場やプラントの生産・製造ライ</a:t>
                      </a:r>
                      <a:endParaRPr kumimoji="1" lang="en-US" altLang="ja-JP" sz="2000" dirty="0" smtClean="0">
                        <a:latin typeface="HGPｺﾞｼｯｸE" panose="020B0900000000000000" pitchFamily="50" charset="-128"/>
                        <a:ea typeface="HGPｺﾞｼｯｸE" panose="020B0900000000000000" pitchFamily="50" charset="-128"/>
                      </a:endParaRPr>
                    </a:p>
                    <a:p>
                      <a:r>
                        <a:rPr kumimoji="1" lang="ja-JP" altLang="en-US" sz="2000" dirty="0" smtClean="0">
                          <a:latin typeface="HGPｺﾞｼｯｸE" panose="020B0900000000000000" pitchFamily="50" charset="-128"/>
                          <a:ea typeface="HGPｺﾞｼｯｸE" panose="020B0900000000000000" pitchFamily="50" charset="-128"/>
                        </a:rPr>
                        <a:t>　ンの設計と効率的な運用</a:t>
                      </a:r>
                      <a:r>
                        <a:rPr kumimoji="1" lang="en-US" altLang="ja-JP" sz="2000" dirty="0" smtClean="0">
                          <a:latin typeface="HGPｺﾞｼｯｸE" panose="020B0900000000000000" pitchFamily="50" charset="-128"/>
                          <a:ea typeface="HGPｺﾞｼｯｸE" panose="020B0900000000000000" pitchFamily="50" charset="-128"/>
                        </a:rPr>
                        <a:t/>
                      </a:r>
                      <a:br>
                        <a:rPr kumimoji="1" lang="en-US" altLang="ja-JP" sz="2000" dirty="0" smtClean="0">
                          <a:latin typeface="HGPｺﾞｼｯｸE" panose="020B0900000000000000" pitchFamily="50" charset="-128"/>
                          <a:ea typeface="HGPｺﾞｼｯｸE" panose="020B0900000000000000" pitchFamily="50" charset="-128"/>
                        </a:rPr>
                      </a:br>
                      <a:r>
                        <a:rPr kumimoji="1" lang="ja-JP" altLang="en-US" sz="2000" dirty="0" smtClean="0">
                          <a:latin typeface="HGPｺﾞｼｯｸE" panose="020B0900000000000000" pitchFamily="50" charset="-128"/>
                          <a:ea typeface="HGPｺﾞｼｯｸE" panose="020B0900000000000000" pitchFamily="50" charset="-128"/>
                        </a:rPr>
                        <a:t>・素材や製造技術に関する研究</a:t>
                      </a:r>
                      <a:r>
                        <a:rPr kumimoji="1" lang="en-US" altLang="ja-JP" sz="2000" dirty="0" smtClean="0">
                          <a:latin typeface="HGPｺﾞｼｯｸE" panose="020B0900000000000000" pitchFamily="50" charset="-128"/>
                          <a:ea typeface="HGPｺﾞｼｯｸE" panose="020B0900000000000000" pitchFamily="50" charset="-128"/>
                        </a:rPr>
                        <a:t/>
                      </a:r>
                      <a:br>
                        <a:rPr kumimoji="1" lang="en-US" altLang="ja-JP" sz="2000" dirty="0" smtClean="0">
                          <a:latin typeface="HGPｺﾞｼｯｸE" panose="020B0900000000000000" pitchFamily="50" charset="-128"/>
                          <a:ea typeface="HGPｺﾞｼｯｸE" panose="020B0900000000000000" pitchFamily="50" charset="-128"/>
                        </a:rPr>
                      </a:br>
                      <a:r>
                        <a:rPr kumimoji="1" lang="ja-JP" altLang="en-US" sz="2000" dirty="0" smtClean="0">
                          <a:latin typeface="HGPｺﾞｼｯｸE" panose="020B0900000000000000" pitchFamily="50" charset="-128"/>
                          <a:ea typeface="HGPｺﾞｼｯｸE" panose="020B0900000000000000" pitchFamily="50" charset="-128"/>
                        </a:rPr>
                        <a:t>・納期や生産量を調整する生産管</a:t>
                      </a:r>
                      <a:endParaRPr kumimoji="1" lang="en-US" altLang="ja-JP" sz="2000" dirty="0" smtClean="0">
                        <a:latin typeface="HGPｺﾞｼｯｸE" panose="020B0900000000000000" pitchFamily="50" charset="-128"/>
                        <a:ea typeface="HGPｺﾞｼｯｸE" panose="020B0900000000000000" pitchFamily="50" charset="-128"/>
                      </a:endParaRPr>
                    </a:p>
                    <a:p>
                      <a:r>
                        <a:rPr kumimoji="1" lang="ja-JP" altLang="en-US" sz="2000" dirty="0" smtClean="0">
                          <a:latin typeface="HGPｺﾞｼｯｸE" panose="020B0900000000000000" pitchFamily="50" charset="-128"/>
                          <a:ea typeface="HGPｺﾞｼｯｸE" panose="020B0900000000000000" pitchFamily="50" charset="-128"/>
                        </a:rPr>
                        <a:t>　理や品質管理</a:t>
                      </a:r>
                      <a:endParaRPr kumimoji="1" lang="en-US" altLang="ja-JP" sz="2000" b="0" dirty="0" smtClean="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HGPｺﾞｼｯｸE" panose="020B0900000000000000" pitchFamily="50" charset="-128"/>
                          <a:ea typeface="HGPｺﾞｼｯｸE" panose="020B0900000000000000" pitchFamily="50" charset="-128"/>
                        </a:rPr>
                        <a:t>・正確で効率的な仕事能力</a:t>
                      </a:r>
                      <a:r>
                        <a:rPr kumimoji="1" lang="en-US" altLang="ja-JP" sz="2000" dirty="0" smtClean="0">
                          <a:latin typeface="HGPｺﾞｼｯｸE" panose="020B0900000000000000" pitchFamily="50" charset="-128"/>
                          <a:ea typeface="HGPｺﾞｼｯｸE" panose="020B0900000000000000" pitchFamily="50" charset="-128"/>
                        </a:rPr>
                        <a:t/>
                      </a:r>
                      <a:br>
                        <a:rPr kumimoji="1" lang="en-US" altLang="ja-JP" sz="2000" dirty="0" smtClean="0">
                          <a:latin typeface="HGPｺﾞｼｯｸE" panose="020B0900000000000000" pitchFamily="50" charset="-128"/>
                          <a:ea typeface="HGPｺﾞｼｯｸE" panose="020B0900000000000000" pitchFamily="50" charset="-128"/>
                        </a:rPr>
                      </a:br>
                      <a:r>
                        <a:rPr kumimoji="1" lang="ja-JP" altLang="en-US" sz="2000" dirty="0" smtClean="0">
                          <a:latin typeface="HGPｺﾞｼｯｸE" panose="020B0900000000000000" pitchFamily="50" charset="-128"/>
                          <a:ea typeface="HGPｺﾞｼｯｸE" panose="020B0900000000000000" pitchFamily="50" charset="-128"/>
                        </a:rPr>
                        <a:t>・製品開発や実用化の為の</a:t>
                      </a:r>
                      <a:endParaRPr kumimoji="1" lang="en-US" altLang="ja-JP" sz="2000" dirty="0" smtClean="0">
                        <a:latin typeface="HGPｺﾞｼｯｸE" panose="020B0900000000000000" pitchFamily="50" charset="-128"/>
                        <a:ea typeface="HGPｺﾞｼｯｸE" panose="020B0900000000000000" pitchFamily="50" charset="-128"/>
                      </a:endParaRPr>
                    </a:p>
                    <a:p>
                      <a:r>
                        <a:rPr kumimoji="1" lang="ja-JP" altLang="en-US" sz="2000" dirty="0" smtClean="0">
                          <a:latin typeface="HGPｺﾞｼｯｸE" panose="020B0900000000000000" pitchFamily="50" charset="-128"/>
                          <a:ea typeface="HGPｺﾞｼｯｸE" panose="020B0900000000000000" pitchFamily="50" charset="-128"/>
                        </a:rPr>
                        <a:t>　専門知識</a:t>
                      </a:r>
                      <a:r>
                        <a:rPr kumimoji="1" lang="en-US" altLang="ja-JP" sz="2000" dirty="0" smtClean="0">
                          <a:latin typeface="HGPｺﾞｼｯｸE" panose="020B0900000000000000" pitchFamily="50" charset="-128"/>
                          <a:ea typeface="HGPｺﾞｼｯｸE" panose="020B0900000000000000" pitchFamily="50" charset="-128"/>
                        </a:rPr>
                        <a:t/>
                      </a:r>
                      <a:br>
                        <a:rPr kumimoji="1" lang="en-US" altLang="ja-JP" sz="2000" dirty="0" smtClean="0">
                          <a:latin typeface="HGPｺﾞｼｯｸE" panose="020B0900000000000000" pitchFamily="50" charset="-128"/>
                          <a:ea typeface="HGPｺﾞｼｯｸE" panose="020B0900000000000000" pitchFamily="50" charset="-128"/>
                        </a:rPr>
                      </a:br>
                      <a:r>
                        <a:rPr kumimoji="1" lang="ja-JP" altLang="en-US" sz="2000" dirty="0" smtClean="0">
                          <a:latin typeface="HGPｺﾞｼｯｸE" panose="020B0900000000000000" pitchFamily="50" charset="-128"/>
                          <a:ea typeface="HGPｺﾞｼｯｸE" panose="020B0900000000000000" pitchFamily="50" charset="-128"/>
                        </a:rPr>
                        <a:t>・量産化やコストダウンを</a:t>
                      </a:r>
                      <a:endParaRPr kumimoji="1" lang="en-US" altLang="ja-JP" sz="2000" dirty="0" smtClean="0">
                        <a:latin typeface="HGPｺﾞｼｯｸE" panose="020B0900000000000000" pitchFamily="50" charset="-128"/>
                        <a:ea typeface="HGPｺﾞｼｯｸE" panose="020B0900000000000000" pitchFamily="50" charset="-128"/>
                      </a:endParaRPr>
                    </a:p>
                    <a:p>
                      <a:r>
                        <a:rPr kumimoji="1" lang="ja-JP" altLang="en-US" sz="2000" dirty="0" smtClean="0">
                          <a:latin typeface="HGPｺﾞｼｯｸE" panose="020B0900000000000000" pitchFamily="50" charset="-128"/>
                          <a:ea typeface="HGPｺﾞｼｯｸE" panose="020B0900000000000000" pitchFamily="50" charset="-128"/>
                        </a:rPr>
                        <a:t>　視野に入れた応用力</a:t>
                      </a:r>
                      <a:r>
                        <a:rPr kumimoji="1" lang="en-US" altLang="ja-JP" sz="2000" dirty="0" smtClean="0">
                          <a:latin typeface="HGPｺﾞｼｯｸE" panose="020B0900000000000000" pitchFamily="50" charset="-128"/>
                          <a:ea typeface="HGPｺﾞｼｯｸE" panose="020B0900000000000000" pitchFamily="50" charset="-128"/>
                        </a:rPr>
                        <a:t/>
                      </a:r>
                      <a:br>
                        <a:rPr kumimoji="1" lang="en-US" altLang="ja-JP" sz="2000" dirty="0" smtClean="0">
                          <a:latin typeface="HGPｺﾞｼｯｸE" panose="020B0900000000000000" pitchFamily="50" charset="-128"/>
                          <a:ea typeface="HGPｺﾞｼｯｸE" panose="020B0900000000000000" pitchFamily="50" charset="-128"/>
                        </a:rPr>
                      </a:br>
                      <a:r>
                        <a:rPr kumimoji="1" lang="ja-JP" altLang="en-US" sz="2000" dirty="0" smtClean="0">
                          <a:latin typeface="HGPｺﾞｼｯｸE" panose="020B0900000000000000" pitchFamily="50" charset="-128"/>
                          <a:ea typeface="HGPｺﾞｼｯｸE" panose="020B0900000000000000" pitchFamily="50" charset="-128"/>
                        </a:rPr>
                        <a:t>・形のあるものを作り出す</a:t>
                      </a:r>
                      <a:endParaRPr kumimoji="1" lang="en-US" altLang="ja-JP" sz="2000" dirty="0" smtClean="0">
                        <a:latin typeface="HGPｺﾞｼｯｸE" panose="020B0900000000000000" pitchFamily="50" charset="-128"/>
                        <a:ea typeface="HGPｺﾞｼｯｸE" panose="020B0900000000000000" pitchFamily="50" charset="-128"/>
                      </a:endParaRPr>
                    </a:p>
                    <a:p>
                      <a:r>
                        <a:rPr kumimoji="1" lang="ja-JP" altLang="en-US" sz="2000" dirty="0" smtClean="0">
                          <a:latin typeface="HGPｺﾞｼｯｸE" panose="020B0900000000000000" pitchFamily="50" charset="-128"/>
                          <a:ea typeface="HGPｺﾞｼｯｸE" panose="020B0900000000000000" pitchFamily="50" charset="-128"/>
                        </a:rPr>
                        <a:t>　実行力</a:t>
                      </a:r>
                      <a:endParaRPr kumimoji="1" lang="ja-JP" altLang="en-US" sz="2000" b="0" dirty="0">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10116616" y="9087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2987824" y="184284"/>
            <a:ext cx="23762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2060"/>
                </a:solidFill>
                <a:effectLst/>
                <a:uLnTx/>
                <a:uFillTx/>
                <a:latin typeface="HG丸ｺﾞｼｯｸM-PRO" pitchFamily="50" charset="-128"/>
                <a:ea typeface="HG丸ｺﾞｼｯｸM-PRO" pitchFamily="50" charset="-128"/>
                <a:cs typeface="+mn-cs"/>
              </a:rPr>
              <a:t>◇作る仕事</a:t>
            </a:r>
            <a:endParaRPr kumimoji="1" lang="ja-JP" altLang="en-US" sz="24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mn-cs"/>
            </a:endParaRPr>
          </a:p>
        </p:txBody>
      </p:sp>
      <p:sp>
        <p:nvSpPr>
          <p:cNvPr id="2" name="テキスト ボックス 1"/>
          <p:cNvSpPr txBox="1"/>
          <p:nvPr/>
        </p:nvSpPr>
        <p:spPr>
          <a:xfrm>
            <a:off x="285947" y="122730"/>
            <a:ext cx="2539478" cy="584775"/>
          </a:xfrm>
          <a:prstGeom prst="rect">
            <a:avLst/>
          </a:prstGeom>
          <a:noFill/>
        </p:spPr>
        <p:txBody>
          <a:bodyPr wrap="none" rtlCol="0">
            <a:spAutoFit/>
          </a:bodyPr>
          <a:lstStyle/>
          <a:p>
            <a:r>
              <a:rPr kumimoji="1" lang="ja-JP" altLang="en-US" sz="3200" dirty="0" smtClean="0"/>
              <a:t>■</a:t>
            </a:r>
            <a:r>
              <a:rPr kumimoji="1" lang="ja-JP" altLang="en-US" sz="3200" b="1" dirty="0" smtClean="0"/>
              <a:t>職種を知る</a:t>
            </a:r>
            <a:endParaRPr kumimoji="1" lang="ja-JP" altLang="en-US" sz="3200" b="1" dirty="0"/>
          </a:p>
        </p:txBody>
      </p:sp>
    </p:spTree>
    <p:extLst>
      <p:ext uri="{BB962C8B-B14F-4D97-AF65-F5344CB8AC3E}">
        <p14:creationId xmlns:p14="http://schemas.microsoft.com/office/powerpoint/2010/main" val="208705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0D9282C-A6D9-4D6B-951F-C06151A40F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5257</Words>
  <Application>Microsoft Office PowerPoint</Application>
  <PresentationFormat>画面に合わせる (4:3)</PresentationFormat>
  <Paragraphs>474</Paragraphs>
  <Slides>21</Slides>
  <Notes>20</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2</vt:i4>
      </vt:variant>
      <vt:variant>
        <vt:lpstr>スライド タイトル</vt:lpstr>
      </vt:variant>
      <vt:variant>
        <vt:i4>21</vt:i4>
      </vt:variant>
    </vt:vector>
  </HeadingPairs>
  <TitlesOfParts>
    <vt:vector size="37" baseType="lpstr">
      <vt:lpstr>EPSON 太明朝体Ｂ</vt:lpstr>
      <vt:lpstr>HGPｺﾞｼｯｸE</vt:lpstr>
      <vt:lpstr>HGP創英角ｺﾞｼｯｸUB</vt:lpstr>
      <vt:lpstr>HGP創英角ﾎﾟｯﾌﾟ体</vt:lpstr>
      <vt:lpstr>HGSｺﾞｼｯｸE</vt:lpstr>
      <vt:lpstr>HGS創英角ﾎﾟｯﾌﾟ体</vt:lpstr>
      <vt:lpstr>HGｺﾞｼｯｸE</vt:lpstr>
      <vt:lpstr>HG丸ｺﾞｼｯｸM-PRO</vt:lpstr>
      <vt:lpstr>HG創英角ｺﾞｼｯｸUB</vt:lpstr>
      <vt:lpstr>HG創英角ﾎﾟｯﾌﾟ体</vt:lpstr>
      <vt:lpstr>ＭＳ Ｐゴシック</vt:lpstr>
      <vt:lpstr>Arial</vt:lpstr>
      <vt:lpstr>Calibri</vt:lpstr>
      <vt:lpstr>Office テーマ</vt:lpstr>
      <vt:lpstr>文書</vt:lpstr>
      <vt:lpstr>プレゼンテーション</vt:lpstr>
      <vt:lpstr>今からはじめる  　　　就職活動 </vt:lpstr>
      <vt:lpstr>PowerPoint プレゼンテーション</vt:lpstr>
      <vt:lpstr>新型コロナウイルス感染症の感染拡大の影響について</vt:lpstr>
      <vt:lpstr>第１章　就職活動の流れ</vt:lpstr>
      <vt:lpstr>PowerPoint プレゼンテーション</vt:lpstr>
      <vt:lpstr>PowerPoint プレゼンテーション</vt:lpstr>
      <vt:lpstr>PowerPoint プレゼンテーション</vt:lpstr>
      <vt:lpstr> ■業界を知る  ①社会の企業はどんな仕事で成り立っているのだろう ②その企業は何を取り扱っているのだろう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自分と相手の共通点を見つける</vt:lpstr>
      <vt:lpstr>自己ＰＲ</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2012-09-10T04:38:33Z</dcterms:created>
  <dcterms:modified xsi:type="dcterms:W3CDTF">2022-02-22T07:27:37Z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