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B51787-8298-41E8-842B-0B970115079C}" v="4" dt="2026-07-24T03:01:50.603"/>
    <p1510:client id="{B985FCDC-999F-430C-9537-5841439FF4D9}" v="2" dt="2026-07-24T02:48:53.30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handoutView">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notesViewPr>
    <p:cSldViewPr>
      <p:cViewPr varScale="1">
        <p:scale>
          <a:sx n="77" d="100"/>
          <a:sy n="77" d="100"/>
        </p:scale>
        <p:origin x="408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docChgLst>
    <pc:chgData name="永田 優月(nagata-yuzuki.jr3)" userId="90dd973a-42d7-4d2e-8742-1d89fdadcd2f" providerId="ADAL" clId="{D79025F3-ED63-40B0-8822-FEFF5DFAB6CA}"/>
    <pc:docChg chg="modNotesMaster modHandout">
      <pc:chgData name="永田 優月(nagata-yuzuki.jr3)" userId="90dd973a-42d7-4d2e-8742-1d89fdadcd2f" providerId="ADAL" clId="{D79025F3-ED63-40B0-8822-FEFF5DFAB6CA}" dt="2026-07-24T03:01:50.603" v="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9" y="1"/>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2026/7/24</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9"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864"/>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9" y="9440864"/>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2026/7/24</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2f380495-ef24-434d-9cf6-05101c16c7cf">
      <Terms xmlns="http://schemas.microsoft.com/office/infopath/2007/PartnerControls"/>
    </lcf76f155ced4ddcb4097134ff3c332f>
    <Owner xmlns="2f380495-ef24-434d-9cf6-05101c16c7cf">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3FC1E7940E5E546B9388C290AC5AC77" ma:contentTypeVersion="15" ma:contentTypeDescription="新しいドキュメントを作成します。" ma:contentTypeScope="" ma:versionID="7b54d76345ebb10cb15d5f74cf5e740c">
  <xsd:schema xmlns:xsd="http://www.w3.org/2001/XMLSchema" xmlns:xs="http://www.w3.org/2001/XMLSchema" xmlns:p="http://schemas.microsoft.com/office/2006/metadata/properties" xmlns:ns2="2f380495-ef24-434d-9cf6-05101c16c7cf" xmlns:ns3="5d97817f-4418-4126-80a6-5cc4da4a022f" targetNamespace="http://schemas.microsoft.com/office/2006/metadata/properties" ma:root="true" ma:fieldsID="b517517282b81f6a21a47cf9de48f5a2" ns2:_="" ns3:_="">
    <xsd:import namespace="2f380495-ef24-434d-9cf6-05101c16c7cf"/>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80495-ef24-434d-9cf6-05101c16c7cf"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0f8b8a-3379-4a03-92df-7be6bd6a93f9}"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2f380495-ef24-434d-9cf6-05101c16c7cf"/>
    <ds:schemaRef ds:uri="5d97817f-4418-4126-80a6-5cc4da4a022f"/>
    <ds:schemaRef ds:uri="http://schemas.microsoft.com/office/infopath/2007/PartnerControls"/>
    <ds:schemaRef ds:uri="http://schemas.microsoft.com/office/2006/documentManagement/types"/>
    <ds:schemaRef ds:uri="http://purl.org/dc/elements/1.1/"/>
    <ds:schemaRef ds:uri="http://www.w3.org/XML/1998/namespace"/>
    <ds:schemaRef ds:uri="http://purl.org/dc/terms/"/>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56DF9EA8-0426-405D-BF9A-1FF89BF982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380495-ef24-434d-9cf6-05101c16c7cf"/>
    <ds:schemaRef ds:uri="5d97817f-4418-4126-80a6-5cc4da4a0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2</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永田 優月(nagata-yuzuki.jr3)</cp:lastModifiedBy>
  <cp:revision>1</cp:revision>
  <dcterms:created xsi:type="dcterms:W3CDTF">2023-12-27T03:46:33Z</dcterms:created>
  <dcterms:modified xsi:type="dcterms:W3CDTF">2026-07-24T03:01:58Z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0x01010043FC1E7940E5E546B9388C290AC5AC77</vt:lpwstr>
  </property>
  <property fmtid="{D5CDD505-2E9C-101B-9397-08002B2CF9AE}" pid="3" name="MediaServiceImageTags">
    <vt:lpwstr/>
  </property>
</Properties>
</file>