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2f380495-ef24-434d-9cf6-05101c16c7cf">
      <Terms xmlns="http://schemas.microsoft.com/office/infopath/2007/PartnerControls"/>
    </lcf76f155ced4ddcb4097134ff3c332f>
    <Owner xmlns="2f380495-ef24-434d-9cf6-05101c16c7cf">
      <UserInfo>
        <DisplayName/>
        <AccountId xsi:nil="true"/>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43FC1E7940E5E546B9388C290AC5AC77" ma:contentTypeVersion="15" ma:contentTypeDescription="新しいドキュメントを作成します。" ma:contentTypeScope="" ma:versionID="7b54d76345ebb10cb15d5f74cf5e740c">
  <xsd:schema xmlns:xsd="http://www.w3.org/2001/XMLSchema" xmlns:xs="http://www.w3.org/2001/XMLSchema" xmlns:p="http://schemas.microsoft.com/office/2006/metadata/properties" xmlns:ns2="2f380495-ef24-434d-9cf6-05101c16c7cf" xmlns:ns3="5d97817f-4418-4126-80a6-5cc4da4a022f" targetNamespace="http://schemas.microsoft.com/office/2006/metadata/properties" ma:root="true" ma:fieldsID="b517517282b81f6a21a47cf9de48f5a2" ns2:_="" ns3:_="">
    <xsd:import namespace="2f380495-ef24-434d-9cf6-05101c16c7cf"/>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380495-ef24-434d-9cf6-05101c16c7cf"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870f8b8a-3379-4a03-92df-7be6bd6a93f9}"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AB34FC98-0E93-47E0-A973-820060AC2645}"/>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0x01010043FC1E7940E5E546B9388C290AC5AC77</vt:lpwstr>
  </property>
  <property fmtid="{D5CDD505-2E9C-101B-9397-08002B2CF9AE}" pid="3" name="MediaServiceImageTags">
    <vt:lpwstr/>
  </property>
</Properties>
</file>