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4"/>
  </p:sldMasterIdLst>
  <p:notesMasterIdLst>
    <p:notesMasterId r:id="rId16"/>
  </p:notesMasterIdLst>
  <p:handoutMasterIdLst>
    <p:handoutMasterId r:id="rId17"/>
  </p:handoutMasterIdLst>
  <p:sldIdLst>
    <p:sldId id="274" r:id="rId5"/>
    <p:sldId id="256" r:id="rId6"/>
    <p:sldId id="257" r:id="rId7"/>
    <p:sldId id="259" r:id="rId8"/>
    <p:sldId id="268" r:id="rId9"/>
    <p:sldId id="261" r:id="rId10"/>
    <p:sldId id="272" r:id="rId11"/>
    <p:sldId id="271" r:id="rId12"/>
    <p:sldId id="273" r:id="rId13"/>
    <p:sldId id="262" r:id="rId14"/>
    <p:sldId id="270" r:id="rId15"/>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B93D08-1F0F-48F0-841A-AAF6E0F2462C}" v="2" dt="2026-01-05T10:36:59.638"/>
    <p1510:client id="{9C8B3A59-B54E-4268-95B1-AE215EE4ACDE}" v="4" dt="2026-01-06T10:29:21.75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10" d="100"/>
          <a:sy n="110" d="100"/>
        </p:scale>
        <p:origin x="162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2026/1/6</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2026/1/6</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2026/1/6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2026/1/6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2026/1/6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2026/1/6</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1596825007"/>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8</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9</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10</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8</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9</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10</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lnT w="19050" cap="flat" cmpd="sng" algn="ctr">
                      <a:solidFill>
                        <a:srgbClr val="FFFFFF"/>
                      </a:solidFill>
                      <a:prstDash val="solid"/>
                      <a:round/>
                      <a:headEnd type="none" w="med" len="med"/>
                      <a:tailEnd type="none" w="med" len="med"/>
                    </a:lnT>
                  </a:tcPr>
                </a:tc>
                <a:tc vMerge="1">
                  <a:txBody>
                    <a:bodyPr/>
                    <a:lstStyle/>
                    <a:p>
                      <a:endParaRPr kumimoji="1" lang="ja-JP" altLang="en-US"/>
                    </a:p>
                  </a:txBody>
                  <a:tcPr>
                    <a:lnT w="19050" cap="flat" cmpd="sng" algn="ctr">
                      <a:solidFill>
                        <a:srgbClr val="FFFFFF"/>
                      </a:solidFill>
                      <a:prstDash val="solid"/>
                      <a:round/>
                      <a:headEnd type="none" w="med" len="med"/>
                      <a:tailEnd type="none" w="med" len="med"/>
                    </a:lnT>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a:t>
            </a:r>
            <a:r>
              <a:rPr lang="ja-JP" altLang="en-US" dirty="0">
                <a:solidFill>
                  <a:schemeClr val="tx1"/>
                </a:solidFill>
              </a:rPr>
              <a:t>期</a:t>
            </a:r>
            <a:r>
              <a:rPr lang="ja-JP" altLang="en-US" dirty="0"/>
              <a:t>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d97817f-4418-4126-80a6-5cc4da4a022f" xsi:nil="true"/>
    <lcf76f155ced4ddcb4097134ff3c332f xmlns="2f380495-ef24-434d-9cf6-05101c16c7cf">
      <Terms xmlns="http://schemas.microsoft.com/office/infopath/2007/PartnerControls"/>
    </lcf76f155ced4ddcb4097134ff3c332f>
    <Owner xmlns="2f380495-ef24-434d-9cf6-05101c16c7cf">
      <UserInfo>
        <DisplayName/>
        <AccountId xsi:nil="true"/>
        <AccountType/>
      </UserInfo>
    </Owner>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43FC1E7940E5E546B9388C290AC5AC77" ma:contentTypeVersion="15" ma:contentTypeDescription="新しいドキュメントを作成します。" ma:contentTypeScope="" ma:versionID="7b54d76345ebb10cb15d5f74cf5e740c">
  <xsd:schema xmlns:xsd="http://www.w3.org/2001/XMLSchema" xmlns:xs="http://www.w3.org/2001/XMLSchema" xmlns:p="http://schemas.microsoft.com/office/2006/metadata/properties" xmlns:ns2="2f380495-ef24-434d-9cf6-05101c16c7cf" xmlns:ns3="5d97817f-4418-4126-80a6-5cc4da4a022f" targetNamespace="http://schemas.microsoft.com/office/2006/metadata/properties" ma:root="true" ma:fieldsID="b517517282b81f6a21a47cf9de48f5a2" ns2:_="" ns3:_="">
    <xsd:import namespace="2f380495-ef24-434d-9cf6-05101c16c7cf"/>
    <xsd:import namespace="5d97817f-4418-4126-80a6-5cc4da4a022f"/>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LengthInSeconds" minOccurs="0"/>
                <xsd:element ref="ns2:MediaServiceDateTaken"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f380495-ef24-434d-9cf6-05101c16c7cf"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lcf76f155ced4ddcb4097134ff3c332f" ma:index="18"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description="" ma:indexed="true" ma:internalName="MediaServiceLocation" ma:readOnly="true">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d97817f-4418-4126-80a6-5cc4da4a022f"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870f8b8a-3379-4a03-92df-7be6bd6a93f9}" ma:internalName="TaxCatchAll" ma:showField="CatchAllData" ma:web="5d97817f-4418-4126-80a6-5cc4da4a022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DF40D4B-02FB-494A-9E63-D30CBD234D06}">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57D254AF-794C-4887-B2E9-B8DE054A3D91}"/>
</file>

<file path=customXml/itemProps3.xml><?xml version="1.0" encoding="utf-8"?>
<ds:datastoreItem xmlns:ds="http://schemas.openxmlformats.org/officeDocument/2006/customXml" ds:itemID="{2111CC15-484A-456E-B712-5397D044D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2023-12-27T03:46:33Z</dcterms:created>
  <dcterms:modified xsi:type="dcterms:W3CDTF">2026-01-06T10:30:16Z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0x01010043FC1E7940E5E546B9388C290AC5AC77</vt:lpwstr>
  </property>
  <property fmtid="{D5CDD505-2E9C-101B-9397-08002B2CF9AE}" pid="3" name="MediaServiceImageTags">
    <vt:lpwstr/>
  </property>
</Properties>
</file>