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3FC1E7940E5E546B9388C290AC5AC77" ma:contentTypeVersion="15" ma:contentTypeDescription="新しいドキュメントを作成します。" ma:contentTypeScope="" ma:versionID="9ad03db1d0784368a9da0aab460d5f4c">
  <xsd:schema xmlns:xsd="http://www.w3.org/2001/XMLSchema" xmlns:xs="http://www.w3.org/2001/XMLSchema" xmlns:p="http://schemas.microsoft.com/office/2006/metadata/properties" xmlns:ns2="2f380495-ef24-434d-9cf6-05101c16c7cf" xmlns:ns3="5d97817f-4418-4126-80a6-5cc4da4a022f" targetNamespace="http://schemas.microsoft.com/office/2006/metadata/properties" ma:root="true" ma:fieldsID="87d1be73456a2718cffde6ef94d82eea" ns2:_="" ns3:_="">
    <xsd:import namespace="2f380495-ef24-434d-9cf6-05101c16c7cf"/>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380495-ef24-434d-9cf6-05101c16c7cf"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870f8b8a-3379-4a03-92df-7be6bd6a93f9}"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2f380495-ef24-434d-9cf6-05101c16c7cf">
      <UserInfo>
        <DisplayName/>
        <AccountId xsi:nil="true"/>
        <AccountType/>
      </UserInfo>
    </Owner>
    <lcf76f155ced4ddcb4097134ff3c332f xmlns="2f380495-ef24-434d-9cf6-05101c16c7c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40E6E2-2DBE-4CC2-A870-E7FBF4155437}"/>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0x01010043FC1E7940E5E546B9388C290AC5AC77</vt:lpwstr>
  </property>
  <property fmtid="{D5CDD505-2E9C-101B-9397-08002B2CF9AE}" pid="3" name="MediaServiceImageTags">
    <vt:lpwstr/>
  </property>
</Properties>
</file>