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147472380" r:id="rId2"/>
  </p:sldIdLst>
  <p:sldSz cx="6858000" cy="9144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3006" y="96"/>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slides/slide1.xml" Type="http://schemas.openxmlformats.org/officeDocument/2006/relationships/slide"/><Relationship Id="rId3" Target="notesMasters/notesMaster1.xml" Type="http://schemas.openxmlformats.org/officeDocument/2006/relationships/notesMaster"/><Relationship Id="rId4" Target="presProps.xml" Type="http://schemas.openxmlformats.org/officeDocument/2006/relationships/presProps"/><Relationship Id="rId5" Target="viewProps.xml" Type="http://schemas.openxmlformats.org/officeDocument/2006/relationships/viewProps"/><Relationship Id="rId6" Target="theme/theme1.xml" Type="http://schemas.openxmlformats.org/officeDocument/2006/relationships/theme"/><Relationship Id="rId7" Target="tableStyles.xml" Type="http://schemas.openxmlformats.org/officeDocument/2006/relationships/tableStyles"/><Relationship Id="rId8" Target="changesInfos/changesInfo1.xml" Type="http://schemas.microsoft.com/office/2016/11/relationships/changesInfo"/></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永 雅子(matsunaga-masako)" userId="5012951d-21b8-42e2-b482-5e48b28773c3" providerId="ADAL" clId="{2BAD2D27-2B31-4799-932B-C60A79C01F2A}"/>
    <pc:docChg chg="delSld modSld">
      <pc:chgData name="松永 雅子(matsunaga-masako)" userId="5012951d-21b8-42e2-b482-5e48b28773c3" providerId="ADAL" clId="{2BAD2D27-2B31-4799-932B-C60A79C01F2A}" dt="2025-05-29T02:38:20.162" v="2" actId="47"/>
      <pc:docMkLst>
        <pc:docMk/>
      </pc:docMkLst>
      <pc:sldChg chg="modSp del mod">
        <pc:chgData name="松永 雅子(matsunaga-masako)" userId="5012951d-21b8-42e2-b482-5e48b28773c3" providerId="ADAL" clId="{2BAD2D27-2B31-4799-932B-C60A79C01F2A}" dt="2025-05-29T02:38:20.162" v="2" actId="47"/>
        <pc:sldMkLst>
          <pc:docMk/>
          <pc:sldMk cId="871409581" sldId="256"/>
        </pc:sldMkLst>
        <pc:graphicFrameChg chg="mod">
          <ac:chgData name="松永 雅子(matsunaga-masako)" userId="5012951d-21b8-42e2-b482-5e48b28773c3" providerId="ADAL" clId="{2BAD2D27-2B31-4799-932B-C60A79C01F2A}" dt="2025-05-29T02:38:20.162" v="2" actId="47"/>
          <ac:graphicFrameMkLst>
            <pc:docMk/>
            <pc:sldMk cId="871409581" sldId="256"/>
            <ac:graphicFrameMk id="14" creationId="{10D96234-2113-E097-EC45-00F9FF68DE0E}"/>
          </ac:graphicFrameMkLst>
        </pc:graphicFrameChg>
      </pc:sldChg>
      <pc:sldChg chg="del">
        <pc:chgData name="松永 雅子(matsunaga-masako)" userId="5012951d-21b8-42e2-b482-5e48b28773c3" providerId="ADAL" clId="{2BAD2D27-2B31-4799-932B-C60A79C01F2A}" dt="2025-05-29T02:38:18.840" v="1" actId="47"/>
        <pc:sldMkLst>
          <pc:docMk/>
          <pc:sldMk cId="4206755215" sldId="2147472379"/>
        </pc:sldMkLst>
      </pc:sldChg>
      <pc:sldChg chg="modSp del mod">
        <pc:chgData name="松永 雅子(matsunaga-masako)" userId="5012951d-21b8-42e2-b482-5e48b28773c3" providerId="ADAL" clId="{2BAD2D27-2B31-4799-932B-C60A79C01F2A}" dt="2025-05-29T02:38:16.807" v="0" actId="47"/>
        <pc:sldMkLst>
          <pc:docMk/>
          <pc:sldMk cId="2167481487" sldId="2147472381"/>
        </pc:sldMkLst>
        <pc:graphicFrameChg chg="mod">
          <ac:chgData name="松永 雅子(matsunaga-masako)" userId="5012951d-21b8-42e2-b482-5e48b28773c3" providerId="ADAL" clId="{2BAD2D27-2B31-4799-932B-C60A79C01F2A}" dt="2025-05-29T02:38:16.807" v="0" actId="47"/>
          <ac:graphicFrameMkLst>
            <pc:docMk/>
            <pc:sldMk cId="2167481487" sldId="2147472381"/>
            <ac:graphicFrameMk id="14" creationId="{10D96234-2113-E097-EC45-00F9FF68DE0E}"/>
          </ac:graphicFrameMkLst>
        </pc:graphicFrameChg>
      </pc:sld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7740" cy="513428"/>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73" tIns="47736" rIns="95473" bIns="47736" rtlCol="0"/>
          <a:lstStyle>
            <a:lvl1pPr algn="r">
              <a:defRPr sz="1300"/>
            </a:lvl1pPr>
          </a:lstStyle>
          <a:p>
            <a:fld id="{7549A437-8FFD-47F3-95F4-DC666D8E1732}" type="datetimeFigureOut">
              <a:rPr kumimoji="1" lang="ja-JP" altLang="en-US" smtClean="0"/>
              <a:t>2025/5/29</a:t>
            </a:fld>
            <a:endParaRPr kumimoji="1" lang="ja-JP" altLang="en-US"/>
          </a:p>
        </p:txBody>
      </p:sp>
      <p:sp>
        <p:nvSpPr>
          <p:cNvPr id="4" name="スライド イメージ プレースホルダー 3"/>
          <p:cNvSpPr>
            <a:spLocks noGrp="1" noRot="1" noChangeAspect="1"/>
          </p:cNvSpPr>
          <p:nvPr>
            <p:ph type="sldImg" idx="2"/>
          </p:nvPr>
        </p:nvSpPr>
        <p:spPr>
          <a:xfrm>
            <a:off x="2255838" y="1279525"/>
            <a:ext cx="2590800" cy="3452813"/>
          </a:xfrm>
          <a:prstGeom prst="rect">
            <a:avLst/>
          </a:prstGeom>
          <a:noFill/>
          <a:ln w="12700">
            <a:solidFill>
              <a:prstClr val="black"/>
            </a:solidFill>
          </a:ln>
        </p:spPr>
        <p:txBody>
          <a:bodyPr vert="horz" lIns="95473" tIns="47736" rIns="95473" bIns="47736"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4"/>
          </a:xfrm>
          <a:prstGeom prst="rect">
            <a:avLst/>
          </a:prstGeom>
        </p:spPr>
        <p:txBody>
          <a:bodyPr vert="horz" lIns="95473" tIns="47736" rIns="95473" bIns="47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9"/>
            <a:ext cx="3077740" cy="513427"/>
          </a:xfrm>
          <a:prstGeom prst="rect">
            <a:avLst/>
          </a:prstGeom>
        </p:spPr>
        <p:txBody>
          <a:bodyPr vert="horz" lIns="95473" tIns="47736" rIns="95473" bIns="4773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9"/>
            <a:ext cx="3077740" cy="513427"/>
          </a:xfrm>
          <a:prstGeom prst="rect">
            <a:avLst/>
          </a:prstGeom>
        </p:spPr>
        <p:txBody>
          <a:bodyPr vert="horz" lIns="95473" tIns="47736" rIns="95473" bIns="47736" rtlCol="0" anchor="b"/>
          <a:lstStyle>
            <a:lvl1pPr algn="r">
              <a:defRPr sz="1300"/>
            </a:lvl1pPr>
          </a:lstStyle>
          <a:p>
            <a:fld id="{C7AE49ED-4A27-4330-829D-ED45C21C81A1}" type="slidenum">
              <a:rPr kumimoji="1" lang="ja-JP" altLang="en-US" smtClean="0"/>
              <a:t>‹#›</a:t>
            </a:fld>
            <a:endParaRPr kumimoji="1" lang="ja-JP" altLang="en-US"/>
          </a:p>
        </p:txBody>
      </p:sp>
    </p:spTree>
    <p:extLst>
      <p:ext uri="{BB962C8B-B14F-4D97-AF65-F5344CB8AC3E}">
        <p14:creationId xmlns:p14="http://schemas.microsoft.com/office/powerpoint/2010/main" val="6868112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499714E-C0EF-42E8-85C0-E4FEA829C4BF}" type="datetimeFigureOut">
              <a:rPr kumimoji="1" lang="ja-JP" altLang="en-US" smtClean="0"/>
              <a:t>2025/5/29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4812C5-D74A-4635-A6E1-F02C4F7E5536}" type="slidenum">
              <a:rPr kumimoji="1" lang="ja-JP" altLang="en-US" smtClean="0"/>
              <a:t>‹#›</a:t>
            </a:fld>
            <a:endParaRPr kumimoji="1" lang="ja-JP" altLang="en-US"/>
          </a:p>
        </p:txBody>
      </p:sp>
    </p:spTree>
    <p:extLst>
      <p:ext uri="{BB962C8B-B14F-4D97-AF65-F5344CB8AC3E}">
        <p14:creationId xmlns:p14="http://schemas.microsoft.com/office/powerpoint/2010/main" val="239678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99714E-C0EF-42E8-85C0-E4FEA829C4BF}" type="datetimeFigureOut">
              <a:rPr kumimoji="1" lang="ja-JP" altLang="en-US" smtClean="0"/>
              <a:t>2025/5/29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4812C5-D74A-4635-A6E1-F02C4F7E5536}" type="slidenum">
              <a:rPr kumimoji="1" lang="ja-JP" altLang="en-US" smtClean="0"/>
              <a:t>‹#›</a:t>
            </a:fld>
            <a:endParaRPr kumimoji="1" lang="ja-JP" altLang="en-US"/>
          </a:p>
        </p:txBody>
      </p:sp>
    </p:spTree>
    <p:extLst>
      <p:ext uri="{BB962C8B-B14F-4D97-AF65-F5344CB8AC3E}">
        <p14:creationId xmlns:p14="http://schemas.microsoft.com/office/powerpoint/2010/main" val="166954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99714E-C0EF-42E8-85C0-E4FEA829C4BF}" type="datetimeFigureOut">
              <a:rPr kumimoji="1" lang="ja-JP" altLang="en-US" smtClean="0"/>
              <a:t>2025/5/29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4812C5-D74A-4635-A6E1-F02C4F7E5536}" type="slidenum">
              <a:rPr kumimoji="1" lang="ja-JP" altLang="en-US" smtClean="0"/>
              <a:t>‹#›</a:t>
            </a:fld>
            <a:endParaRPr kumimoji="1" lang="ja-JP" altLang="en-US"/>
          </a:p>
        </p:txBody>
      </p:sp>
    </p:spTree>
    <p:extLst>
      <p:ext uri="{BB962C8B-B14F-4D97-AF65-F5344CB8AC3E}">
        <p14:creationId xmlns:p14="http://schemas.microsoft.com/office/powerpoint/2010/main" val="140385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99714E-C0EF-42E8-85C0-E4FEA829C4BF}" type="datetimeFigureOut">
              <a:rPr kumimoji="1" lang="ja-JP" altLang="en-US" smtClean="0"/>
              <a:t>2025/5/29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4812C5-D74A-4635-A6E1-F02C4F7E5536}" type="slidenum">
              <a:rPr kumimoji="1" lang="ja-JP" altLang="en-US" smtClean="0"/>
              <a:t>‹#›</a:t>
            </a:fld>
            <a:endParaRPr kumimoji="1" lang="ja-JP" altLang="en-US"/>
          </a:p>
        </p:txBody>
      </p:sp>
    </p:spTree>
    <p:extLst>
      <p:ext uri="{BB962C8B-B14F-4D97-AF65-F5344CB8AC3E}">
        <p14:creationId xmlns:p14="http://schemas.microsoft.com/office/powerpoint/2010/main" val="379325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499714E-C0EF-42E8-85C0-E4FEA829C4BF}" type="datetimeFigureOut">
              <a:rPr kumimoji="1" lang="ja-JP" altLang="en-US" smtClean="0"/>
              <a:t>2025/5/29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4812C5-D74A-4635-A6E1-F02C4F7E5536}" type="slidenum">
              <a:rPr kumimoji="1" lang="ja-JP" altLang="en-US" smtClean="0"/>
              <a:t>‹#›</a:t>
            </a:fld>
            <a:endParaRPr kumimoji="1" lang="ja-JP" altLang="en-US"/>
          </a:p>
        </p:txBody>
      </p:sp>
    </p:spTree>
    <p:extLst>
      <p:ext uri="{BB962C8B-B14F-4D97-AF65-F5344CB8AC3E}">
        <p14:creationId xmlns:p14="http://schemas.microsoft.com/office/powerpoint/2010/main" val="289998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499714E-C0EF-42E8-85C0-E4FEA829C4BF}" type="datetimeFigureOut">
              <a:rPr kumimoji="1" lang="ja-JP" altLang="en-US" smtClean="0"/>
              <a:t>2025/5/29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4812C5-D74A-4635-A6E1-F02C4F7E5536}" type="slidenum">
              <a:rPr kumimoji="1" lang="ja-JP" altLang="en-US" smtClean="0"/>
              <a:t>‹#›</a:t>
            </a:fld>
            <a:endParaRPr kumimoji="1" lang="ja-JP" altLang="en-US"/>
          </a:p>
        </p:txBody>
      </p:sp>
    </p:spTree>
    <p:extLst>
      <p:ext uri="{BB962C8B-B14F-4D97-AF65-F5344CB8AC3E}">
        <p14:creationId xmlns:p14="http://schemas.microsoft.com/office/powerpoint/2010/main" val="400744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499714E-C0EF-42E8-85C0-E4FEA829C4BF}" type="datetimeFigureOut">
              <a:rPr kumimoji="1" lang="ja-JP" altLang="en-US" smtClean="0"/>
              <a:t>2025/5/29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4812C5-D74A-4635-A6E1-F02C4F7E5536}" type="slidenum">
              <a:rPr kumimoji="1" lang="ja-JP" altLang="en-US" smtClean="0"/>
              <a:t>‹#›</a:t>
            </a:fld>
            <a:endParaRPr kumimoji="1" lang="ja-JP" altLang="en-US"/>
          </a:p>
        </p:txBody>
      </p:sp>
    </p:spTree>
    <p:extLst>
      <p:ext uri="{BB962C8B-B14F-4D97-AF65-F5344CB8AC3E}">
        <p14:creationId xmlns:p14="http://schemas.microsoft.com/office/powerpoint/2010/main" val="149501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499714E-C0EF-42E8-85C0-E4FEA829C4BF}" type="datetimeFigureOut">
              <a:rPr kumimoji="1" lang="ja-JP" altLang="en-US" smtClean="0"/>
              <a:t>2025/5/29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4812C5-D74A-4635-A6E1-F02C4F7E5536}" type="slidenum">
              <a:rPr kumimoji="1" lang="ja-JP" altLang="en-US" smtClean="0"/>
              <a:t>‹#›</a:t>
            </a:fld>
            <a:endParaRPr kumimoji="1" lang="ja-JP" altLang="en-US"/>
          </a:p>
        </p:txBody>
      </p:sp>
    </p:spTree>
    <p:extLst>
      <p:ext uri="{BB962C8B-B14F-4D97-AF65-F5344CB8AC3E}">
        <p14:creationId xmlns:p14="http://schemas.microsoft.com/office/powerpoint/2010/main" val="311661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9714E-C0EF-42E8-85C0-E4FEA829C4BF}" type="datetimeFigureOut">
              <a:rPr kumimoji="1" lang="ja-JP" altLang="en-US" smtClean="0"/>
              <a:t>2025/5/29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4812C5-D74A-4635-A6E1-F02C4F7E5536}" type="slidenum">
              <a:rPr kumimoji="1" lang="ja-JP" altLang="en-US" smtClean="0"/>
              <a:t>‹#›</a:t>
            </a:fld>
            <a:endParaRPr kumimoji="1" lang="ja-JP" altLang="en-US"/>
          </a:p>
        </p:txBody>
      </p:sp>
    </p:spTree>
    <p:extLst>
      <p:ext uri="{BB962C8B-B14F-4D97-AF65-F5344CB8AC3E}">
        <p14:creationId xmlns:p14="http://schemas.microsoft.com/office/powerpoint/2010/main" val="321950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499714E-C0EF-42E8-85C0-E4FEA829C4BF}" type="datetimeFigureOut">
              <a:rPr kumimoji="1" lang="ja-JP" altLang="en-US" smtClean="0"/>
              <a:t>2025/5/29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4812C5-D74A-4635-A6E1-F02C4F7E5536}" type="slidenum">
              <a:rPr kumimoji="1" lang="ja-JP" altLang="en-US" smtClean="0"/>
              <a:t>‹#›</a:t>
            </a:fld>
            <a:endParaRPr kumimoji="1" lang="ja-JP" altLang="en-US"/>
          </a:p>
        </p:txBody>
      </p:sp>
    </p:spTree>
    <p:extLst>
      <p:ext uri="{BB962C8B-B14F-4D97-AF65-F5344CB8AC3E}">
        <p14:creationId xmlns:p14="http://schemas.microsoft.com/office/powerpoint/2010/main" val="348315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499714E-C0EF-42E8-85C0-E4FEA829C4BF}" type="datetimeFigureOut">
              <a:rPr kumimoji="1" lang="ja-JP" altLang="en-US" smtClean="0"/>
              <a:t>2025/5/29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4812C5-D74A-4635-A6E1-F02C4F7E5536}" type="slidenum">
              <a:rPr kumimoji="1" lang="ja-JP" altLang="en-US" smtClean="0"/>
              <a:t>‹#›</a:t>
            </a:fld>
            <a:endParaRPr kumimoji="1" lang="ja-JP" altLang="en-US"/>
          </a:p>
        </p:txBody>
      </p:sp>
    </p:spTree>
    <p:extLst>
      <p:ext uri="{BB962C8B-B14F-4D97-AF65-F5344CB8AC3E}">
        <p14:creationId xmlns:p14="http://schemas.microsoft.com/office/powerpoint/2010/main" val="310755869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499714E-C0EF-42E8-85C0-E4FEA829C4BF}" type="datetimeFigureOut">
              <a:rPr kumimoji="1" lang="ja-JP" altLang="en-US" smtClean="0"/>
              <a:t>2025/5/29</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F4812C5-D74A-4635-A6E1-F02C4F7E5536}" type="slidenum">
              <a:rPr kumimoji="1" lang="ja-JP" altLang="en-US" smtClean="0"/>
              <a:t>‹#›</a:t>
            </a:fld>
            <a:endParaRPr kumimoji="1" lang="ja-JP" altLang="en-US"/>
          </a:p>
        </p:txBody>
      </p:sp>
    </p:spTree>
    <p:extLst>
      <p:ext uri="{BB962C8B-B14F-4D97-AF65-F5344CB8AC3E}">
        <p14:creationId xmlns:p14="http://schemas.microsoft.com/office/powerpoint/2010/main" val="117507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EE70D5B4-C740-978B-1EBD-02CAF66AB15C}"/>
              </a:ext>
            </a:extLst>
          </p:cNvPr>
          <p:cNvCxnSpPr>
            <a:cxnSpLocks/>
          </p:cNvCxnSpPr>
          <p:nvPr/>
        </p:nvCxnSpPr>
        <p:spPr>
          <a:xfrm flipH="1">
            <a:off x="3579461" y="4371497"/>
            <a:ext cx="0" cy="3636000"/>
          </a:xfrm>
          <a:prstGeom prst="line">
            <a:avLst/>
          </a:prstGeom>
          <a:noFill/>
          <a:ln w="9525" cap="flat" cmpd="sng" algn="ctr">
            <a:solidFill>
              <a:sysClr val="windowText" lastClr="000000">
                <a:lumMod val="50000"/>
                <a:lumOff val="50000"/>
              </a:sysClr>
            </a:solidFill>
            <a:prstDash val="sysDash"/>
          </a:ln>
          <a:effectLst/>
        </p:spPr>
      </p:cxnSp>
      <p:cxnSp>
        <p:nvCxnSpPr>
          <p:cNvPr id="5" name="直線コネクタ 4">
            <a:extLst>
              <a:ext uri="{FF2B5EF4-FFF2-40B4-BE49-F238E27FC236}">
                <a16:creationId xmlns:a16="http://schemas.microsoft.com/office/drawing/2014/main" id="{76E2890A-A43B-E1A8-C3CD-783948F36840}"/>
              </a:ext>
            </a:extLst>
          </p:cNvPr>
          <p:cNvCxnSpPr>
            <a:cxnSpLocks/>
          </p:cNvCxnSpPr>
          <p:nvPr/>
        </p:nvCxnSpPr>
        <p:spPr>
          <a:xfrm>
            <a:off x="2828907" y="4371497"/>
            <a:ext cx="0" cy="3636000"/>
          </a:xfrm>
          <a:prstGeom prst="line">
            <a:avLst/>
          </a:prstGeom>
          <a:noFill/>
          <a:ln w="9525" cap="flat" cmpd="sng" algn="ctr">
            <a:solidFill>
              <a:sysClr val="windowText" lastClr="000000">
                <a:lumMod val="50000"/>
                <a:lumOff val="50000"/>
              </a:sysClr>
            </a:solidFill>
            <a:prstDash val="sysDash"/>
          </a:ln>
          <a:effectLst/>
        </p:spPr>
      </p:cxnSp>
      <p:cxnSp>
        <p:nvCxnSpPr>
          <p:cNvPr id="6" name="直線コネクタ 5">
            <a:extLst>
              <a:ext uri="{FF2B5EF4-FFF2-40B4-BE49-F238E27FC236}">
                <a16:creationId xmlns:a16="http://schemas.microsoft.com/office/drawing/2014/main" id="{AE385CBD-DC06-1824-AB7B-70E7B3F38E6A}"/>
              </a:ext>
            </a:extLst>
          </p:cNvPr>
          <p:cNvCxnSpPr>
            <a:cxnSpLocks/>
          </p:cNvCxnSpPr>
          <p:nvPr/>
        </p:nvCxnSpPr>
        <p:spPr>
          <a:xfrm>
            <a:off x="610365" y="4371497"/>
            <a:ext cx="0" cy="3636000"/>
          </a:xfrm>
          <a:prstGeom prst="line">
            <a:avLst/>
          </a:prstGeom>
          <a:noFill/>
          <a:ln w="9525" cap="flat" cmpd="sng" algn="ctr">
            <a:solidFill>
              <a:sysClr val="windowText" lastClr="000000">
                <a:lumMod val="50000"/>
                <a:lumOff val="50000"/>
              </a:sysClr>
            </a:solidFill>
            <a:prstDash val="sysDash"/>
          </a:ln>
          <a:effectLst/>
        </p:spPr>
      </p:cxnSp>
      <p:cxnSp>
        <p:nvCxnSpPr>
          <p:cNvPr id="7" name="直線コネクタ 6">
            <a:extLst>
              <a:ext uri="{FF2B5EF4-FFF2-40B4-BE49-F238E27FC236}">
                <a16:creationId xmlns:a16="http://schemas.microsoft.com/office/drawing/2014/main" id="{2E074524-79C9-6767-F2E4-CF07F787A0DF}"/>
              </a:ext>
            </a:extLst>
          </p:cNvPr>
          <p:cNvCxnSpPr>
            <a:cxnSpLocks/>
          </p:cNvCxnSpPr>
          <p:nvPr/>
        </p:nvCxnSpPr>
        <p:spPr>
          <a:xfrm>
            <a:off x="1104462" y="4371497"/>
            <a:ext cx="0" cy="3636000"/>
          </a:xfrm>
          <a:prstGeom prst="line">
            <a:avLst/>
          </a:prstGeom>
          <a:noFill/>
          <a:ln w="9525" cap="flat" cmpd="sng" algn="ctr">
            <a:solidFill>
              <a:sysClr val="windowText" lastClr="000000">
                <a:lumMod val="50000"/>
                <a:lumOff val="50000"/>
              </a:sysClr>
            </a:solidFill>
            <a:prstDash val="sysDash"/>
          </a:ln>
          <a:effectLst/>
        </p:spPr>
      </p:cxnSp>
      <p:cxnSp>
        <p:nvCxnSpPr>
          <p:cNvPr id="8" name="直線コネクタ 7">
            <a:extLst>
              <a:ext uri="{FF2B5EF4-FFF2-40B4-BE49-F238E27FC236}">
                <a16:creationId xmlns:a16="http://schemas.microsoft.com/office/drawing/2014/main" id="{E2F0DFA4-290B-653B-F2C1-27578CE2E420}"/>
              </a:ext>
            </a:extLst>
          </p:cNvPr>
          <p:cNvCxnSpPr>
            <a:cxnSpLocks/>
          </p:cNvCxnSpPr>
          <p:nvPr/>
        </p:nvCxnSpPr>
        <p:spPr>
          <a:xfrm>
            <a:off x="6556674" y="4371497"/>
            <a:ext cx="0" cy="3636000"/>
          </a:xfrm>
          <a:prstGeom prst="line">
            <a:avLst/>
          </a:prstGeom>
          <a:noFill/>
          <a:ln w="9525" cap="flat" cmpd="sng" algn="ctr">
            <a:solidFill>
              <a:sysClr val="windowText" lastClr="000000">
                <a:lumMod val="50000"/>
                <a:lumOff val="50000"/>
              </a:sysClr>
            </a:solidFill>
            <a:prstDash val="sysDash"/>
          </a:ln>
          <a:effectLst/>
        </p:spPr>
      </p:cxnSp>
      <p:cxnSp>
        <p:nvCxnSpPr>
          <p:cNvPr id="40" name="直線コネクタ 39">
            <a:extLst>
              <a:ext uri="{FF2B5EF4-FFF2-40B4-BE49-F238E27FC236}">
                <a16:creationId xmlns:a16="http://schemas.microsoft.com/office/drawing/2014/main" id="{EF0041A0-4442-A62A-9383-C2C28EB39679}"/>
              </a:ext>
            </a:extLst>
          </p:cNvPr>
          <p:cNvCxnSpPr>
            <a:cxnSpLocks/>
          </p:cNvCxnSpPr>
          <p:nvPr/>
        </p:nvCxnSpPr>
        <p:spPr>
          <a:xfrm flipH="1">
            <a:off x="6178610" y="4371497"/>
            <a:ext cx="0" cy="3636000"/>
          </a:xfrm>
          <a:prstGeom prst="line">
            <a:avLst/>
          </a:prstGeom>
          <a:noFill/>
          <a:ln w="9525" cap="flat" cmpd="sng" algn="ctr">
            <a:solidFill>
              <a:sysClr val="windowText" lastClr="000000">
                <a:lumMod val="50000"/>
                <a:lumOff val="50000"/>
              </a:sysClr>
            </a:solidFill>
            <a:prstDash val="sysDash"/>
          </a:ln>
          <a:effectLst/>
        </p:spPr>
      </p:cxnSp>
      <p:cxnSp>
        <p:nvCxnSpPr>
          <p:cNvPr id="41" name="直線コネクタ 40">
            <a:extLst>
              <a:ext uri="{FF2B5EF4-FFF2-40B4-BE49-F238E27FC236}">
                <a16:creationId xmlns:a16="http://schemas.microsoft.com/office/drawing/2014/main" id="{FBB04980-113D-3D9C-ADD5-156A112E6268}"/>
              </a:ext>
            </a:extLst>
          </p:cNvPr>
          <p:cNvCxnSpPr>
            <a:cxnSpLocks/>
          </p:cNvCxnSpPr>
          <p:nvPr/>
        </p:nvCxnSpPr>
        <p:spPr>
          <a:xfrm flipH="1">
            <a:off x="4911563" y="4371497"/>
            <a:ext cx="0" cy="3636000"/>
          </a:xfrm>
          <a:prstGeom prst="line">
            <a:avLst/>
          </a:prstGeom>
          <a:noFill/>
          <a:ln w="9525" cap="flat" cmpd="sng" algn="ctr">
            <a:solidFill>
              <a:sysClr val="windowText" lastClr="000000">
                <a:lumMod val="50000"/>
                <a:lumOff val="50000"/>
              </a:sysClr>
            </a:solidFill>
            <a:prstDash val="sysDash"/>
          </a:ln>
          <a:effectLst/>
        </p:spPr>
      </p:cxnSp>
      <p:cxnSp>
        <p:nvCxnSpPr>
          <p:cNvPr id="42" name="直線コネクタ 41">
            <a:extLst>
              <a:ext uri="{FF2B5EF4-FFF2-40B4-BE49-F238E27FC236}">
                <a16:creationId xmlns:a16="http://schemas.microsoft.com/office/drawing/2014/main" id="{B900F3CA-6729-7816-B15A-83ECB61F447E}"/>
              </a:ext>
            </a:extLst>
          </p:cNvPr>
          <p:cNvCxnSpPr>
            <a:cxnSpLocks/>
          </p:cNvCxnSpPr>
          <p:nvPr/>
        </p:nvCxnSpPr>
        <p:spPr>
          <a:xfrm flipH="1">
            <a:off x="4550711" y="4371497"/>
            <a:ext cx="0" cy="3636000"/>
          </a:xfrm>
          <a:prstGeom prst="line">
            <a:avLst/>
          </a:prstGeom>
          <a:noFill/>
          <a:ln w="9525" cap="flat" cmpd="sng" algn="ctr">
            <a:solidFill>
              <a:sysClr val="windowText" lastClr="000000">
                <a:lumMod val="50000"/>
                <a:lumOff val="50000"/>
              </a:sysClr>
            </a:solidFill>
            <a:prstDash val="sysDash"/>
          </a:ln>
          <a:effectLst/>
        </p:spPr>
      </p:cxnSp>
      <p:cxnSp>
        <p:nvCxnSpPr>
          <p:cNvPr id="47" name="直線コネクタ 46">
            <a:extLst>
              <a:ext uri="{FF2B5EF4-FFF2-40B4-BE49-F238E27FC236}">
                <a16:creationId xmlns:a16="http://schemas.microsoft.com/office/drawing/2014/main" id="{652EF565-84C6-DF3F-3918-661B1509BC50}"/>
              </a:ext>
            </a:extLst>
          </p:cNvPr>
          <p:cNvCxnSpPr>
            <a:cxnSpLocks/>
          </p:cNvCxnSpPr>
          <p:nvPr/>
        </p:nvCxnSpPr>
        <p:spPr>
          <a:xfrm flipH="1">
            <a:off x="1893080" y="4371497"/>
            <a:ext cx="0" cy="3636000"/>
          </a:xfrm>
          <a:prstGeom prst="line">
            <a:avLst/>
          </a:prstGeom>
          <a:noFill/>
          <a:ln w="9525" cap="flat" cmpd="sng" algn="ctr">
            <a:solidFill>
              <a:sysClr val="windowText" lastClr="000000">
                <a:lumMod val="50000"/>
                <a:lumOff val="50000"/>
              </a:sysClr>
            </a:solidFill>
            <a:prstDash val="sysDash"/>
          </a:ln>
          <a:effectLst/>
        </p:spPr>
      </p:cxnSp>
      <p:cxnSp>
        <p:nvCxnSpPr>
          <p:cNvPr id="78" name="直線コネクタ 77">
            <a:extLst>
              <a:ext uri="{FF2B5EF4-FFF2-40B4-BE49-F238E27FC236}">
                <a16:creationId xmlns:a16="http://schemas.microsoft.com/office/drawing/2014/main" id="{4E7FF42B-AE3F-298F-D338-02E4F89172BC}"/>
              </a:ext>
            </a:extLst>
          </p:cNvPr>
          <p:cNvCxnSpPr>
            <a:cxnSpLocks/>
          </p:cNvCxnSpPr>
          <p:nvPr/>
        </p:nvCxnSpPr>
        <p:spPr>
          <a:xfrm>
            <a:off x="4117761" y="4371497"/>
            <a:ext cx="0" cy="3636000"/>
          </a:xfrm>
          <a:prstGeom prst="line">
            <a:avLst/>
          </a:prstGeom>
          <a:noFill/>
          <a:ln w="9525" cap="flat" cmpd="sng" algn="ctr">
            <a:solidFill>
              <a:sysClr val="windowText" lastClr="000000">
                <a:lumMod val="50000"/>
                <a:lumOff val="50000"/>
              </a:sysClr>
            </a:solidFill>
            <a:prstDash val="sysDash"/>
          </a:ln>
          <a:effectLst/>
        </p:spPr>
      </p:cxnSp>
      <p:sp>
        <p:nvSpPr>
          <p:cNvPr id="10" name="角丸四角形 72">
            <a:extLst>
              <a:ext uri="{FF2B5EF4-FFF2-40B4-BE49-F238E27FC236}">
                <a16:creationId xmlns:a16="http://schemas.microsoft.com/office/drawing/2014/main" id="{50C97BC0-A9D3-5522-8148-57CC0AF99E1C}"/>
              </a:ext>
            </a:extLst>
          </p:cNvPr>
          <p:cNvSpPr/>
          <p:nvPr/>
        </p:nvSpPr>
        <p:spPr>
          <a:xfrm>
            <a:off x="1608967" y="4119497"/>
            <a:ext cx="612000" cy="288000"/>
          </a:xfrm>
          <a:prstGeom prst="roundRect">
            <a:avLst/>
          </a:prstGeom>
          <a:noFill/>
          <a:ln w="25400" cap="flat" cmpd="sng" algn="ctr">
            <a:noFill/>
            <a:prstDash val="solid"/>
          </a:ln>
          <a:effectLst/>
        </p:spPr>
        <p:txBody>
          <a:bodyPr lIns="84367" tIns="66462" rIns="84367" bIns="42184" rtlCol="0" anchor="ctr"/>
          <a:lstStyle/>
          <a:p>
            <a:pPr marL="0" marR="0" lvl="0" indent="0" algn="ctr" defTabSz="844104" rtl="0" eaLnBrk="1" fontAlgn="auto" latinLnBrk="0" hangingPunct="1">
              <a:lnSpc>
                <a:spcPts val="12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mn-cs"/>
              </a:rPr>
              <a:t>出産</a:t>
            </a:r>
          </a:p>
        </p:txBody>
      </p:sp>
      <p:sp>
        <p:nvSpPr>
          <p:cNvPr id="11" name="角丸四角形 74">
            <a:extLst>
              <a:ext uri="{FF2B5EF4-FFF2-40B4-BE49-F238E27FC236}">
                <a16:creationId xmlns:a16="http://schemas.microsoft.com/office/drawing/2014/main" id="{EC4CB0D0-4A99-5148-D19A-870FD9C0930A}"/>
              </a:ext>
            </a:extLst>
          </p:cNvPr>
          <p:cNvSpPr/>
          <p:nvPr/>
        </p:nvSpPr>
        <p:spPr>
          <a:xfrm>
            <a:off x="3257651" y="4119497"/>
            <a:ext cx="612000" cy="288000"/>
          </a:xfrm>
          <a:prstGeom prst="roundRect">
            <a:avLst/>
          </a:prstGeom>
          <a:noFill/>
          <a:ln w="25400" cap="flat" cmpd="sng" algn="ctr">
            <a:noFill/>
            <a:prstDash val="solid"/>
          </a:ln>
          <a:effectLst/>
        </p:spPr>
        <p:txBody>
          <a:bodyPr lIns="84367" tIns="42184" rIns="84367" bIns="42184" rtlCol="0" anchor="ctr"/>
          <a:lstStyle/>
          <a:p>
            <a:pPr marL="0" marR="0" lvl="0" indent="0" algn="ctr" defTabSz="84410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mn-cs"/>
              </a:rPr>
              <a:t>１歳</a:t>
            </a:r>
          </a:p>
        </p:txBody>
      </p:sp>
      <p:sp>
        <p:nvSpPr>
          <p:cNvPr id="12" name="角丸四角形 76">
            <a:extLst>
              <a:ext uri="{FF2B5EF4-FFF2-40B4-BE49-F238E27FC236}">
                <a16:creationId xmlns:a16="http://schemas.microsoft.com/office/drawing/2014/main" id="{C295168F-B87E-6A01-D891-4CE4BBD19E6B}"/>
              </a:ext>
            </a:extLst>
          </p:cNvPr>
          <p:cNvSpPr/>
          <p:nvPr/>
        </p:nvSpPr>
        <p:spPr>
          <a:xfrm>
            <a:off x="4604077" y="4119497"/>
            <a:ext cx="612000" cy="288000"/>
          </a:xfrm>
          <a:prstGeom prst="roundRect">
            <a:avLst/>
          </a:prstGeom>
          <a:noFill/>
          <a:ln w="25400" cap="flat" cmpd="sng" algn="ctr">
            <a:noFill/>
            <a:prstDash val="solid"/>
          </a:ln>
          <a:effectLst/>
        </p:spPr>
        <p:txBody>
          <a:bodyPr lIns="84367" tIns="42184" rIns="84367" bIns="42184" rtlCol="0" anchor="ctr"/>
          <a:lstStyle/>
          <a:p>
            <a:pPr marL="0" marR="0" lvl="0" indent="0" algn="ctr" defTabSz="84410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mn-cs"/>
              </a:rPr>
              <a:t>３歳</a:t>
            </a:r>
          </a:p>
        </p:txBody>
      </p:sp>
      <p:sp>
        <p:nvSpPr>
          <p:cNvPr id="14" name="角丸四角形 78">
            <a:extLst>
              <a:ext uri="{FF2B5EF4-FFF2-40B4-BE49-F238E27FC236}">
                <a16:creationId xmlns:a16="http://schemas.microsoft.com/office/drawing/2014/main" id="{1CB3FE7D-5209-60A5-9E54-C5E433180FB2}"/>
              </a:ext>
            </a:extLst>
          </p:cNvPr>
          <p:cNvSpPr/>
          <p:nvPr/>
        </p:nvSpPr>
        <p:spPr>
          <a:xfrm>
            <a:off x="4281811" y="4119497"/>
            <a:ext cx="612000" cy="288000"/>
          </a:xfrm>
          <a:prstGeom prst="roundRect">
            <a:avLst/>
          </a:prstGeom>
          <a:noFill/>
          <a:ln w="25400" cap="flat" cmpd="sng" algn="ctr">
            <a:noFill/>
            <a:prstDash val="solid"/>
          </a:ln>
          <a:effectLst/>
        </p:spPr>
        <p:txBody>
          <a:bodyPr lIns="84367" tIns="42184" rIns="84367" bIns="42184" rtlCol="0" anchor="ctr"/>
          <a:lstStyle/>
          <a:p>
            <a:pPr marL="0" marR="0" lvl="0" indent="0" algn="ctr" defTabSz="84410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mn-cs"/>
              </a:rPr>
              <a:t>２歳</a:t>
            </a:r>
          </a:p>
        </p:txBody>
      </p:sp>
      <p:sp>
        <p:nvSpPr>
          <p:cNvPr id="17" name="正方形/長方形 16">
            <a:extLst>
              <a:ext uri="{FF2B5EF4-FFF2-40B4-BE49-F238E27FC236}">
                <a16:creationId xmlns:a16="http://schemas.microsoft.com/office/drawing/2014/main" id="{870F4E57-EE22-6D41-6821-A264089F3BEC}"/>
              </a:ext>
            </a:extLst>
          </p:cNvPr>
          <p:cNvSpPr/>
          <p:nvPr/>
        </p:nvSpPr>
        <p:spPr>
          <a:xfrm>
            <a:off x="1908000" y="6016172"/>
            <a:ext cx="1692758" cy="800219"/>
          </a:xfrm>
          <a:prstGeom prst="rect">
            <a:avLst/>
          </a:prstGeom>
          <a:solidFill>
            <a:srgbClr val="FFC000"/>
          </a:solidFill>
          <a:ln w="15875">
            <a:solidFill>
              <a:srgbClr val="C00000"/>
            </a:solidFill>
          </a:ln>
        </p:spPr>
        <p:style>
          <a:lnRef idx="1">
            <a:schemeClr val="accent2"/>
          </a:lnRef>
          <a:fillRef idx="3">
            <a:schemeClr val="accent2"/>
          </a:fillRef>
          <a:effectRef idx="2">
            <a:schemeClr val="accent2"/>
          </a:effectRef>
          <a:fontRef idx="minor">
            <a:schemeClr val="lt1"/>
          </a:fontRef>
        </p:style>
        <p:txBody>
          <a:bodyPr wrap="square">
            <a:normAutofit fontScale="25000" lnSpcReduction="20000"/>
          </a:bodyPr>
          <a:lstStyle/>
          <a:p>
            <a:pPr marL="0" marR="0" lvl="0" indent="0" algn="l" defTabSz="914423"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　　　　　　</a:t>
            </a:r>
            <a:endPar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a:p>
            <a:pPr marL="0" marR="0" lvl="0" indent="0" algn="l" defTabSz="914423" rtl="0" eaLnBrk="1" fontAlgn="auto" latinLnBrk="0" hangingPunct="1">
              <a:lnSpc>
                <a:spcPts val="14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　　　　　　　　　　　　　　　　　　　　</a:t>
            </a:r>
            <a:r>
              <a:rPr kumimoji="0"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育児休業</a:t>
            </a:r>
            <a:endParaRPr kumimoji="0" lang="en-US" altLang="ja-JP"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a:p>
            <a:pPr marL="0" marR="0" lvl="0" indent="0" algn="l" defTabSz="914423" rtl="0" eaLnBrk="1" fontAlgn="auto" latinLnBrk="0" hangingPunct="1">
              <a:lnSpc>
                <a:spcPts val="1400"/>
              </a:lnSpc>
              <a:spcBef>
                <a:spcPts val="0"/>
              </a:spcBef>
              <a:spcAft>
                <a:spcPts val="0"/>
              </a:spcAft>
              <a:buClrTx/>
              <a:buSzTx/>
              <a:buFontTx/>
              <a:buNone/>
              <a:tabLst/>
              <a:defRPr/>
            </a:pPr>
            <a:r>
              <a:rPr lang="ja-JP" altLang="en-US" sz="3600" dirty="0">
                <a:solidFill>
                  <a:prstClr val="black"/>
                </a:solidFill>
                <a:latin typeface="メイリオ" panose="020B0604030504040204" pitchFamily="50" charset="-128"/>
                <a:ea typeface="メイリオ"/>
              </a:rPr>
              <a:t>（パパ・ママ育休プラスは</a:t>
            </a:r>
            <a:endParaRPr lang="en-US" altLang="ja-JP" sz="3600" dirty="0">
              <a:solidFill>
                <a:prstClr val="black"/>
              </a:solidFill>
              <a:latin typeface="メイリオ" panose="020B0604030504040204" pitchFamily="50" charset="-128"/>
              <a:ea typeface="メイリオ"/>
            </a:endParaRPr>
          </a:p>
          <a:p>
            <a:pPr marL="0" marR="0" lvl="0" indent="0" algn="l" defTabSz="914423" rtl="0" eaLnBrk="1" fontAlgn="auto" latinLnBrk="0" hangingPunct="1">
              <a:lnSpc>
                <a:spcPts val="1400"/>
              </a:lnSpc>
              <a:spcBef>
                <a:spcPts val="0"/>
              </a:spcBef>
              <a:spcAft>
                <a:spcPts val="0"/>
              </a:spcAft>
              <a:buClrTx/>
              <a:buSzTx/>
              <a:buFontTx/>
              <a:buNone/>
              <a:tabLst/>
              <a:defRPr/>
            </a:pPr>
            <a:r>
              <a:rPr lang="en-US" altLang="ja-JP" sz="3600" dirty="0">
                <a:solidFill>
                  <a:prstClr val="black"/>
                </a:solidFill>
                <a:latin typeface="メイリオ" panose="020B0604030504040204" pitchFamily="50" charset="-128"/>
                <a:ea typeface="メイリオ"/>
              </a:rPr>
              <a:t>1</a:t>
            </a:r>
            <a:r>
              <a:rPr lang="ja-JP" altLang="en-US" sz="3600" dirty="0">
                <a:solidFill>
                  <a:prstClr val="black"/>
                </a:solidFill>
                <a:latin typeface="メイリオ" panose="020B0604030504040204" pitchFamily="50" charset="-128"/>
                <a:ea typeface="メイリオ"/>
              </a:rPr>
              <a:t>歳</a:t>
            </a:r>
            <a:r>
              <a:rPr lang="en-US" altLang="ja-JP" sz="3600" dirty="0">
                <a:solidFill>
                  <a:prstClr val="black"/>
                </a:solidFill>
                <a:latin typeface="メイリオ" panose="020B0604030504040204" pitchFamily="50" charset="-128"/>
                <a:ea typeface="メイリオ"/>
              </a:rPr>
              <a:t>2</a:t>
            </a:r>
            <a:r>
              <a:rPr lang="ja-JP" altLang="en-US" sz="3600" dirty="0">
                <a:solidFill>
                  <a:prstClr val="black"/>
                </a:solidFill>
                <a:latin typeface="メイリオ" panose="020B0604030504040204" pitchFamily="50" charset="-128"/>
                <a:ea typeface="メイリオ"/>
              </a:rPr>
              <a:t>か月まで）</a:t>
            </a:r>
            <a:endParaRPr kumimoji="0"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p:txBody>
      </p:sp>
      <p:sp>
        <p:nvSpPr>
          <p:cNvPr id="19" name="正方形/長方形 18">
            <a:extLst>
              <a:ext uri="{FF2B5EF4-FFF2-40B4-BE49-F238E27FC236}">
                <a16:creationId xmlns:a16="http://schemas.microsoft.com/office/drawing/2014/main" id="{649B3D40-A7C0-D406-DF96-9BB5C9C3223C}"/>
              </a:ext>
            </a:extLst>
          </p:cNvPr>
          <p:cNvSpPr/>
          <p:nvPr/>
        </p:nvSpPr>
        <p:spPr>
          <a:xfrm>
            <a:off x="1908000" y="6831584"/>
            <a:ext cx="3002262" cy="253916"/>
          </a:xfrm>
          <a:prstGeom prst="rect">
            <a:avLst/>
          </a:prstGeom>
          <a:solidFill>
            <a:srgbClr val="FFC000"/>
          </a:solidFill>
          <a:ln w="15875">
            <a:solidFill>
              <a:srgbClr val="C00000"/>
            </a:solidFill>
          </a:ln>
        </p:spPr>
        <p:style>
          <a:lnRef idx="0">
            <a:scrgbClr r="0" g="0" b="0"/>
          </a:lnRef>
          <a:fillRef idx="0">
            <a:scrgbClr r="0" g="0" b="0"/>
          </a:fillRef>
          <a:effectRef idx="0">
            <a:scrgbClr r="0" g="0" b="0"/>
          </a:effectRef>
          <a:fontRef idx="minor">
            <a:schemeClr val="lt1"/>
          </a:fontRef>
        </p:style>
        <p:txBody>
          <a:bodyPr wrap="square">
            <a:normAutofit/>
          </a:bodyPr>
          <a:lstStyle/>
          <a:p>
            <a:pPr marL="0" marR="0" lvl="0" indent="0" algn="l" defTabSz="914423" rtl="0" eaLnBrk="1" fontAlgn="auto" latinLnBrk="0" hangingPunct="1">
              <a:lnSpc>
                <a:spcPts val="1200"/>
              </a:lnSpc>
              <a:spcBef>
                <a:spcPts val="0"/>
              </a:spcBef>
              <a:spcAft>
                <a:spcPts val="60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育児短時間勤務制度</a:t>
            </a:r>
            <a:endParaRPr kumimoji="0"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p:txBody>
      </p:sp>
      <p:sp>
        <p:nvSpPr>
          <p:cNvPr id="21" name="正方形/長方形 20">
            <a:extLst>
              <a:ext uri="{FF2B5EF4-FFF2-40B4-BE49-F238E27FC236}">
                <a16:creationId xmlns:a16="http://schemas.microsoft.com/office/drawing/2014/main" id="{1BD4D90B-415B-9B48-7C4D-3A170E1494E7}"/>
              </a:ext>
            </a:extLst>
          </p:cNvPr>
          <p:cNvSpPr/>
          <p:nvPr/>
        </p:nvSpPr>
        <p:spPr>
          <a:xfrm>
            <a:off x="1908000" y="7093277"/>
            <a:ext cx="4270610" cy="253916"/>
          </a:xfrm>
          <a:prstGeom prst="rect">
            <a:avLst/>
          </a:prstGeom>
          <a:solidFill>
            <a:srgbClr val="FFC000"/>
          </a:solidFill>
          <a:ln w="15875">
            <a:solidFill>
              <a:srgbClr val="C00000"/>
            </a:solidFill>
          </a:ln>
        </p:spPr>
        <p:txBody>
          <a:bodyPr wrap="square">
            <a:normAutofit/>
          </a:bodyPr>
          <a:lstStyle/>
          <a:p>
            <a:pPr marL="0" marR="0" lvl="0" indent="0" algn="l" defTabSz="914423" rtl="0" eaLnBrk="1" fontAlgn="auto" latinLnBrk="0" hangingPunct="1">
              <a:lnSpc>
                <a:spcPts val="1200"/>
              </a:lnSpc>
              <a:spcBef>
                <a:spcPts val="0"/>
              </a:spcBef>
              <a:spcAft>
                <a:spcPts val="0"/>
              </a:spcAft>
              <a:buClrTx/>
              <a:buSzTx/>
              <a:buFontTx/>
              <a:buNone/>
              <a:tabLst/>
              <a:defRPr/>
            </a:pPr>
            <a:r>
              <a:rPr kumimoji="0"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所定外労働の制限（残業免除）</a:t>
            </a:r>
            <a:endParaRPr kumimoji="0" lang="en-US" altLang="ja-JP"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p:txBody>
      </p:sp>
      <p:sp>
        <p:nvSpPr>
          <p:cNvPr id="23" name="正方形/長方形 22">
            <a:extLst>
              <a:ext uri="{FF2B5EF4-FFF2-40B4-BE49-F238E27FC236}">
                <a16:creationId xmlns:a16="http://schemas.microsoft.com/office/drawing/2014/main" id="{2CD46081-BB30-AA80-2D46-FDC235995425}"/>
              </a:ext>
            </a:extLst>
          </p:cNvPr>
          <p:cNvSpPr/>
          <p:nvPr/>
        </p:nvSpPr>
        <p:spPr>
          <a:xfrm>
            <a:off x="1908000" y="7351294"/>
            <a:ext cx="4270609" cy="250068"/>
          </a:xfrm>
          <a:prstGeom prst="rect">
            <a:avLst/>
          </a:prstGeom>
          <a:solidFill>
            <a:srgbClr val="FFC000"/>
          </a:solidFill>
          <a:ln w="15875">
            <a:solidFill>
              <a:srgbClr val="C00000"/>
            </a:solidFill>
          </a:ln>
        </p:spPr>
        <p:txBody>
          <a:bodyPr wrap="square">
            <a:normAutofit/>
          </a:bodyPr>
          <a:lstStyle/>
          <a:p>
            <a:pPr marL="0" marR="0" lvl="0" indent="0" algn="l" defTabSz="914423" rtl="0" eaLnBrk="1" fontAlgn="auto" latinLnBrk="0" hangingPunct="1">
              <a:lnSpc>
                <a:spcPts val="1200"/>
              </a:lnSpc>
              <a:spcBef>
                <a:spcPts val="0"/>
              </a:spcBef>
              <a:spcAft>
                <a:spcPts val="0"/>
              </a:spcAft>
              <a:buClrTx/>
              <a:buSzTx/>
              <a:buFontTx/>
              <a:buNone/>
              <a:tabLst/>
              <a:defRPr/>
            </a:pPr>
            <a:r>
              <a:rPr kumimoji="0"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時間外労働の制限（残業制限）</a:t>
            </a:r>
            <a:r>
              <a:rPr lang="ja-JP" altLang="en-US" sz="1100" dirty="0">
                <a:solidFill>
                  <a:prstClr val="black"/>
                </a:solidFill>
                <a:latin typeface="メイリオ" panose="020B0604030504040204" pitchFamily="50" charset="-128"/>
                <a:ea typeface="メイリオ"/>
              </a:rPr>
              <a:t>、深夜業の制限</a:t>
            </a:r>
            <a:endParaRPr kumimoji="0" lang="en-US" altLang="ja-JP"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p:txBody>
      </p:sp>
      <p:cxnSp>
        <p:nvCxnSpPr>
          <p:cNvPr id="24" name="直線矢印コネクタ 23">
            <a:extLst>
              <a:ext uri="{FF2B5EF4-FFF2-40B4-BE49-F238E27FC236}">
                <a16:creationId xmlns:a16="http://schemas.microsoft.com/office/drawing/2014/main" id="{E9D92EB0-2414-3E7D-9F48-1C0FE66BCB6C}"/>
              </a:ext>
            </a:extLst>
          </p:cNvPr>
          <p:cNvCxnSpPr>
            <a:cxnSpLocks/>
          </p:cNvCxnSpPr>
          <p:nvPr/>
        </p:nvCxnSpPr>
        <p:spPr>
          <a:xfrm>
            <a:off x="429181" y="4505766"/>
            <a:ext cx="6380577" cy="0"/>
          </a:xfrm>
          <a:prstGeom prst="straightConnector1">
            <a:avLst/>
          </a:prstGeom>
          <a:noFill/>
          <a:ln w="57150" cap="flat" cmpd="sng" algn="ctr">
            <a:solidFill>
              <a:srgbClr val="C00000"/>
            </a:solidFill>
            <a:prstDash val="solid"/>
            <a:tailEnd type="arrow"/>
          </a:ln>
          <a:effectLst/>
        </p:spPr>
      </p:cxnSp>
      <p:sp>
        <p:nvSpPr>
          <p:cNvPr id="32" name="正方形/長方形 31">
            <a:extLst>
              <a:ext uri="{FF2B5EF4-FFF2-40B4-BE49-F238E27FC236}">
                <a16:creationId xmlns:a16="http://schemas.microsoft.com/office/drawing/2014/main" id="{DD65323A-6B5C-CFD4-9EED-190552E03EA4}"/>
              </a:ext>
            </a:extLst>
          </p:cNvPr>
          <p:cNvSpPr/>
          <p:nvPr/>
        </p:nvSpPr>
        <p:spPr>
          <a:xfrm>
            <a:off x="1908000" y="7610776"/>
            <a:ext cx="4647368" cy="273152"/>
          </a:xfrm>
          <a:prstGeom prst="rect">
            <a:avLst/>
          </a:prstGeom>
          <a:solidFill>
            <a:srgbClr val="FFC000"/>
          </a:solidFill>
          <a:ln w="15875">
            <a:solidFill>
              <a:srgbClr val="C00000"/>
            </a:solidFill>
          </a:ln>
        </p:spPr>
        <p:txBody>
          <a:bodyPr wrap="square">
            <a:normAutofit/>
          </a:bodyPr>
          <a:lstStyle/>
          <a:p>
            <a:pPr marL="0" marR="0" lvl="0" indent="0" algn="l" defTabSz="914423" rtl="0" eaLnBrk="1" fontAlgn="auto" latinLnBrk="0" hangingPunct="1">
              <a:lnSpc>
                <a:spcPts val="1400"/>
              </a:lnSpc>
              <a:spcBef>
                <a:spcPts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子の看護等休暇</a:t>
            </a:r>
            <a:r>
              <a:rPr kumimoji="0"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（子が</a:t>
            </a:r>
            <a:r>
              <a:rPr kumimoji="0" lang="en-US" altLang="ja-JP"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1</a:t>
            </a:r>
            <a:r>
              <a:rPr kumimoji="0"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人の場合年</a:t>
            </a:r>
            <a:r>
              <a:rPr kumimoji="0" lang="en-US" altLang="ja-JP"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5</a:t>
            </a:r>
            <a:r>
              <a:rPr kumimoji="0"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日、</a:t>
            </a:r>
            <a:r>
              <a:rPr kumimoji="0" lang="en-US" altLang="ja-JP"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2</a:t>
            </a:r>
            <a:r>
              <a:rPr kumimoji="0"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人以上で年</a:t>
            </a:r>
            <a:r>
              <a:rPr kumimoji="0" lang="en-US" altLang="ja-JP"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10</a:t>
            </a:r>
            <a:r>
              <a:rPr kumimoji="0"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日）</a:t>
            </a:r>
            <a:endParaRPr kumimoji="0"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p:txBody>
      </p:sp>
      <p:sp>
        <p:nvSpPr>
          <p:cNvPr id="49" name="テキスト ボックス 48">
            <a:extLst>
              <a:ext uri="{FF2B5EF4-FFF2-40B4-BE49-F238E27FC236}">
                <a16:creationId xmlns:a16="http://schemas.microsoft.com/office/drawing/2014/main" id="{4E6BB8C7-1C45-72B5-C131-6CDE931CBFE8}"/>
              </a:ext>
            </a:extLst>
          </p:cNvPr>
          <p:cNvSpPr txBox="1"/>
          <p:nvPr/>
        </p:nvSpPr>
        <p:spPr>
          <a:xfrm>
            <a:off x="1174481" y="339260"/>
            <a:ext cx="4379419" cy="767518"/>
          </a:xfrm>
          <a:prstGeom prst="rect">
            <a:avLst/>
          </a:prstGeom>
          <a:noFill/>
        </p:spPr>
        <p:txBody>
          <a:bodyPr wrap="square">
            <a:spAutoFit/>
          </a:bodyPr>
          <a:lstStyle/>
          <a:p>
            <a:pPr algn="ctr">
              <a:lnSpc>
                <a:spcPts val="2700"/>
              </a:lnSpc>
            </a:pPr>
            <a:r>
              <a:rPr lang="ja-JP" altLang="ja-JP" sz="1800" b="1" kern="100" dirty="0">
                <a:solidFill>
                  <a:srgbClr val="C00000"/>
                </a:solidFill>
                <a:effectLst/>
                <a:latin typeface="游明朝" panose="02020400000000000000" pitchFamily="18" charset="-128"/>
                <a:ea typeface="メイリオ" panose="020B0604030504040204" pitchFamily="50" charset="-128"/>
                <a:cs typeface="Times New Roman" panose="02020603050405020304" pitchFamily="18" charset="0"/>
              </a:rPr>
              <a:t>我が社は</a:t>
            </a:r>
            <a:r>
              <a:rPr lang="ja-JP" altLang="en-US" sz="1800" b="1" kern="100" dirty="0">
                <a:solidFill>
                  <a:srgbClr val="C00000"/>
                </a:solidFill>
                <a:effectLst/>
                <a:latin typeface="游明朝" panose="02020400000000000000" pitchFamily="18" charset="-128"/>
                <a:ea typeface="メイリオ" panose="020B0604030504040204" pitchFamily="50" charset="-128"/>
                <a:cs typeface="Times New Roman" panose="02020603050405020304" pitchFamily="18" charset="0"/>
              </a:rPr>
              <a:t>、</a:t>
            </a:r>
            <a:r>
              <a:rPr lang="ja-JP" altLang="ja-JP" sz="1800" b="1" kern="100" dirty="0">
                <a:solidFill>
                  <a:srgbClr val="C00000"/>
                </a:solidFill>
                <a:effectLst/>
                <a:latin typeface="游明朝" panose="02020400000000000000" pitchFamily="18" charset="-128"/>
                <a:ea typeface="メイリオ" panose="020B0604030504040204" pitchFamily="50" charset="-128"/>
                <a:cs typeface="Times New Roman" panose="02020603050405020304" pitchFamily="18" charset="0"/>
              </a:rPr>
              <a:t>仕事と</a:t>
            </a:r>
            <a:r>
              <a:rPr lang="ja-JP" altLang="en-US" sz="1800" b="1" kern="100" dirty="0">
                <a:solidFill>
                  <a:srgbClr val="C00000"/>
                </a:solidFill>
                <a:effectLst/>
                <a:latin typeface="游明朝" panose="02020400000000000000" pitchFamily="18" charset="-128"/>
                <a:ea typeface="メイリオ" panose="020B0604030504040204" pitchFamily="50" charset="-128"/>
                <a:cs typeface="Times New Roman" panose="02020603050405020304" pitchFamily="18" charset="0"/>
              </a:rPr>
              <a:t>育児</a:t>
            </a:r>
            <a:r>
              <a:rPr lang="ja-JP" altLang="ja-JP" sz="1800" b="1" kern="100" dirty="0">
                <a:solidFill>
                  <a:srgbClr val="C00000"/>
                </a:solidFill>
                <a:effectLst/>
                <a:latin typeface="游明朝" panose="02020400000000000000" pitchFamily="18" charset="-128"/>
                <a:ea typeface="メイリオ" panose="020B0604030504040204" pitchFamily="50" charset="-128"/>
                <a:cs typeface="Times New Roman" panose="02020603050405020304" pitchFamily="18" charset="0"/>
              </a:rPr>
              <a:t>を両立する社員を</a:t>
            </a:r>
            <a:endParaRPr lang="en-US" altLang="ja-JP" sz="1800" b="1" kern="100" dirty="0">
              <a:solidFill>
                <a:srgbClr val="C00000"/>
              </a:solidFill>
              <a:effectLst/>
              <a:latin typeface="游明朝" panose="02020400000000000000" pitchFamily="18" charset="-128"/>
              <a:ea typeface="メイリオ" panose="020B0604030504040204" pitchFamily="50" charset="-128"/>
              <a:cs typeface="Times New Roman" panose="02020603050405020304" pitchFamily="18" charset="0"/>
            </a:endParaRPr>
          </a:p>
          <a:p>
            <a:pPr algn="ctr">
              <a:lnSpc>
                <a:spcPts val="2700"/>
              </a:lnSpc>
            </a:pPr>
            <a:r>
              <a:rPr lang="ja-JP" altLang="ja-JP" sz="1800" b="1" kern="100" dirty="0">
                <a:solidFill>
                  <a:srgbClr val="C00000"/>
                </a:solidFill>
                <a:effectLst/>
                <a:latin typeface="游明朝" panose="02020400000000000000" pitchFamily="18" charset="-128"/>
                <a:ea typeface="メイリオ" panose="020B0604030504040204" pitchFamily="50" charset="-128"/>
                <a:cs typeface="Times New Roman" panose="02020603050405020304" pitchFamily="18" charset="0"/>
              </a:rPr>
              <a:t>積極的にサポートします！</a:t>
            </a:r>
            <a:endParaRPr lang="ja-JP" altLang="ja-JP" sz="1800" kern="100" dirty="0">
              <a:solidFill>
                <a:srgbClr val="C0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0" name="吹き出し: 角を丸めた四角形 49">
            <a:extLst>
              <a:ext uri="{FF2B5EF4-FFF2-40B4-BE49-F238E27FC236}">
                <a16:creationId xmlns:a16="http://schemas.microsoft.com/office/drawing/2014/main" id="{885EC65C-6A88-1E8C-E7B2-06F2057D0E67}"/>
              </a:ext>
            </a:extLst>
          </p:cNvPr>
          <p:cNvSpPr/>
          <p:nvPr/>
        </p:nvSpPr>
        <p:spPr>
          <a:xfrm>
            <a:off x="239142" y="1237490"/>
            <a:ext cx="4176865" cy="635484"/>
          </a:xfrm>
          <a:prstGeom prst="wedgeRoundRectCallout">
            <a:avLst>
              <a:gd name="adj1" fmla="val 54849"/>
              <a:gd name="adj2" fmla="val -25390"/>
              <a:gd name="adj3" fmla="val 16667"/>
            </a:avLst>
          </a:prstGeom>
          <a:solidFill>
            <a:schemeClr val="bg1"/>
          </a:solidFill>
          <a:ln w="28575">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t"/>
          <a:lstStyle/>
          <a:p>
            <a:r>
              <a:rPr kumimoji="1" lang="ja-JP" altLang="en-US" sz="1400" dirty="0">
                <a:solidFill>
                  <a:schemeClr val="tx1"/>
                </a:solidFill>
                <a:latin typeface="メイリオ" panose="020B0604030504040204" pitchFamily="50" charset="-128"/>
                <a:ea typeface="メイリオ" panose="020B0604030504040204" pitchFamily="50" charset="-128"/>
              </a:rPr>
              <a:t>社長からのメッセージ</a:t>
            </a:r>
            <a:endParaRPr kumimoji="1" lang="en-US" altLang="ja-JP" sz="1400"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970832B4-A01C-4EE6-BFC0-4ED0CC067A6E}"/>
              </a:ext>
            </a:extLst>
          </p:cNvPr>
          <p:cNvSpPr txBox="1"/>
          <p:nvPr/>
        </p:nvSpPr>
        <p:spPr>
          <a:xfrm>
            <a:off x="4626686" y="1326850"/>
            <a:ext cx="2147335"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〇〇株式会社</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代表取締役　〇〇</a:t>
            </a:r>
            <a:endParaRPr kumimoji="1" lang="ja-JP" altLang="en-US" dirty="0">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58F59059-E445-3586-B189-0A78F1EF4774}"/>
              </a:ext>
            </a:extLst>
          </p:cNvPr>
          <p:cNvSpPr txBox="1"/>
          <p:nvPr/>
        </p:nvSpPr>
        <p:spPr>
          <a:xfrm>
            <a:off x="223305" y="2460788"/>
            <a:ext cx="6555626" cy="1261884"/>
          </a:xfrm>
          <a:prstGeom prst="rect">
            <a:avLst/>
          </a:prstGeom>
          <a:solidFill>
            <a:schemeClr val="accent2">
              <a:lumMod val="40000"/>
              <a:lumOff val="60000"/>
            </a:schemeClr>
          </a:solidFill>
          <a:ln>
            <a:solidFill>
              <a:srgbClr val="002060"/>
            </a:solidFill>
          </a:ln>
        </p:spPr>
        <p:txBody>
          <a:bodyPr wrap="square">
            <a:spAutoFit/>
          </a:bodyPr>
          <a:lstStyle/>
          <a:p>
            <a:r>
              <a:rPr lang="ja-JP" altLang="en-US" sz="1600" b="1" dirty="0">
                <a:latin typeface="メイリオ" panose="020B0604030504040204" pitchFamily="50" charset="-128"/>
                <a:ea typeface="メイリオ" panose="020B0604030504040204" pitchFamily="50" charset="-128"/>
              </a:rPr>
              <a:t>育児休業や育児と仕事の両立支援制度を積極的に活用してください！</a:t>
            </a:r>
            <a:endParaRPr lang="ja-JP" altLang="en-US"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〇妊娠、出産（本人または配偶者）の申出をした方に対し、個別に制度を周知するとともに、</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育児休業・出生時育児休業の取得の意向を確認します。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さらに、</a:t>
            </a:r>
          </a:p>
          <a:p>
            <a:r>
              <a:rPr lang="ja-JP" altLang="en-US" sz="1200" dirty="0">
                <a:latin typeface="メイリオ" panose="020B0604030504040204" pitchFamily="50" charset="-128"/>
                <a:ea typeface="メイリオ" panose="020B0604030504040204" pitchFamily="50" charset="-128"/>
              </a:rPr>
              <a:t>　　●全労働者に対し年に</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回以上仕事と介護の両立に関する研修を実施します。</a:t>
            </a:r>
          </a:p>
          <a:p>
            <a:r>
              <a:rPr lang="ja-JP" altLang="en-US" sz="1200" dirty="0">
                <a:latin typeface="メイリオ" panose="020B0604030504040204" pitchFamily="50" charset="-128"/>
                <a:ea typeface="メイリオ" panose="020B0604030504040204" pitchFamily="50" charset="-128"/>
              </a:rPr>
              <a:t>　　●仕事と介護の両立に関する相談窓口を設置します。</a:t>
            </a:r>
          </a:p>
        </p:txBody>
      </p:sp>
      <p:sp>
        <p:nvSpPr>
          <p:cNvPr id="53" name="テキスト ボックス 52">
            <a:extLst>
              <a:ext uri="{FF2B5EF4-FFF2-40B4-BE49-F238E27FC236}">
                <a16:creationId xmlns:a16="http://schemas.microsoft.com/office/drawing/2014/main" id="{E8CF3EE7-78A7-06B0-DE23-57AF60CEA9C0}"/>
              </a:ext>
            </a:extLst>
          </p:cNvPr>
          <p:cNvSpPr txBox="1"/>
          <p:nvPr/>
        </p:nvSpPr>
        <p:spPr>
          <a:xfrm>
            <a:off x="301648" y="1944105"/>
            <a:ext cx="6555627" cy="523220"/>
          </a:xfrm>
          <a:prstGeom prst="rect">
            <a:avLst/>
          </a:prstGeom>
          <a:noFill/>
        </p:spPr>
        <p:txBody>
          <a:bodyPr wrap="square">
            <a:spAutoFit/>
          </a:bodyPr>
          <a:lstStyle/>
          <a:p>
            <a:r>
              <a:rPr kumimoji="1" lang="ja-JP" altLang="en-US" sz="1400" b="1" dirty="0">
                <a:latin typeface="メイリオ" panose="020B0604030504040204" pitchFamily="50" charset="-128"/>
                <a:ea typeface="メイリオ" panose="020B0604030504040204" pitchFamily="50" charset="-128"/>
              </a:rPr>
              <a:t>我が社の目標：男性の育児休業・出生時育児休業取得率を●％以上にする</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　　　　　　　女性の育児休業取得率　●％以上にする</a:t>
            </a:r>
            <a:endParaRPr kumimoji="1" lang="en-US" altLang="ja-JP" sz="1400" b="1" dirty="0">
              <a:latin typeface="メイリオ" panose="020B0604030504040204" pitchFamily="50" charset="-128"/>
              <a:ea typeface="メイリオ" panose="020B0604030504040204" pitchFamily="50" charset="-128"/>
            </a:endParaRPr>
          </a:p>
        </p:txBody>
      </p:sp>
      <p:pic>
        <p:nvPicPr>
          <p:cNvPr id="54" name="図 53">
            <a:extLst>
              <a:ext uri="{FF2B5EF4-FFF2-40B4-BE49-F238E27FC236}">
                <a16:creationId xmlns:a16="http://schemas.microsoft.com/office/drawing/2014/main" id="{EA9D5EF6-72BA-465A-F307-1288EB5859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40" y="276946"/>
            <a:ext cx="694101" cy="851100"/>
          </a:xfrm>
          <a:prstGeom prst="rect">
            <a:avLst/>
          </a:prstGeom>
          <a:noFill/>
          <a:ln>
            <a:noFill/>
          </a:ln>
        </p:spPr>
      </p:pic>
      <p:pic>
        <p:nvPicPr>
          <p:cNvPr id="55" name="図 54" descr="おもちゃ, 人形, 衣類, クマ が含まれている画像&#10;&#10;AI によって生成されたコンテンツは間違っている可能性があります。">
            <a:extLst>
              <a:ext uri="{FF2B5EF4-FFF2-40B4-BE49-F238E27FC236}">
                <a16:creationId xmlns:a16="http://schemas.microsoft.com/office/drawing/2014/main" id="{078922E0-BF48-DD01-6489-C44395E6A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94" y="272207"/>
            <a:ext cx="567055" cy="877454"/>
          </a:xfrm>
          <a:prstGeom prst="rect">
            <a:avLst/>
          </a:prstGeom>
        </p:spPr>
      </p:pic>
      <p:pic>
        <p:nvPicPr>
          <p:cNvPr id="57" name="図 56" descr="白いバックグラウンドの前に座っている人形&#10;&#10;AI によって生成されたコンテンツは間違っている可能性があります。">
            <a:extLst>
              <a:ext uri="{FF2B5EF4-FFF2-40B4-BE49-F238E27FC236}">
                <a16:creationId xmlns:a16="http://schemas.microsoft.com/office/drawing/2014/main" id="{7A51BBB7-2315-5451-1C63-B9AF239F3A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342" y="330630"/>
            <a:ext cx="997425" cy="997425"/>
          </a:xfrm>
          <a:prstGeom prst="rect">
            <a:avLst/>
          </a:prstGeom>
        </p:spPr>
      </p:pic>
      <p:sp>
        <p:nvSpPr>
          <p:cNvPr id="58" name="テキスト ボックス 57">
            <a:extLst>
              <a:ext uri="{FF2B5EF4-FFF2-40B4-BE49-F238E27FC236}">
                <a16:creationId xmlns:a16="http://schemas.microsoft.com/office/drawing/2014/main" id="{8685A3ED-DCC9-8F9B-04F2-9CE9F1269372}"/>
              </a:ext>
            </a:extLst>
          </p:cNvPr>
          <p:cNvSpPr txBox="1"/>
          <p:nvPr/>
        </p:nvSpPr>
        <p:spPr>
          <a:xfrm>
            <a:off x="2093105" y="3811300"/>
            <a:ext cx="2972712" cy="307777"/>
          </a:xfrm>
          <a:prstGeom prst="rect">
            <a:avLst/>
          </a:prstGeom>
          <a:noFill/>
        </p:spPr>
        <p:txBody>
          <a:bodyPr wrap="square">
            <a:spAutoFit/>
          </a:bodyPr>
          <a:lstStyle/>
          <a:p>
            <a:r>
              <a:rPr kumimoji="1" lang="ja-JP" altLang="en-US" sz="1400" b="1" dirty="0">
                <a:latin typeface="メイリオ" panose="020B0604030504040204" pitchFamily="50" charset="-128"/>
                <a:ea typeface="メイリオ" panose="020B0604030504040204" pitchFamily="50" charset="-128"/>
              </a:rPr>
              <a:t>仕事と育児の両立支援制度の概要</a:t>
            </a:r>
            <a:endParaRPr kumimoji="1" lang="en-US" altLang="ja-JP" sz="1400" b="1" dirty="0">
              <a:latin typeface="メイリオ" panose="020B0604030504040204" pitchFamily="50" charset="-128"/>
              <a:ea typeface="メイリオ" panose="020B0604030504040204" pitchFamily="50" charset="-128"/>
            </a:endParaRPr>
          </a:p>
        </p:txBody>
      </p:sp>
      <p:sp>
        <p:nvSpPr>
          <p:cNvPr id="2" name="角丸四角形 72">
            <a:extLst>
              <a:ext uri="{FF2B5EF4-FFF2-40B4-BE49-F238E27FC236}">
                <a16:creationId xmlns:a16="http://schemas.microsoft.com/office/drawing/2014/main" id="{5729853D-FDFB-F69D-C8D6-300B7A003249}"/>
              </a:ext>
            </a:extLst>
          </p:cNvPr>
          <p:cNvSpPr/>
          <p:nvPr/>
        </p:nvSpPr>
        <p:spPr>
          <a:xfrm>
            <a:off x="345350" y="4119497"/>
            <a:ext cx="612000" cy="288000"/>
          </a:xfrm>
          <a:prstGeom prst="roundRect">
            <a:avLst/>
          </a:prstGeom>
          <a:noFill/>
          <a:ln w="25400" cap="flat" cmpd="sng" algn="ctr">
            <a:noFill/>
            <a:prstDash val="solid"/>
          </a:ln>
          <a:effectLst/>
        </p:spPr>
        <p:txBody>
          <a:bodyPr lIns="84367" tIns="66462" rIns="84367" bIns="42184" rtlCol="0" anchor="ctr"/>
          <a:lstStyle/>
          <a:p>
            <a:pPr marL="0" marR="0" lvl="0" indent="0" algn="ctr" defTabSz="844104" rtl="0" eaLnBrk="1" fontAlgn="auto" latinLnBrk="0" hangingPunct="1">
              <a:lnSpc>
                <a:spcPts val="12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mn-cs"/>
              </a:rPr>
              <a:t>妊娠</a:t>
            </a:r>
          </a:p>
        </p:txBody>
      </p:sp>
      <p:sp>
        <p:nvSpPr>
          <p:cNvPr id="3" name="角丸四角形 72">
            <a:extLst>
              <a:ext uri="{FF2B5EF4-FFF2-40B4-BE49-F238E27FC236}">
                <a16:creationId xmlns:a16="http://schemas.microsoft.com/office/drawing/2014/main" id="{40CDE775-6CAC-966E-B7E5-B1DD22175309}"/>
              </a:ext>
            </a:extLst>
          </p:cNvPr>
          <p:cNvSpPr/>
          <p:nvPr/>
        </p:nvSpPr>
        <p:spPr>
          <a:xfrm>
            <a:off x="867568" y="4119497"/>
            <a:ext cx="718111" cy="288000"/>
          </a:xfrm>
          <a:prstGeom prst="roundRect">
            <a:avLst/>
          </a:prstGeom>
          <a:noFill/>
          <a:ln w="25400" cap="flat" cmpd="sng" algn="ctr">
            <a:noFill/>
            <a:prstDash val="solid"/>
          </a:ln>
          <a:effectLst/>
        </p:spPr>
        <p:txBody>
          <a:bodyPr lIns="84367" tIns="66462" rIns="84367" bIns="42184" rtlCol="0" anchor="ctr"/>
          <a:lstStyle/>
          <a:p>
            <a:pPr marL="0" marR="0" lvl="0" indent="0" algn="ctr" defTabSz="844104" rtl="0" eaLnBrk="1" fontAlgn="auto" latinLnBrk="0" hangingPunct="1">
              <a:lnSpc>
                <a:spcPts val="12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mn-cs"/>
              </a:rPr>
              <a:t>産前</a:t>
            </a:r>
            <a:r>
              <a:rPr kumimoji="0" lang="en-US" altLang="ja-JP" sz="1000" b="0" i="0" u="none" strike="noStrike" kern="0" cap="none" spc="0" normalizeH="0" baseline="0" noProof="0" dirty="0">
                <a:ln>
                  <a:noFill/>
                </a:ln>
                <a:solidFill>
                  <a:prstClr val="black"/>
                </a:solidFill>
                <a:effectLst/>
                <a:uLnTx/>
                <a:uFillTx/>
                <a:latin typeface="メイリオ"/>
                <a:ea typeface="メイリオ"/>
                <a:cs typeface="+mn-cs"/>
              </a:rPr>
              <a:t>6</a:t>
            </a: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mn-cs"/>
              </a:rPr>
              <a:t>週</a:t>
            </a:r>
          </a:p>
        </p:txBody>
      </p:sp>
      <p:sp>
        <p:nvSpPr>
          <p:cNvPr id="9" name="角丸四角形 72">
            <a:extLst>
              <a:ext uri="{FF2B5EF4-FFF2-40B4-BE49-F238E27FC236}">
                <a16:creationId xmlns:a16="http://schemas.microsoft.com/office/drawing/2014/main" id="{159BFCCF-A49B-EE42-2FB5-E24534582028}"/>
              </a:ext>
            </a:extLst>
          </p:cNvPr>
          <p:cNvSpPr/>
          <p:nvPr/>
        </p:nvSpPr>
        <p:spPr>
          <a:xfrm>
            <a:off x="2479970" y="4119497"/>
            <a:ext cx="737993" cy="288000"/>
          </a:xfrm>
          <a:prstGeom prst="roundRect">
            <a:avLst/>
          </a:prstGeom>
          <a:noFill/>
          <a:ln w="25400" cap="flat" cmpd="sng" algn="ctr">
            <a:noFill/>
            <a:prstDash val="solid"/>
          </a:ln>
          <a:effectLst/>
        </p:spPr>
        <p:txBody>
          <a:bodyPr lIns="84367" tIns="66462" rIns="84367" bIns="42184" rtlCol="0" anchor="ctr"/>
          <a:lstStyle/>
          <a:p>
            <a:pPr marL="0" marR="0" lvl="0" indent="0" algn="ctr" defTabSz="844104" rtl="0" eaLnBrk="1" fontAlgn="auto" latinLnBrk="0" hangingPunct="1">
              <a:lnSpc>
                <a:spcPts val="1200"/>
              </a:lnSpc>
              <a:spcBef>
                <a:spcPts val="0"/>
              </a:spcBef>
              <a:spcAft>
                <a:spcPts val="0"/>
              </a:spcAft>
              <a:buClrTx/>
              <a:buSzTx/>
              <a:buFontTx/>
              <a:buNone/>
              <a:tabLst/>
              <a:defRPr/>
            </a:pPr>
            <a:r>
              <a:rPr lang="ja-JP" altLang="en-US" sz="1000" kern="0" dirty="0">
                <a:solidFill>
                  <a:prstClr val="black"/>
                </a:solidFill>
                <a:latin typeface="メイリオ"/>
                <a:ea typeface="メイリオ"/>
              </a:rPr>
              <a:t>産後８</a:t>
            </a: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mn-cs"/>
              </a:rPr>
              <a:t>週</a:t>
            </a:r>
          </a:p>
        </p:txBody>
      </p:sp>
      <p:sp>
        <p:nvSpPr>
          <p:cNvPr id="15" name="角丸四角形 76">
            <a:extLst>
              <a:ext uri="{FF2B5EF4-FFF2-40B4-BE49-F238E27FC236}">
                <a16:creationId xmlns:a16="http://schemas.microsoft.com/office/drawing/2014/main" id="{D884C684-68F5-7648-47B0-FBBF85DE5F00}"/>
              </a:ext>
            </a:extLst>
          </p:cNvPr>
          <p:cNvSpPr/>
          <p:nvPr/>
        </p:nvSpPr>
        <p:spPr>
          <a:xfrm>
            <a:off x="5820140" y="4119497"/>
            <a:ext cx="612000" cy="288000"/>
          </a:xfrm>
          <a:prstGeom prst="roundRect">
            <a:avLst/>
          </a:prstGeom>
          <a:noFill/>
          <a:ln w="25400" cap="flat" cmpd="sng" algn="ctr">
            <a:noFill/>
            <a:prstDash val="solid"/>
          </a:ln>
          <a:effectLst/>
        </p:spPr>
        <p:txBody>
          <a:bodyPr lIns="84367" tIns="42184" rIns="84367" bIns="42184" rtlCol="0" anchor="ctr"/>
          <a:lstStyle/>
          <a:p>
            <a:pPr marL="0" marR="0" lvl="0" indent="0" algn="ctr" defTabSz="84410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mn-cs"/>
              </a:rPr>
              <a:t>小学校入学</a:t>
            </a:r>
          </a:p>
        </p:txBody>
      </p:sp>
      <p:sp>
        <p:nvSpPr>
          <p:cNvPr id="18" name="角丸四角形 76">
            <a:extLst>
              <a:ext uri="{FF2B5EF4-FFF2-40B4-BE49-F238E27FC236}">
                <a16:creationId xmlns:a16="http://schemas.microsoft.com/office/drawing/2014/main" id="{8449CD92-E952-DC1E-E29C-4280CD8C6824}"/>
              </a:ext>
            </a:extLst>
          </p:cNvPr>
          <p:cNvSpPr/>
          <p:nvPr/>
        </p:nvSpPr>
        <p:spPr>
          <a:xfrm>
            <a:off x="6250674" y="4119497"/>
            <a:ext cx="612000" cy="288000"/>
          </a:xfrm>
          <a:prstGeom prst="roundRect">
            <a:avLst/>
          </a:prstGeom>
          <a:noFill/>
          <a:ln w="25400" cap="flat" cmpd="sng" algn="ctr">
            <a:noFill/>
            <a:prstDash val="solid"/>
          </a:ln>
          <a:effectLst/>
        </p:spPr>
        <p:txBody>
          <a:bodyPr lIns="84367" tIns="42184" rIns="84367" bIns="42184" rtlCol="0" anchor="ctr"/>
          <a:lstStyle/>
          <a:p>
            <a:pPr marL="0" marR="0" lvl="0" indent="0" algn="ctr" defTabSz="84410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mn-cs"/>
              </a:rPr>
              <a:t>小学校</a:t>
            </a:r>
            <a:r>
              <a:rPr kumimoji="0" lang="en-US" altLang="ja-JP" sz="1000" b="0" i="0" u="none" strike="noStrike" kern="0" cap="none" spc="0" normalizeH="0" baseline="0" noProof="0" dirty="0">
                <a:ln>
                  <a:noFill/>
                </a:ln>
                <a:solidFill>
                  <a:prstClr val="black"/>
                </a:solidFill>
                <a:effectLst/>
                <a:uLnTx/>
                <a:uFillTx/>
                <a:latin typeface="メイリオ"/>
                <a:ea typeface="メイリオ"/>
                <a:cs typeface="+mn-cs"/>
              </a:rPr>
              <a:t>3</a:t>
            </a: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mn-cs"/>
              </a:rPr>
              <a:t>年生</a:t>
            </a:r>
          </a:p>
        </p:txBody>
      </p:sp>
      <p:sp>
        <p:nvSpPr>
          <p:cNvPr id="43" name="角丸四角形 74">
            <a:extLst>
              <a:ext uri="{FF2B5EF4-FFF2-40B4-BE49-F238E27FC236}">
                <a16:creationId xmlns:a16="http://schemas.microsoft.com/office/drawing/2014/main" id="{52C36FFC-D2BC-1931-10A4-C8020ED66528}"/>
              </a:ext>
            </a:extLst>
          </p:cNvPr>
          <p:cNvSpPr/>
          <p:nvPr/>
        </p:nvSpPr>
        <p:spPr>
          <a:xfrm>
            <a:off x="3749338" y="4119497"/>
            <a:ext cx="635108" cy="288000"/>
          </a:xfrm>
          <a:prstGeom prst="roundRect">
            <a:avLst/>
          </a:prstGeom>
          <a:noFill/>
          <a:ln w="25400" cap="flat" cmpd="sng" algn="ctr">
            <a:noFill/>
            <a:prstDash val="solid"/>
          </a:ln>
          <a:effectLst/>
        </p:spPr>
        <p:txBody>
          <a:bodyPr lIns="84367" tIns="42184" rIns="84367" bIns="42184" rtlCol="0" anchor="ctr"/>
          <a:lstStyle/>
          <a:p>
            <a:pPr marL="0" marR="0" lvl="0" indent="0" algn="ctr" defTabSz="84410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mn-cs"/>
              </a:rPr>
              <a:t>１歳半</a:t>
            </a:r>
          </a:p>
        </p:txBody>
      </p:sp>
      <p:sp>
        <p:nvSpPr>
          <p:cNvPr id="56" name="正方形/長方形 55">
            <a:extLst>
              <a:ext uri="{FF2B5EF4-FFF2-40B4-BE49-F238E27FC236}">
                <a16:creationId xmlns:a16="http://schemas.microsoft.com/office/drawing/2014/main" id="{8CAC8404-B3E7-357B-EA44-CA3699DBD976}"/>
              </a:ext>
            </a:extLst>
          </p:cNvPr>
          <p:cNvSpPr/>
          <p:nvPr/>
        </p:nvSpPr>
        <p:spPr>
          <a:xfrm>
            <a:off x="603958" y="4541669"/>
            <a:ext cx="2975502" cy="451406"/>
          </a:xfrm>
          <a:prstGeom prst="rect">
            <a:avLst/>
          </a:prstGeom>
          <a:solidFill>
            <a:schemeClr val="accent2">
              <a:lumMod val="40000"/>
              <a:lumOff val="60000"/>
            </a:schemeClr>
          </a:solidFill>
          <a:ln w="19050">
            <a:solidFill>
              <a:srgbClr val="C00000"/>
            </a:solidFill>
          </a:ln>
        </p:spPr>
        <p:style>
          <a:lnRef idx="1">
            <a:schemeClr val="accent4"/>
          </a:lnRef>
          <a:fillRef idx="3">
            <a:schemeClr val="accent4"/>
          </a:fillRef>
          <a:effectRef idx="2">
            <a:schemeClr val="accent4"/>
          </a:effectRef>
          <a:fontRef idx="minor">
            <a:schemeClr val="lt1"/>
          </a:fontRef>
        </p:style>
        <p:txBody>
          <a:bodyPr wrap="square" lIns="36000" rIns="36000">
            <a:noAutofit/>
          </a:bodyPr>
          <a:lstStyle/>
          <a:p>
            <a:pPr marL="0" marR="0" lvl="0" indent="0" algn="l" defTabSz="914423" rtl="0" eaLnBrk="1" fontAlgn="auto" latinLnBrk="0" hangingPunct="1">
              <a:lnSpc>
                <a:spcPts val="1400"/>
              </a:lnSpc>
              <a:spcBef>
                <a:spcPts val="0"/>
              </a:spcBef>
              <a:spcAft>
                <a:spcPts val="0"/>
              </a:spcAft>
              <a:buClrTx/>
              <a:buSzTx/>
              <a:buFontTx/>
              <a:buNone/>
              <a:tabLst/>
              <a:defRPr/>
            </a:pPr>
            <a:r>
              <a:rPr lang="ja-JP" altLang="en-US" sz="900" dirty="0">
                <a:solidFill>
                  <a:prstClr val="black"/>
                </a:solidFill>
                <a:latin typeface="メイリオ" panose="020B0604030504040204" pitchFamily="50" charset="-128"/>
                <a:ea typeface="メイリオ"/>
              </a:rPr>
              <a:t>妊婦健診等を受ける時間の確保</a:t>
            </a:r>
            <a:endParaRPr lang="en-US" altLang="ja-JP" sz="900" dirty="0">
              <a:solidFill>
                <a:prstClr val="black"/>
              </a:solidFill>
              <a:latin typeface="メイリオ" panose="020B0604030504040204" pitchFamily="50" charset="-128"/>
              <a:ea typeface="メイリオ"/>
            </a:endParaRPr>
          </a:p>
          <a:p>
            <a:pPr marL="0" marR="0" lvl="0" indent="0" algn="l" defTabSz="914423" rtl="0" eaLnBrk="1" fontAlgn="auto" latinLnBrk="0" hangingPunct="1">
              <a:lnSpc>
                <a:spcPts val="1400"/>
              </a:lnSpc>
              <a:spcBef>
                <a:spcPts val="0"/>
              </a:spcBef>
              <a:spcAft>
                <a:spcPts val="0"/>
              </a:spcAft>
              <a:buClrTx/>
              <a:buSzTx/>
              <a:buFontTx/>
              <a:buNone/>
              <a:tabLst/>
              <a:defRPr/>
            </a:pPr>
            <a:r>
              <a:rPr lang="ja-JP" altLang="en-US" sz="900" dirty="0">
                <a:solidFill>
                  <a:prstClr val="black"/>
                </a:solidFill>
                <a:latin typeface="メイリオ" panose="020B0604030504040204" pitchFamily="50" charset="-128"/>
                <a:ea typeface="メイリオ"/>
              </a:rPr>
              <a:t>母性健康管理措置</a:t>
            </a:r>
            <a:r>
              <a:rPr lang="en-US" altLang="ja-JP" sz="900" dirty="0">
                <a:solidFill>
                  <a:prstClr val="black"/>
                </a:solidFill>
                <a:latin typeface="メイリオ" panose="020B0604030504040204" pitchFamily="50" charset="-128"/>
                <a:ea typeface="メイリオ"/>
              </a:rPr>
              <a:t>(</a:t>
            </a:r>
            <a:r>
              <a:rPr lang="ja-JP" altLang="en-US" sz="900" dirty="0">
                <a:solidFill>
                  <a:prstClr val="black"/>
                </a:solidFill>
                <a:latin typeface="メイリオ" panose="020B0604030504040204" pitchFamily="50" charset="-128"/>
                <a:ea typeface="メイリオ"/>
              </a:rPr>
              <a:t>通勤緩和、勤務軽減等</a:t>
            </a:r>
            <a:r>
              <a:rPr lang="en-US" altLang="ja-JP" sz="900" dirty="0">
                <a:solidFill>
                  <a:prstClr val="black"/>
                </a:solidFill>
                <a:latin typeface="メイリオ" panose="020B0604030504040204" pitchFamily="50" charset="-128"/>
                <a:ea typeface="メイリオ"/>
              </a:rPr>
              <a:t>)</a:t>
            </a:r>
          </a:p>
        </p:txBody>
      </p:sp>
      <p:sp>
        <p:nvSpPr>
          <p:cNvPr id="59" name="正方形/長方形 58">
            <a:extLst>
              <a:ext uri="{FF2B5EF4-FFF2-40B4-BE49-F238E27FC236}">
                <a16:creationId xmlns:a16="http://schemas.microsoft.com/office/drawing/2014/main" id="{A9FBCDF7-257B-775B-2DD3-4DF1E62B0FE8}"/>
              </a:ext>
            </a:extLst>
          </p:cNvPr>
          <p:cNvSpPr/>
          <p:nvPr/>
        </p:nvSpPr>
        <p:spPr>
          <a:xfrm>
            <a:off x="595871" y="5286242"/>
            <a:ext cx="1318902" cy="271869"/>
          </a:xfrm>
          <a:prstGeom prst="rect">
            <a:avLst/>
          </a:prstGeom>
          <a:solidFill>
            <a:srgbClr val="FFFF00"/>
          </a:solidFill>
          <a:ln w="19050">
            <a:solidFill>
              <a:schemeClr val="accent2">
                <a:lumMod val="50000"/>
              </a:schemeClr>
            </a:solidFill>
          </a:ln>
        </p:spPr>
        <p:style>
          <a:lnRef idx="1">
            <a:schemeClr val="accent4"/>
          </a:lnRef>
          <a:fillRef idx="3">
            <a:schemeClr val="accent4"/>
          </a:fillRef>
          <a:effectRef idx="2">
            <a:schemeClr val="accent4"/>
          </a:effectRef>
          <a:fontRef idx="minor">
            <a:schemeClr val="lt1"/>
          </a:fontRef>
        </p:style>
        <p:txBody>
          <a:bodyPr wrap="square">
            <a:normAutofit fontScale="92500"/>
          </a:bodyPr>
          <a:lstStyle/>
          <a:p>
            <a:pPr marL="0" marR="0" lvl="0" indent="0" algn="l" defTabSz="914423" rtl="0" eaLnBrk="1" fontAlgn="auto" latinLnBrk="0" hangingPunct="1">
              <a:lnSpc>
                <a:spcPts val="14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a:rPr>
              <a:t>妊婦の軽易業務転換</a:t>
            </a:r>
            <a:endPar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p:txBody>
      </p:sp>
      <p:sp>
        <p:nvSpPr>
          <p:cNvPr id="60" name="正方形/長方形 59">
            <a:extLst>
              <a:ext uri="{FF2B5EF4-FFF2-40B4-BE49-F238E27FC236}">
                <a16:creationId xmlns:a16="http://schemas.microsoft.com/office/drawing/2014/main" id="{6B43B7C0-464D-C0FA-8976-2E6513BF88D7}"/>
              </a:ext>
            </a:extLst>
          </p:cNvPr>
          <p:cNvSpPr/>
          <p:nvPr/>
        </p:nvSpPr>
        <p:spPr>
          <a:xfrm>
            <a:off x="1908000" y="5286242"/>
            <a:ext cx="1671461" cy="271869"/>
          </a:xfrm>
          <a:prstGeom prst="rect">
            <a:avLst/>
          </a:prstGeom>
          <a:solidFill>
            <a:srgbClr val="FFFF00"/>
          </a:solidFill>
          <a:ln w="19050">
            <a:solidFill>
              <a:schemeClr val="accent2">
                <a:lumMod val="50000"/>
              </a:schemeClr>
            </a:solidFill>
          </a:ln>
        </p:spPr>
        <p:style>
          <a:lnRef idx="1">
            <a:schemeClr val="accent4"/>
          </a:lnRef>
          <a:fillRef idx="3">
            <a:schemeClr val="accent4"/>
          </a:fillRef>
          <a:effectRef idx="2">
            <a:schemeClr val="accent4"/>
          </a:effectRef>
          <a:fontRef idx="minor">
            <a:schemeClr val="lt1"/>
          </a:fontRef>
        </p:style>
        <p:txBody>
          <a:bodyPr wrap="square">
            <a:normAutofit/>
          </a:bodyPr>
          <a:lstStyle/>
          <a:p>
            <a:pPr marL="0" marR="0" lvl="0" indent="0" algn="l" defTabSz="914423" rtl="0" eaLnBrk="1" fontAlgn="auto" latinLnBrk="0" hangingPunct="1">
              <a:lnSpc>
                <a:spcPts val="14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a:rPr>
              <a:t>育児時間</a:t>
            </a:r>
            <a:endPar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p:txBody>
      </p:sp>
      <p:sp>
        <p:nvSpPr>
          <p:cNvPr id="61" name="正方形/長方形 60">
            <a:extLst>
              <a:ext uri="{FF2B5EF4-FFF2-40B4-BE49-F238E27FC236}">
                <a16:creationId xmlns:a16="http://schemas.microsoft.com/office/drawing/2014/main" id="{FF64BF56-253C-D7DA-84C9-02F301D7FAE7}"/>
              </a:ext>
            </a:extLst>
          </p:cNvPr>
          <p:cNvSpPr/>
          <p:nvPr/>
        </p:nvSpPr>
        <p:spPr>
          <a:xfrm>
            <a:off x="1108675" y="5572579"/>
            <a:ext cx="798723" cy="271869"/>
          </a:xfrm>
          <a:prstGeom prst="rect">
            <a:avLst/>
          </a:prstGeom>
          <a:solidFill>
            <a:srgbClr val="FFFF00"/>
          </a:solidFill>
          <a:ln w="19050">
            <a:solidFill>
              <a:schemeClr val="accent2">
                <a:lumMod val="50000"/>
              </a:schemeClr>
            </a:solidFill>
          </a:ln>
        </p:spPr>
        <p:style>
          <a:lnRef idx="1">
            <a:schemeClr val="accent4"/>
          </a:lnRef>
          <a:fillRef idx="3">
            <a:schemeClr val="accent4"/>
          </a:fillRef>
          <a:effectRef idx="2">
            <a:schemeClr val="accent4"/>
          </a:effectRef>
          <a:fontRef idx="minor">
            <a:schemeClr val="lt1"/>
          </a:fontRef>
        </p:style>
        <p:txBody>
          <a:bodyPr wrap="square">
            <a:normAutofit/>
          </a:bodyPr>
          <a:lstStyle/>
          <a:p>
            <a:pPr marL="0" marR="0" lvl="0" indent="0" algn="l" defTabSz="914423" rtl="0" eaLnBrk="1" fontAlgn="auto" latinLnBrk="0" hangingPunct="1">
              <a:lnSpc>
                <a:spcPts val="14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a:rPr>
              <a:t>産前休業</a:t>
            </a:r>
            <a:endPar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p:txBody>
      </p:sp>
      <p:sp>
        <p:nvSpPr>
          <p:cNvPr id="63" name="テキスト ボックス 62">
            <a:extLst>
              <a:ext uri="{FF2B5EF4-FFF2-40B4-BE49-F238E27FC236}">
                <a16:creationId xmlns:a16="http://schemas.microsoft.com/office/drawing/2014/main" id="{930D7557-A00B-53AD-9C58-1262EB84217D}"/>
              </a:ext>
            </a:extLst>
          </p:cNvPr>
          <p:cNvSpPr txBox="1"/>
          <p:nvPr/>
        </p:nvSpPr>
        <p:spPr>
          <a:xfrm>
            <a:off x="587591" y="4990199"/>
            <a:ext cx="2991869" cy="280846"/>
          </a:xfrm>
          <a:prstGeom prst="rect">
            <a:avLst/>
          </a:prstGeom>
          <a:solidFill>
            <a:srgbClr val="FFFF00"/>
          </a:solidFill>
          <a:ln w="19050">
            <a:solidFill>
              <a:schemeClr val="accent2">
                <a:lumMod val="50000"/>
              </a:schemeClr>
            </a:solidFill>
          </a:ln>
        </p:spPr>
        <p:txBody>
          <a:bodyPr wrap="square">
            <a:normAutofit/>
          </a:bodyPr>
          <a:lstStyle/>
          <a:p>
            <a:pPr marL="0" marR="0" lvl="0" indent="0" algn="l" defTabSz="914423"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時間外・休日労働、深夜業の制限等</a:t>
            </a:r>
          </a:p>
        </p:txBody>
      </p:sp>
      <p:sp>
        <p:nvSpPr>
          <p:cNvPr id="64" name="正方形/長方形 63">
            <a:extLst>
              <a:ext uri="{FF2B5EF4-FFF2-40B4-BE49-F238E27FC236}">
                <a16:creationId xmlns:a16="http://schemas.microsoft.com/office/drawing/2014/main" id="{4EE04D43-1056-3F52-20F4-A993F91E9E3D}"/>
              </a:ext>
            </a:extLst>
          </p:cNvPr>
          <p:cNvSpPr/>
          <p:nvPr/>
        </p:nvSpPr>
        <p:spPr>
          <a:xfrm>
            <a:off x="1908000" y="5565890"/>
            <a:ext cx="914392" cy="278558"/>
          </a:xfrm>
          <a:prstGeom prst="rect">
            <a:avLst/>
          </a:prstGeom>
          <a:solidFill>
            <a:srgbClr val="FFFF00"/>
          </a:solidFill>
          <a:ln w="19050">
            <a:solidFill>
              <a:schemeClr val="accent2">
                <a:lumMod val="50000"/>
              </a:schemeClr>
            </a:solidFill>
          </a:ln>
        </p:spPr>
        <p:style>
          <a:lnRef idx="1">
            <a:schemeClr val="accent4"/>
          </a:lnRef>
          <a:fillRef idx="3">
            <a:schemeClr val="accent4"/>
          </a:fillRef>
          <a:effectRef idx="2">
            <a:schemeClr val="accent4"/>
          </a:effectRef>
          <a:fontRef idx="minor">
            <a:schemeClr val="lt1"/>
          </a:fontRef>
        </p:style>
        <p:txBody>
          <a:bodyPr wrap="square">
            <a:normAutofit/>
          </a:bodyPr>
          <a:lstStyle/>
          <a:p>
            <a:pPr marL="0" marR="0" lvl="0" indent="0" algn="l" defTabSz="914423" rtl="0" eaLnBrk="1" fontAlgn="auto" latinLnBrk="0" hangingPunct="1">
              <a:lnSpc>
                <a:spcPts val="14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a:rPr>
              <a:t>産後休業</a:t>
            </a:r>
            <a:endParaRPr lang="en-US" altLang="ja-JP" sz="1000" dirty="0">
              <a:solidFill>
                <a:prstClr val="black"/>
              </a:solidFill>
              <a:latin typeface="メイリオ" panose="020B0604030504040204" pitchFamily="50" charset="-128"/>
              <a:ea typeface="メイリオ"/>
            </a:endParaRPr>
          </a:p>
        </p:txBody>
      </p:sp>
      <p:sp>
        <p:nvSpPr>
          <p:cNvPr id="65" name="テキスト ボックス 64">
            <a:extLst>
              <a:ext uri="{FF2B5EF4-FFF2-40B4-BE49-F238E27FC236}">
                <a16:creationId xmlns:a16="http://schemas.microsoft.com/office/drawing/2014/main" id="{EB5D8BAF-6652-CC4C-EA01-6F4E3BE46F54}"/>
              </a:ext>
            </a:extLst>
          </p:cNvPr>
          <p:cNvSpPr txBox="1"/>
          <p:nvPr/>
        </p:nvSpPr>
        <p:spPr>
          <a:xfrm>
            <a:off x="1908000" y="5961587"/>
            <a:ext cx="810719" cy="366865"/>
          </a:xfrm>
          <a:prstGeom prst="rect">
            <a:avLst/>
          </a:prstGeom>
          <a:solidFill>
            <a:srgbClr val="FFC000"/>
          </a:solidFill>
          <a:ln w="15875">
            <a:solidFill>
              <a:srgbClr val="C00000"/>
            </a:solidFill>
          </a:ln>
        </p:spPr>
        <p:txBody>
          <a:bodyPr wrap="square" rtlCol="0">
            <a:normAutofit fontScale="92500"/>
          </a:bodyPr>
          <a:lstStyle/>
          <a:p>
            <a:pPr algn="ctr"/>
            <a:r>
              <a:rPr kumimoji="1" lang="ja-JP" altLang="en-US" sz="1000" dirty="0">
                <a:latin typeface="メイリオ" panose="020B0604030504040204" pitchFamily="50" charset="-128"/>
                <a:ea typeface="メイリオ" panose="020B0604030504040204" pitchFamily="50" charset="-128"/>
              </a:rPr>
              <a:t>出生時</a:t>
            </a:r>
            <a:endParaRPr kumimoji="1" lang="en-US" altLang="ja-JP" sz="1000" dirty="0">
              <a:latin typeface="メイリオ" panose="020B0604030504040204" pitchFamily="50" charset="-128"/>
              <a:ea typeface="メイリオ" panose="020B0604030504040204" pitchFamily="50" charset="-128"/>
            </a:endParaRPr>
          </a:p>
          <a:p>
            <a:pPr algn="ctr"/>
            <a:r>
              <a:rPr kumimoji="1" lang="ja-JP" altLang="en-US" sz="1000" dirty="0">
                <a:latin typeface="メイリオ" panose="020B0604030504040204" pitchFamily="50" charset="-128"/>
                <a:ea typeface="メイリオ" panose="020B0604030504040204" pitchFamily="50" charset="-128"/>
              </a:rPr>
              <a:t>育児休業</a:t>
            </a:r>
          </a:p>
        </p:txBody>
      </p:sp>
      <p:sp>
        <p:nvSpPr>
          <p:cNvPr id="67" name="テキスト ボックス 66">
            <a:extLst>
              <a:ext uri="{FF2B5EF4-FFF2-40B4-BE49-F238E27FC236}">
                <a16:creationId xmlns:a16="http://schemas.microsoft.com/office/drawing/2014/main" id="{B682CAB5-3854-72D4-B90D-BF7A2A65B683}"/>
              </a:ext>
            </a:extLst>
          </p:cNvPr>
          <p:cNvSpPr txBox="1"/>
          <p:nvPr/>
        </p:nvSpPr>
        <p:spPr>
          <a:xfrm>
            <a:off x="3602194" y="6016171"/>
            <a:ext cx="513640" cy="400110"/>
          </a:xfrm>
          <a:prstGeom prst="rect">
            <a:avLst/>
          </a:prstGeom>
          <a:solidFill>
            <a:srgbClr val="FFC000"/>
          </a:solidFill>
          <a:ln w="15875">
            <a:solidFill>
              <a:srgbClr val="C00000"/>
            </a:solidFill>
          </a:ln>
        </p:spPr>
        <p:txBody>
          <a:bodyPr wrap="square" rtlCol="0">
            <a:normAutofit/>
          </a:bodyPr>
          <a:lstStyle/>
          <a:p>
            <a:r>
              <a:rPr kumimoji="1" lang="ja-JP" altLang="en-US" sz="1000" dirty="0">
                <a:latin typeface="メイリオ" panose="020B0604030504040204" pitchFamily="50" charset="-128"/>
                <a:ea typeface="メイリオ" panose="020B0604030504040204" pitchFamily="50" charset="-128"/>
              </a:rPr>
              <a:t>育児休業</a:t>
            </a:r>
          </a:p>
        </p:txBody>
      </p:sp>
      <p:sp>
        <p:nvSpPr>
          <p:cNvPr id="68" name="テキスト ボックス 67">
            <a:extLst>
              <a:ext uri="{FF2B5EF4-FFF2-40B4-BE49-F238E27FC236}">
                <a16:creationId xmlns:a16="http://schemas.microsoft.com/office/drawing/2014/main" id="{AC4916BC-3549-0A25-451E-61EE62B7B847}"/>
              </a:ext>
            </a:extLst>
          </p:cNvPr>
          <p:cNvSpPr txBox="1"/>
          <p:nvPr/>
        </p:nvSpPr>
        <p:spPr>
          <a:xfrm>
            <a:off x="4117761" y="6016171"/>
            <a:ext cx="432950" cy="400110"/>
          </a:xfrm>
          <a:prstGeom prst="rect">
            <a:avLst/>
          </a:prstGeom>
          <a:solidFill>
            <a:srgbClr val="FFC000"/>
          </a:solidFill>
          <a:ln w="15875">
            <a:solidFill>
              <a:srgbClr val="C00000"/>
            </a:solidFill>
          </a:ln>
        </p:spPr>
        <p:txBody>
          <a:bodyPr wrap="square" rtlCol="0">
            <a:normAutofit fontScale="92500"/>
          </a:bodyPr>
          <a:lstStyle/>
          <a:p>
            <a:r>
              <a:rPr kumimoji="1" lang="ja-JP" altLang="en-US" sz="1000" dirty="0">
                <a:latin typeface="メイリオ" panose="020B0604030504040204" pitchFamily="50" charset="-128"/>
                <a:ea typeface="メイリオ" panose="020B0604030504040204" pitchFamily="50" charset="-128"/>
              </a:rPr>
              <a:t>育児休業</a:t>
            </a:r>
          </a:p>
        </p:txBody>
      </p:sp>
      <p:sp>
        <p:nvSpPr>
          <p:cNvPr id="69" name="テキスト ボックス 68">
            <a:extLst>
              <a:ext uri="{FF2B5EF4-FFF2-40B4-BE49-F238E27FC236}">
                <a16:creationId xmlns:a16="http://schemas.microsoft.com/office/drawing/2014/main" id="{F0E6D31D-4FE8-02D6-7991-0BF155D7C7EA}"/>
              </a:ext>
            </a:extLst>
          </p:cNvPr>
          <p:cNvSpPr txBox="1"/>
          <p:nvPr/>
        </p:nvSpPr>
        <p:spPr>
          <a:xfrm>
            <a:off x="3595642" y="6420660"/>
            <a:ext cx="161268" cy="167346"/>
          </a:xfrm>
          <a:prstGeom prst="rect">
            <a:avLst/>
          </a:prstGeom>
          <a:solidFill>
            <a:srgbClr val="FFC000"/>
          </a:solidFill>
          <a:ln w="15875">
            <a:solidFill>
              <a:srgbClr val="C00000"/>
            </a:solidFill>
          </a:ln>
        </p:spPr>
        <p:txBody>
          <a:bodyPr wrap="square" rtlCol="0">
            <a:normAutofit fontScale="47500" lnSpcReduction="20000"/>
          </a:bodyPr>
          <a:lstStyle/>
          <a:p>
            <a:endParaRPr kumimoji="1" lang="en-US" altLang="ja-JP" sz="1000" dirty="0">
              <a:latin typeface="メイリオ" panose="020B0604030504040204" pitchFamily="50" charset="-128"/>
              <a:ea typeface="メイリオ" panose="020B0604030504040204" pitchFamily="50" charset="-128"/>
            </a:endParaRPr>
          </a:p>
        </p:txBody>
      </p:sp>
      <p:sp>
        <p:nvSpPr>
          <p:cNvPr id="72" name="大かっこ 71">
            <a:extLst>
              <a:ext uri="{FF2B5EF4-FFF2-40B4-BE49-F238E27FC236}">
                <a16:creationId xmlns:a16="http://schemas.microsoft.com/office/drawing/2014/main" id="{CC798D3C-EC25-5D18-BB5C-F724DD0D1B03}"/>
              </a:ext>
            </a:extLst>
          </p:cNvPr>
          <p:cNvSpPr/>
          <p:nvPr/>
        </p:nvSpPr>
        <p:spPr>
          <a:xfrm>
            <a:off x="1113509" y="5897512"/>
            <a:ext cx="718158" cy="271869"/>
          </a:xfrm>
          <a:prstGeom prst="bracketPair">
            <a:avLst/>
          </a:prstGeom>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kumimoji="1" lang="ja-JP" altLang="en-US" sz="900" dirty="0">
                <a:latin typeface="メイリオ" panose="020B0604030504040204" pitchFamily="50" charset="-128"/>
                <a:ea typeface="メイリオ" panose="020B0604030504040204" pitchFamily="50" charset="-128"/>
              </a:rPr>
              <a:t>多胎妊娠は</a:t>
            </a:r>
            <a:endParaRPr kumimoji="1" lang="en-US" altLang="ja-JP" sz="900" dirty="0">
              <a:latin typeface="メイリオ" panose="020B0604030504040204" pitchFamily="50" charset="-128"/>
              <a:ea typeface="メイリオ" panose="020B0604030504040204" pitchFamily="50" charset="-128"/>
            </a:endParaRPr>
          </a:p>
          <a:p>
            <a:pPr algn="ctr"/>
            <a:r>
              <a:rPr kumimoji="1" lang="en-US" altLang="ja-JP" sz="900" dirty="0">
                <a:latin typeface="メイリオ" panose="020B0604030504040204" pitchFamily="50" charset="-128"/>
                <a:ea typeface="メイリオ" panose="020B0604030504040204" pitchFamily="50" charset="-128"/>
              </a:rPr>
              <a:t>14</a:t>
            </a:r>
            <a:r>
              <a:rPr kumimoji="1" lang="ja-JP" altLang="en-US" sz="900" dirty="0">
                <a:latin typeface="メイリオ" panose="020B0604030504040204" pitchFamily="50" charset="-128"/>
                <a:ea typeface="メイリオ" panose="020B0604030504040204" pitchFamily="50" charset="-128"/>
              </a:rPr>
              <a:t>週</a:t>
            </a:r>
          </a:p>
        </p:txBody>
      </p:sp>
      <p:sp>
        <p:nvSpPr>
          <p:cNvPr id="79" name="正方形/長方形 78">
            <a:extLst>
              <a:ext uri="{FF2B5EF4-FFF2-40B4-BE49-F238E27FC236}">
                <a16:creationId xmlns:a16="http://schemas.microsoft.com/office/drawing/2014/main" id="{DA74EF99-EA98-A94D-FECE-30B2A2A4FFC1}"/>
              </a:ext>
            </a:extLst>
          </p:cNvPr>
          <p:cNvSpPr/>
          <p:nvPr/>
        </p:nvSpPr>
        <p:spPr>
          <a:xfrm>
            <a:off x="4922605" y="5844448"/>
            <a:ext cx="1257933" cy="1248829"/>
          </a:xfrm>
          <a:prstGeom prst="rect">
            <a:avLst/>
          </a:prstGeom>
          <a:solidFill>
            <a:srgbClr val="FFC000"/>
          </a:solidFill>
          <a:ln w="15875">
            <a:solidFill>
              <a:srgbClr val="C00000"/>
            </a:solidFill>
          </a:ln>
        </p:spPr>
        <p:style>
          <a:lnRef idx="0">
            <a:scrgbClr r="0" g="0" b="0"/>
          </a:lnRef>
          <a:fillRef idx="0">
            <a:scrgbClr r="0" g="0" b="0"/>
          </a:fillRef>
          <a:effectRef idx="0">
            <a:scrgbClr r="0" g="0" b="0"/>
          </a:effectRef>
          <a:fontRef idx="minor">
            <a:schemeClr val="lt1"/>
          </a:fontRef>
        </p:style>
        <p:txBody>
          <a:bodyPr wrap="square" lIns="36000" rIns="36000">
            <a:noAutofit/>
          </a:bodyPr>
          <a:lstStyle/>
          <a:p>
            <a:pPr marL="0" marR="0" lvl="0" indent="0" algn="l" defTabSz="914423" rtl="0" eaLnBrk="1" fontAlgn="auto" latinLnBrk="0" hangingPunct="1">
              <a:lnSpc>
                <a:spcPts val="1200"/>
              </a:lnSpc>
              <a:spcBef>
                <a:spcPts val="0"/>
              </a:spcBef>
              <a:spcAft>
                <a:spcPts val="600"/>
              </a:spcAft>
              <a:buClrTx/>
              <a:buSzTx/>
              <a:buFontTx/>
              <a:buNone/>
              <a:tabLst/>
              <a:defRPr/>
            </a:pPr>
            <a:r>
              <a:rPr kumimoji="0"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柔軟な働き方の措置</a:t>
            </a:r>
            <a:endParaRPr kumimoji="0" lang="en-US" altLang="ja-JP"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a:p>
            <a:pPr marL="0" marR="0" lvl="0" indent="0" algn="l" defTabSz="914423" rtl="0" eaLnBrk="1" fontAlgn="auto" latinLnBrk="0" hangingPunct="1">
              <a:lnSpc>
                <a:spcPts val="1200"/>
              </a:lnSpc>
              <a:spcBef>
                <a:spcPts val="0"/>
              </a:spcBef>
              <a:spcAft>
                <a:spcPts val="600"/>
              </a:spcAft>
              <a:buClrTx/>
              <a:buSzTx/>
              <a:buFontTx/>
              <a:buNone/>
              <a:tabLst/>
              <a:defRPr/>
            </a:pPr>
            <a:r>
              <a:rPr lang="ja-JP" altLang="en-US" sz="800" dirty="0">
                <a:solidFill>
                  <a:prstClr val="black"/>
                </a:solidFill>
                <a:latin typeface="メイリオ" panose="020B0604030504040204" pitchFamily="50" charset="-128"/>
                <a:ea typeface="メイリオ"/>
              </a:rPr>
              <a:t>我が社では、次の２つのうち１つを利用できます</a:t>
            </a:r>
            <a:endParaRPr lang="en-US" altLang="ja-JP" sz="800" dirty="0">
              <a:solidFill>
                <a:prstClr val="black"/>
              </a:solidFill>
              <a:latin typeface="メイリオ" panose="020B0604030504040204" pitchFamily="50" charset="-128"/>
              <a:ea typeface="メイリオ"/>
            </a:endParaRPr>
          </a:p>
          <a:p>
            <a:pPr marL="0" marR="0" lvl="0" indent="0" algn="l" defTabSz="914423" rtl="0" eaLnBrk="1" fontAlgn="auto" latinLnBrk="0" hangingPunct="1">
              <a:lnSpc>
                <a:spcPts val="1200"/>
              </a:lnSpc>
              <a:spcBef>
                <a:spcPts val="0"/>
              </a:spcBef>
              <a:spcAft>
                <a:spcPts val="600"/>
              </a:spcAft>
              <a:buClrTx/>
              <a:buSzTx/>
              <a:buFontTx/>
              <a:buNone/>
              <a:tabLst/>
              <a:defRPr/>
            </a:pPr>
            <a:r>
              <a:rPr kumimoji="0" lang="ja-JP" altLang="en-US" sz="105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a:t>
            </a:r>
            <a:endParaRPr kumimoji="0" lang="en-US" altLang="ja-JP" sz="105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a:p>
            <a:pPr marL="0" marR="0" lvl="0" indent="0" algn="l" defTabSz="914423" rtl="0" eaLnBrk="1" fontAlgn="auto" latinLnBrk="0" hangingPunct="1">
              <a:lnSpc>
                <a:spcPts val="1200"/>
              </a:lnSpc>
              <a:spcBef>
                <a:spcPts val="0"/>
              </a:spcBef>
              <a:spcAft>
                <a:spcPts val="600"/>
              </a:spcAft>
              <a:buClrTx/>
              <a:buSzTx/>
              <a:buFontTx/>
              <a:buNone/>
              <a:tabLst/>
              <a:defRPr/>
            </a:pPr>
            <a:r>
              <a:rPr lang="ja-JP" altLang="en-US" sz="1050" dirty="0">
                <a:solidFill>
                  <a:prstClr val="black"/>
                </a:solidFill>
                <a:latin typeface="メイリオ" panose="020B0604030504040204" pitchFamily="50" charset="-128"/>
                <a:ea typeface="メイリオ"/>
              </a:rPr>
              <a:t>●</a:t>
            </a:r>
            <a:endParaRPr kumimoji="0" lang="en-US" altLang="ja-JP" sz="105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p:txBody>
      </p:sp>
      <p:sp>
        <p:nvSpPr>
          <p:cNvPr id="82" name="正方形/長方形 81">
            <a:extLst>
              <a:ext uri="{FF2B5EF4-FFF2-40B4-BE49-F238E27FC236}">
                <a16:creationId xmlns:a16="http://schemas.microsoft.com/office/drawing/2014/main" id="{30830C9D-3E69-12D8-DB3A-D3F830B16EC3}"/>
              </a:ext>
            </a:extLst>
          </p:cNvPr>
          <p:cNvSpPr/>
          <p:nvPr/>
        </p:nvSpPr>
        <p:spPr>
          <a:xfrm>
            <a:off x="3600758" y="41298"/>
            <a:ext cx="2947180" cy="2351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dirty="0">
                <a:latin typeface="メイリオ" panose="020B0604030504040204" pitchFamily="50" charset="-128"/>
                <a:ea typeface="メイリオ" panose="020B0604030504040204" pitchFamily="50" charset="-128"/>
              </a:rPr>
              <a:t>育児休業制度および取得促進方針周知例</a:t>
            </a:r>
          </a:p>
        </p:txBody>
      </p:sp>
      <p:sp>
        <p:nvSpPr>
          <p:cNvPr id="83" name="正方形/長方形 82">
            <a:extLst>
              <a:ext uri="{FF2B5EF4-FFF2-40B4-BE49-F238E27FC236}">
                <a16:creationId xmlns:a16="http://schemas.microsoft.com/office/drawing/2014/main" id="{628FA639-AD31-56A8-1BB5-632CB42B1586}"/>
              </a:ext>
            </a:extLst>
          </p:cNvPr>
          <p:cNvSpPr/>
          <p:nvPr/>
        </p:nvSpPr>
        <p:spPr>
          <a:xfrm>
            <a:off x="311225" y="8234652"/>
            <a:ext cx="6120692" cy="7712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〇〇部〇〇課　担当：〇〇△△</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（内線番号　〇〇、メールアドレス：・・・＠・・・　　　　）</a:t>
            </a:r>
            <a:endParaRPr kumimoji="1" lang="ja-JP" altLang="en-US" sz="1600" dirty="0">
              <a:latin typeface="メイリオ" panose="020B0604030504040204" pitchFamily="50" charset="-128"/>
              <a:ea typeface="メイリオ" panose="020B0604030504040204" pitchFamily="50" charset="-128"/>
            </a:endParaRPr>
          </a:p>
        </p:txBody>
      </p:sp>
      <p:sp>
        <p:nvSpPr>
          <p:cNvPr id="84" name="四角形: 角を丸くする 83">
            <a:extLst>
              <a:ext uri="{FF2B5EF4-FFF2-40B4-BE49-F238E27FC236}">
                <a16:creationId xmlns:a16="http://schemas.microsoft.com/office/drawing/2014/main" id="{8A8FEB01-8AA4-1A08-E3A1-F3F0056D12D6}"/>
              </a:ext>
            </a:extLst>
          </p:cNvPr>
          <p:cNvSpPr/>
          <p:nvPr/>
        </p:nvSpPr>
        <p:spPr>
          <a:xfrm>
            <a:off x="135512" y="8059075"/>
            <a:ext cx="4250418" cy="367272"/>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育児休業等に関する相談窓口、制度利用の申出先は・・</a:t>
            </a:r>
          </a:p>
        </p:txBody>
      </p:sp>
      <p:sp>
        <p:nvSpPr>
          <p:cNvPr id="73" name="大かっこ 72">
            <a:extLst>
              <a:ext uri="{FF2B5EF4-FFF2-40B4-BE49-F238E27FC236}">
                <a16:creationId xmlns:a16="http://schemas.microsoft.com/office/drawing/2014/main" id="{A6FD8DAA-235A-D43A-7980-5B2860338DFE}"/>
              </a:ext>
            </a:extLst>
          </p:cNvPr>
          <p:cNvSpPr/>
          <p:nvPr/>
        </p:nvSpPr>
        <p:spPr>
          <a:xfrm>
            <a:off x="3505200" y="5680570"/>
            <a:ext cx="1156124" cy="271869"/>
          </a:xfrm>
          <a:prstGeom prst="bracketPair">
            <a:avLst/>
          </a:prstGeom>
          <a:solidFill>
            <a:schemeClr val="bg1"/>
          </a:solidFill>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kumimoji="1" lang="ja-JP" altLang="en-US" sz="900" dirty="0">
                <a:latin typeface="メイリオ" panose="020B0604030504040204" pitchFamily="50" charset="-128"/>
                <a:ea typeface="メイリオ" panose="020B0604030504040204" pitchFamily="50" charset="-128"/>
              </a:rPr>
              <a:t>保育所に入れない等の事情がある場合</a:t>
            </a:r>
          </a:p>
        </p:txBody>
      </p:sp>
      <p:sp>
        <p:nvSpPr>
          <p:cNvPr id="88" name="正方形/長方形 87">
            <a:extLst>
              <a:ext uri="{FF2B5EF4-FFF2-40B4-BE49-F238E27FC236}">
                <a16:creationId xmlns:a16="http://schemas.microsoft.com/office/drawing/2014/main" id="{988D0837-C5F6-6724-956A-217F6CEDFC28}"/>
              </a:ext>
            </a:extLst>
          </p:cNvPr>
          <p:cNvSpPr/>
          <p:nvPr/>
        </p:nvSpPr>
        <p:spPr>
          <a:xfrm>
            <a:off x="252000" y="4572000"/>
            <a:ext cx="253675" cy="1272445"/>
          </a:xfrm>
          <a:prstGeom prst="rect">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kumimoji="1" lang="ja-JP" altLang="en-US" sz="1200" dirty="0">
                <a:latin typeface="メイリオ" panose="020B0604030504040204" pitchFamily="50" charset="-128"/>
                <a:ea typeface="メイリオ" panose="020B0604030504040204" pitchFamily="50" charset="-128"/>
              </a:rPr>
              <a:t>ママ</a:t>
            </a:r>
          </a:p>
        </p:txBody>
      </p:sp>
      <p:sp>
        <p:nvSpPr>
          <p:cNvPr id="89" name="正方形/長方形 88">
            <a:extLst>
              <a:ext uri="{FF2B5EF4-FFF2-40B4-BE49-F238E27FC236}">
                <a16:creationId xmlns:a16="http://schemas.microsoft.com/office/drawing/2014/main" id="{882F327E-27C7-F38D-452D-C7802EE04C6C}"/>
              </a:ext>
            </a:extLst>
          </p:cNvPr>
          <p:cNvSpPr/>
          <p:nvPr/>
        </p:nvSpPr>
        <p:spPr>
          <a:xfrm>
            <a:off x="252000" y="5931774"/>
            <a:ext cx="253675" cy="1974735"/>
          </a:xfrm>
          <a:prstGeom prst="rect">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kumimoji="1" lang="ja-JP" altLang="en-US" sz="1200" dirty="0">
                <a:latin typeface="メイリオ" panose="020B0604030504040204" pitchFamily="50" charset="-128"/>
                <a:ea typeface="メイリオ" panose="020B0604030504040204" pitchFamily="50" charset="-128"/>
              </a:rPr>
              <a:t>パパ・ママ</a:t>
            </a:r>
          </a:p>
        </p:txBody>
      </p:sp>
      <p:pic>
        <p:nvPicPr>
          <p:cNvPr id="91" name="図 90" descr="白いバックグラウンドの前に座っている人形&#10;&#10;AI によって生成されたコンテンツは間違っている可能性があります。">
            <a:extLst>
              <a:ext uri="{FF2B5EF4-FFF2-40B4-BE49-F238E27FC236}">
                <a16:creationId xmlns:a16="http://schemas.microsoft.com/office/drawing/2014/main" id="{814B1C68-9647-E72C-B423-A94434DC27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504" y="6209377"/>
            <a:ext cx="699566" cy="969935"/>
          </a:xfrm>
          <a:prstGeom prst="rect">
            <a:avLst/>
          </a:prstGeom>
        </p:spPr>
      </p:pic>
      <p:pic>
        <p:nvPicPr>
          <p:cNvPr id="93" name="図 92" descr="白いバックグラウンドの前に座っている人形&#10;&#10;AI によって生成されたコンテンツは間違っている可能性があります。">
            <a:extLst>
              <a:ext uri="{FF2B5EF4-FFF2-40B4-BE49-F238E27FC236}">
                <a16:creationId xmlns:a16="http://schemas.microsoft.com/office/drawing/2014/main" id="{A017F1BD-2EB6-56F6-F326-5980073E2C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9909" y="4645805"/>
            <a:ext cx="966860" cy="991651"/>
          </a:xfrm>
          <a:prstGeom prst="rect">
            <a:avLst/>
          </a:prstGeom>
        </p:spPr>
      </p:pic>
      <p:pic>
        <p:nvPicPr>
          <p:cNvPr id="97" name="図 96" descr="部屋 が含まれている画像&#10;&#10;AI によって生成されたコンテンツは間違っている可能性があります。">
            <a:extLst>
              <a:ext uri="{FF2B5EF4-FFF2-40B4-BE49-F238E27FC236}">
                <a16:creationId xmlns:a16="http://schemas.microsoft.com/office/drawing/2014/main" id="{BF6BD11A-C988-D398-6CC2-805F9A835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4085" y="5055414"/>
            <a:ext cx="717832" cy="629796"/>
          </a:xfrm>
          <a:prstGeom prst="rect">
            <a:avLst/>
          </a:prstGeom>
        </p:spPr>
      </p:pic>
    </p:spTree>
    <p:extLst>
      <p:ext uri="{BB962C8B-B14F-4D97-AF65-F5344CB8AC3E}">
        <p14:creationId xmlns:p14="http://schemas.microsoft.com/office/powerpoint/2010/main" val="40791376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Words>382</Words>
  <PresentationFormat>画面に合わせる (4:3)</PresentationFormat>
  <Paragraphs>57</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メイリオ</vt:lpstr>
      <vt:lpstr>游ゴシック</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