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3"/>
  </p:notesMasterIdLst>
  <p:handoutMasterIdLst>
    <p:handoutMasterId r:id="rId4"/>
  </p:handoutMasterIdLst>
  <p:sldIdLst>
    <p:sldId id="261" r:id="rId2"/>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DE1"/>
    <a:srgbClr val="FF79AF"/>
    <a:srgbClr val="FFFFC1"/>
    <a:srgbClr val="FBB65B"/>
    <a:srgbClr val="FFFF71"/>
    <a:srgbClr val="EBF96B"/>
    <a:srgbClr val="D7FF65"/>
    <a:srgbClr val="BAF9A1"/>
    <a:srgbClr val="98FF65"/>
    <a:srgbClr val="FFFF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53" autoAdjust="0"/>
    <p:restoredTop sz="94660" autoAdjust="0"/>
  </p:normalViewPr>
  <p:slideViewPr>
    <p:cSldViewPr snapToGrid="0">
      <p:cViewPr varScale="1">
        <p:scale>
          <a:sx n="74" d="100"/>
          <a:sy n="74" d="100"/>
        </p:scale>
        <p:origin x="2862" y="54"/>
      </p:cViewPr>
      <p:guideLst>
        <p:guide orient="horz" pos="3368"/>
        <p:guide pos="2381"/>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notesViewPr>
    <p:cSldViewPr snapToGrid="0">
      <p:cViewPr varScale="1">
        <p:scale>
          <a:sx n="78" d="100"/>
          <a:sy n="78" d="100"/>
        </p:scale>
        <p:origin x="-3318" y="-90"/>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9302" cy="493237"/>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892" y="0"/>
            <a:ext cx="2919302" cy="493237"/>
          </a:xfrm>
          <a:prstGeom prst="rect">
            <a:avLst/>
          </a:prstGeom>
        </p:spPr>
        <p:txBody>
          <a:bodyPr vert="horz" lIns="90654" tIns="45327" rIns="90654" bIns="45327" rtlCol="0"/>
          <a:lstStyle>
            <a:lvl1pPr algn="r">
              <a:defRPr sz="1200"/>
            </a:lvl1pPr>
          </a:lstStyle>
          <a:p>
            <a:fld id="{E75873BD-0D93-4E2B-8F81-29BA227164AC}" type="datetimeFigureOut">
              <a:rPr kumimoji="1" lang="ja-JP" altLang="en-US" smtClean="0"/>
              <a:t>2023/5/29</a:t>
            </a:fld>
            <a:endParaRPr kumimoji="1" lang="ja-JP" altLang="en-US"/>
          </a:p>
        </p:txBody>
      </p:sp>
      <p:sp>
        <p:nvSpPr>
          <p:cNvPr id="4" name="フッター プレースホルダー 3"/>
          <p:cNvSpPr>
            <a:spLocks noGrp="1"/>
          </p:cNvSpPr>
          <p:nvPr>
            <p:ph type="ftr" sz="quarter" idx="2"/>
          </p:nvPr>
        </p:nvSpPr>
        <p:spPr>
          <a:xfrm>
            <a:off x="2" y="9371505"/>
            <a:ext cx="2919302" cy="493236"/>
          </a:xfrm>
          <a:prstGeom prst="rect">
            <a:avLst/>
          </a:prstGeom>
        </p:spPr>
        <p:txBody>
          <a:bodyPr vert="horz" lIns="90654" tIns="45327" rIns="90654" bIns="45327" rtlCol="0" anchor="b"/>
          <a:lstStyle>
            <a:lvl1pPr algn="l">
              <a:defRPr sz="1200"/>
            </a:lvl1pPr>
          </a:lstStyle>
          <a:p>
            <a:r>
              <a:rPr kumimoji="1" lang="en-US" altLang="ja-JP"/>
              <a:t>1</a:t>
            </a:r>
            <a:endParaRPr kumimoji="1" lang="ja-JP" altLang="en-US"/>
          </a:p>
        </p:txBody>
      </p:sp>
      <p:sp>
        <p:nvSpPr>
          <p:cNvPr id="5" name="スライド番号プレースホルダー 4"/>
          <p:cNvSpPr>
            <a:spLocks noGrp="1"/>
          </p:cNvSpPr>
          <p:nvPr>
            <p:ph type="sldNum" sz="quarter" idx="3"/>
          </p:nvPr>
        </p:nvSpPr>
        <p:spPr>
          <a:xfrm>
            <a:off x="3814892" y="9371505"/>
            <a:ext cx="2919302" cy="493236"/>
          </a:xfrm>
          <a:prstGeom prst="rect">
            <a:avLst/>
          </a:prstGeom>
        </p:spPr>
        <p:txBody>
          <a:bodyPr vert="horz" lIns="90654" tIns="45327" rIns="90654" bIns="45327" rtlCol="0" anchor="b"/>
          <a:lstStyle>
            <a:lvl1pPr algn="r">
              <a:defRPr sz="1200"/>
            </a:lvl1pPr>
          </a:lstStyle>
          <a:p>
            <a:fld id="{AEC2B013-42FF-4873-8CC3-D512FF0F2CF9}" type="slidenum">
              <a:rPr kumimoji="1" lang="ja-JP" altLang="en-US" smtClean="0"/>
              <a:t>‹#›</a:t>
            </a:fld>
            <a:endParaRPr kumimoji="1" lang="ja-JP" altLang="en-US"/>
          </a:p>
        </p:txBody>
      </p:sp>
    </p:spTree>
    <p:extLst>
      <p:ext uri="{BB962C8B-B14F-4D97-AF65-F5344CB8AC3E}">
        <p14:creationId xmlns:p14="http://schemas.microsoft.com/office/powerpoint/2010/main" val="163029091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2"/>
            <a:ext cx="2918831" cy="495029"/>
          </a:xfrm>
          <a:prstGeom prst="rect">
            <a:avLst/>
          </a:prstGeom>
        </p:spPr>
        <p:txBody>
          <a:bodyPr vert="horz" lIns="90654" tIns="45327" rIns="90654" bIns="4532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80" y="2"/>
            <a:ext cx="2918831" cy="495029"/>
          </a:xfrm>
          <a:prstGeom prst="rect">
            <a:avLst/>
          </a:prstGeom>
        </p:spPr>
        <p:txBody>
          <a:bodyPr vert="horz" lIns="90654" tIns="45327" rIns="90654" bIns="45327" rtlCol="0"/>
          <a:lstStyle>
            <a:lvl1pPr algn="r">
              <a:defRPr sz="1200"/>
            </a:lvl1pPr>
          </a:lstStyle>
          <a:p>
            <a:fld id="{E358D74E-B061-4AB0-8E07-FC4D03AF16F9}" type="datetimeFigureOut">
              <a:rPr kumimoji="1" lang="ja-JP" altLang="en-US" smtClean="0"/>
              <a:t>2023/5/29</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4263" cy="3330575"/>
          </a:xfrm>
          <a:prstGeom prst="rect">
            <a:avLst/>
          </a:prstGeom>
          <a:noFill/>
          <a:ln w="12700">
            <a:solidFill>
              <a:prstClr val="black"/>
            </a:solidFill>
          </a:ln>
        </p:spPr>
        <p:txBody>
          <a:bodyPr vert="horz" lIns="90654" tIns="45327" rIns="90654" bIns="45327"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54" tIns="45327" rIns="90654" bIns="453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371286"/>
            <a:ext cx="2918831" cy="495028"/>
          </a:xfrm>
          <a:prstGeom prst="rect">
            <a:avLst/>
          </a:prstGeom>
        </p:spPr>
        <p:txBody>
          <a:bodyPr vert="horz" lIns="90654" tIns="45327" rIns="90654" bIns="45327" rtlCol="0" anchor="b"/>
          <a:lstStyle>
            <a:lvl1pPr algn="l">
              <a:defRPr sz="1200"/>
            </a:lvl1pPr>
          </a:lstStyle>
          <a:p>
            <a:r>
              <a:rPr kumimoji="1" lang="en-US" altLang="ja-JP"/>
              <a:t>1</a:t>
            </a:r>
            <a:endParaRPr kumimoji="1" lang="ja-JP" altLang="en-US"/>
          </a:p>
        </p:txBody>
      </p:sp>
      <p:sp>
        <p:nvSpPr>
          <p:cNvPr id="7" name="スライド番号プレースホルダー 6"/>
          <p:cNvSpPr>
            <a:spLocks noGrp="1"/>
          </p:cNvSpPr>
          <p:nvPr>
            <p:ph type="sldNum" sz="quarter" idx="5"/>
          </p:nvPr>
        </p:nvSpPr>
        <p:spPr>
          <a:xfrm>
            <a:off x="3815380" y="9371286"/>
            <a:ext cx="2918831" cy="495028"/>
          </a:xfrm>
          <a:prstGeom prst="rect">
            <a:avLst/>
          </a:prstGeom>
        </p:spPr>
        <p:txBody>
          <a:bodyPr vert="horz" lIns="90654" tIns="45327" rIns="90654" bIns="45327" rtlCol="0" anchor="b"/>
          <a:lstStyle>
            <a:lvl1pPr algn="r">
              <a:defRPr sz="1200"/>
            </a:lvl1pPr>
          </a:lstStyle>
          <a:p>
            <a:fld id="{B9059DE8-46BE-4268-A76B-C609BFE75B46}" type="slidenum">
              <a:rPr kumimoji="1" lang="ja-JP" altLang="en-US" smtClean="0"/>
              <a:t>‹#›</a:t>
            </a:fld>
            <a:endParaRPr kumimoji="1" lang="ja-JP" altLang="en-US"/>
          </a:p>
        </p:txBody>
      </p:sp>
    </p:spTree>
    <p:extLst>
      <p:ext uri="{BB962C8B-B14F-4D97-AF65-F5344CB8AC3E}">
        <p14:creationId xmlns:p14="http://schemas.microsoft.com/office/powerpoint/2010/main" val="2422104482"/>
      </p:ext>
    </p:extLst>
  </p:cSld>
  <p:clrMap bg1="lt1" tx1="dk1" bg2="lt2" tx2="dk2" accent1="accent1" accent2="accent2" accent3="accent3" accent4="accent4" accent5="accent5" accent6="accent6" hlink="hlink" folHlink="folHlink"/>
  <p:hf sldNum="0" hdr="0" ftr="0" dt="0"/>
  <p:notesStyle>
    <a:lvl1pPr marL="0" algn="l" defTabSz="995394" rtl="0" eaLnBrk="1" latinLnBrk="0" hangingPunct="1">
      <a:defRPr kumimoji="1" sz="1306" kern="1200">
        <a:solidFill>
          <a:schemeClr val="tx1"/>
        </a:solidFill>
        <a:latin typeface="+mn-lt"/>
        <a:ea typeface="+mn-ea"/>
        <a:cs typeface="+mn-cs"/>
      </a:defRPr>
    </a:lvl1pPr>
    <a:lvl2pPr marL="497697" algn="l" defTabSz="995394" rtl="0" eaLnBrk="1" latinLnBrk="0" hangingPunct="1">
      <a:defRPr kumimoji="1" sz="1306" kern="1200">
        <a:solidFill>
          <a:schemeClr val="tx1"/>
        </a:solidFill>
        <a:latin typeface="+mn-lt"/>
        <a:ea typeface="+mn-ea"/>
        <a:cs typeface="+mn-cs"/>
      </a:defRPr>
    </a:lvl2pPr>
    <a:lvl3pPr marL="995394" algn="l" defTabSz="995394" rtl="0" eaLnBrk="1" latinLnBrk="0" hangingPunct="1">
      <a:defRPr kumimoji="1" sz="1306" kern="1200">
        <a:solidFill>
          <a:schemeClr val="tx1"/>
        </a:solidFill>
        <a:latin typeface="+mn-lt"/>
        <a:ea typeface="+mn-ea"/>
        <a:cs typeface="+mn-cs"/>
      </a:defRPr>
    </a:lvl3pPr>
    <a:lvl4pPr marL="1493092" algn="l" defTabSz="995394" rtl="0" eaLnBrk="1" latinLnBrk="0" hangingPunct="1">
      <a:defRPr kumimoji="1" sz="1306" kern="1200">
        <a:solidFill>
          <a:schemeClr val="tx1"/>
        </a:solidFill>
        <a:latin typeface="+mn-lt"/>
        <a:ea typeface="+mn-ea"/>
        <a:cs typeface="+mn-cs"/>
      </a:defRPr>
    </a:lvl4pPr>
    <a:lvl5pPr marL="1990788" algn="l" defTabSz="995394" rtl="0" eaLnBrk="1" latinLnBrk="0" hangingPunct="1">
      <a:defRPr kumimoji="1" sz="1306" kern="1200">
        <a:solidFill>
          <a:schemeClr val="tx1"/>
        </a:solidFill>
        <a:latin typeface="+mn-lt"/>
        <a:ea typeface="+mn-ea"/>
        <a:cs typeface="+mn-cs"/>
      </a:defRPr>
    </a:lvl5pPr>
    <a:lvl6pPr marL="2488485" algn="l" defTabSz="995394" rtl="0" eaLnBrk="1" latinLnBrk="0" hangingPunct="1">
      <a:defRPr kumimoji="1" sz="1306" kern="1200">
        <a:solidFill>
          <a:schemeClr val="tx1"/>
        </a:solidFill>
        <a:latin typeface="+mn-lt"/>
        <a:ea typeface="+mn-ea"/>
        <a:cs typeface="+mn-cs"/>
      </a:defRPr>
    </a:lvl6pPr>
    <a:lvl7pPr marL="2986182" algn="l" defTabSz="995394" rtl="0" eaLnBrk="1" latinLnBrk="0" hangingPunct="1">
      <a:defRPr kumimoji="1" sz="1306" kern="1200">
        <a:solidFill>
          <a:schemeClr val="tx1"/>
        </a:solidFill>
        <a:latin typeface="+mn-lt"/>
        <a:ea typeface="+mn-ea"/>
        <a:cs typeface="+mn-cs"/>
      </a:defRPr>
    </a:lvl7pPr>
    <a:lvl8pPr marL="3483879" algn="l" defTabSz="995394" rtl="0" eaLnBrk="1" latinLnBrk="0" hangingPunct="1">
      <a:defRPr kumimoji="1" sz="1306" kern="1200">
        <a:solidFill>
          <a:schemeClr val="tx1"/>
        </a:solidFill>
        <a:latin typeface="+mn-lt"/>
        <a:ea typeface="+mn-ea"/>
        <a:cs typeface="+mn-cs"/>
      </a:defRPr>
    </a:lvl8pPr>
    <a:lvl9pPr marL="3981576" algn="l" defTabSz="995394" rtl="0" eaLnBrk="1" latinLnBrk="0" hangingPunct="1">
      <a:defRPr kumimoji="1" sz="130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999" y="-13201"/>
            <a:ext cx="7581008" cy="1071821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34704" y="3748735"/>
            <a:ext cx="4817159" cy="2566631"/>
          </a:xfrm>
        </p:spPr>
        <p:txBody>
          <a:bodyPr anchor="b">
            <a:noAutofit/>
          </a:bodyPr>
          <a:lstStyle>
            <a:lvl1pPr algn="r">
              <a:defRPr sz="4464">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934704" y="6315364"/>
            <a:ext cx="4817159" cy="1710096"/>
          </a:xfrm>
        </p:spPr>
        <p:txBody>
          <a:bodyPr anchor="t"/>
          <a:lstStyle>
            <a:lvl1pPr marL="0" indent="0" algn="r">
              <a:buNone/>
              <a:defRPr>
                <a:solidFill>
                  <a:schemeClr val="tx1">
                    <a:lumMod val="50000"/>
                    <a:lumOff val="50000"/>
                  </a:schemeClr>
                </a:solidFill>
              </a:defRPr>
            </a:lvl1pPr>
            <a:lvl2pPr marL="377967" indent="0" algn="ctr">
              <a:buNone/>
              <a:defRPr>
                <a:solidFill>
                  <a:schemeClr val="tx1">
                    <a:tint val="75000"/>
                  </a:schemeClr>
                </a:solidFill>
              </a:defRPr>
            </a:lvl2pPr>
            <a:lvl3pPr marL="755934" indent="0" algn="ctr">
              <a:buNone/>
              <a:defRPr>
                <a:solidFill>
                  <a:schemeClr val="tx1">
                    <a:tint val="75000"/>
                  </a:schemeClr>
                </a:solidFill>
              </a:defRPr>
            </a:lvl3pPr>
            <a:lvl4pPr marL="1133902" indent="0" algn="ctr">
              <a:buNone/>
              <a:defRPr>
                <a:solidFill>
                  <a:schemeClr val="tx1">
                    <a:tint val="75000"/>
                  </a:schemeClr>
                </a:solidFill>
              </a:defRPr>
            </a:lvl4pPr>
            <a:lvl5pPr marL="1511869" indent="0" algn="ctr">
              <a:buNone/>
              <a:defRPr>
                <a:solidFill>
                  <a:schemeClr val="tx1">
                    <a:tint val="75000"/>
                  </a:schemeClr>
                </a:solidFill>
              </a:defRPr>
            </a:lvl5pPr>
            <a:lvl6pPr marL="1889836" indent="0" algn="ctr">
              <a:buNone/>
              <a:defRPr>
                <a:solidFill>
                  <a:schemeClr val="tx1">
                    <a:tint val="75000"/>
                  </a:schemeClr>
                </a:solidFill>
              </a:defRPr>
            </a:lvl6pPr>
            <a:lvl7pPr marL="2267803" indent="0" algn="ctr">
              <a:buNone/>
              <a:defRPr>
                <a:solidFill>
                  <a:schemeClr val="tx1">
                    <a:tint val="75000"/>
                  </a:schemeClr>
                </a:solidFill>
              </a:defRPr>
            </a:lvl7pPr>
            <a:lvl8pPr marL="2645771" indent="0" algn="ctr">
              <a:buNone/>
              <a:defRPr>
                <a:solidFill>
                  <a:schemeClr val="tx1">
                    <a:tint val="75000"/>
                  </a:schemeClr>
                </a:solidFill>
              </a:defRPr>
            </a:lvl8pPr>
            <a:lvl9pPr marL="3023738"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B90C683-D61E-48B6-A559-5C47748D4EDA}"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092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03979" y="950383"/>
            <a:ext cx="5247884" cy="5306307"/>
          </a:xfrm>
        </p:spPr>
        <p:txBody>
          <a:bodyPr anchor="ctr">
            <a:normAutofit/>
          </a:bodyPr>
          <a:lstStyle>
            <a:lvl1pPr algn="l">
              <a:defRPr sz="3637"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3979" y="6969478"/>
            <a:ext cx="5247884" cy="2449174"/>
          </a:xfrm>
        </p:spPr>
        <p:txBody>
          <a:bodyPr anchor="ctr">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B073CD-C177-4D46-A84A-435D2B38B8D7}"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995981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40625" y="950383"/>
            <a:ext cx="5020092" cy="4712318"/>
          </a:xfrm>
        </p:spPr>
        <p:txBody>
          <a:bodyPr anchor="ctr">
            <a:normAutofit/>
          </a:bodyPr>
          <a:lstStyle>
            <a:lvl1pPr algn="l">
              <a:defRPr sz="3637"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910297" y="5662701"/>
            <a:ext cx="4480748" cy="593990"/>
          </a:xfrm>
        </p:spPr>
        <p:txBody>
          <a:bodyPr anchor="ctr">
            <a:noAutofit/>
          </a:bodyPr>
          <a:lstStyle>
            <a:lvl1pPr marL="0" indent="0">
              <a:buFontTx/>
              <a:buNone/>
              <a:defRPr sz="1323">
                <a:solidFill>
                  <a:schemeClr val="tx1">
                    <a:lumMod val="50000"/>
                    <a:lumOff val="50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03977" y="6969478"/>
            <a:ext cx="5247885" cy="2449174"/>
          </a:xfrm>
        </p:spPr>
        <p:txBody>
          <a:bodyPr anchor="ctr">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B073CD-C177-4D46-A84A-435D2B38B8D7}"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
        <p:nvSpPr>
          <p:cNvPr id="24" name="TextBox 23"/>
          <p:cNvSpPr txBox="1"/>
          <p:nvPr/>
        </p:nvSpPr>
        <p:spPr>
          <a:xfrm>
            <a:off x="399075" y="1232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8567" y="4500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5782529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03977" y="3012023"/>
            <a:ext cx="5247885" cy="4046394"/>
          </a:xfrm>
        </p:spPr>
        <p:txBody>
          <a:bodyPr anchor="b">
            <a:normAutofit/>
          </a:bodyPr>
          <a:lstStyle>
            <a:lvl1pPr algn="l">
              <a:defRPr sz="3637"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75000"/>
                    <a:lumOff val="2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B073CD-C177-4D46-A84A-435D2B38B8D7}"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934352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640625" y="950383"/>
            <a:ext cx="5020092" cy="4712318"/>
          </a:xfrm>
        </p:spPr>
        <p:txBody>
          <a:bodyPr anchor="ctr">
            <a:normAutofit/>
          </a:bodyPr>
          <a:lstStyle>
            <a:lvl1pPr algn="l">
              <a:defRPr sz="3637"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503976" y="6256691"/>
            <a:ext cx="5247886" cy="801727"/>
          </a:xfrm>
        </p:spPr>
        <p:txBody>
          <a:bodyPr anchor="b">
            <a:noAutofit/>
          </a:bodyPr>
          <a:lstStyle>
            <a:lvl1pPr marL="0" indent="0">
              <a:buFontTx/>
              <a:buNone/>
              <a:defRPr sz="1984">
                <a:solidFill>
                  <a:schemeClr val="tx1">
                    <a:lumMod val="75000"/>
                    <a:lumOff val="25000"/>
                  </a:schemeClr>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B073CD-C177-4D46-A84A-435D2B38B8D7}"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
        <p:nvSpPr>
          <p:cNvPr id="24" name="TextBox 23"/>
          <p:cNvSpPr txBox="1"/>
          <p:nvPr/>
        </p:nvSpPr>
        <p:spPr>
          <a:xfrm>
            <a:off x="399075" y="1232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578567" y="4500221"/>
            <a:ext cx="378082" cy="911682"/>
          </a:xfrm>
          <a:prstGeom prst="rect">
            <a:avLst/>
          </a:prstGeom>
        </p:spPr>
        <p:txBody>
          <a:bodyPr vert="horz" lIns="75597" tIns="37798" rIns="75597" bIns="37798" rtlCol="0" anchor="ctr">
            <a:noAutofit/>
          </a:bodyPr>
          <a:lstStyle/>
          <a:p>
            <a:pPr lvl="0"/>
            <a:r>
              <a:rPr lang="en-US" sz="6614"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6648603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09144" y="950383"/>
            <a:ext cx="5242718" cy="4712318"/>
          </a:xfrm>
        </p:spPr>
        <p:txBody>
          <a:bodyPr anchor="ctr">
            <a:normAutofit/>
          </a:bodyPr>
          <a:lstStyle>
            <a:lvl1pPr algn="l">
              <a:defRPr sz="3637"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503976" y="6256691"/>
            <a:ext cx="5247886" cy="801727"/>
          </a:xfrm>
        </p:spPr>
        <p:txBody>
          <a:bodyPr anchor="b">
            <a:noAutofit/>
          </a:bodyPr>
          <a:lstStyle>
            <a:lvl1pPr marL="0" indent="0">
              <a:buFontTx/>
              <a:buNone/>
              <a:defRPr sz="1984">
                <a:solidFill>
                  <a:schemeClr val="accent1"/>
                </a:solidFill>
              </a:defRPr>
            </a:lvl1pPr>
            <a:lvl2pPr marL="377967" indent="0">
              <a:buFontTx/>
              <a:buNone/>
              <a:defRPr/>
            </a:lvl2pPr>
            <a:lvl3pPr marL="755934" indent="0">
              <a:buFontTx/>
              <a:buNone/>
              <a:defRPr/>
            </a:lvl3pPr>
            <a:lvl4pPr marL="1133902" indent="0">
              <a:buFontTx/>
              <a:buNone/>
              <a:defRPr/>
            </a:lvl4pPr>
            <a:lvl5pPr marL="1511869"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503977" y="7058418"/>
            <a:ext cx="5247885" cy="2360234"/>
          </a:xfrm>
        </p:spPr>
        <p:txBody>
          <a:bodyPr anchor="t">
            <a:normAutofit/>
          </a:bodyPr>
          <a:lstStyle>
            <a:lvl1pPr marL="0" indent="0" algn="l">
              <a:buNone/>
              <a:defRPr sz="1488">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B073CD-C177-4D46-A84A-435D2B38B8D7}"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448856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4796C1-BB97-4342-84D4-9F003B0A237F}"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74192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41660" y="950384"/>
            <a:ext cx="809219" cy="8187158"/>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03977" y="950384"/>
            <a:ext cx="4294916" cy="818715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4E7BE97-F520-44E3-BFCA-97E3684AB65D}"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179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804931-A3A9-4912-82ED-3E098A5C386D}"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5196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3977" y="4210729"/>
            <a:ext cx="5247885" cy="2847691"/>
          </a:xfrm>
        </p:spPr>
        <p:txBody>
          <a:bodyPr anchor="b"/>
          <a:lstStyle>
            <a:lvl1pPr algn="l">
              <a:defRPr sz="3307"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3977" y="7058417"/>
            <a:ext cx="5247885" cy="1341388"/>
          </a:xfrm>
        </p:spPr>
        <p:txBody>
          <a:bodyPr anchor="t"/>
          <a:lstStyle>
            <a:lvl1pPr marL="0" indent="0" algn="l">
              <a:buNone/>
              <a:defRPr sz="1653">
                <a:solidFill>
                  <a:schemeClr val="tx1">
                    <a:lumMod val="50000"/>
                    <a:lumOff val="50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7E5948-C5E2-45C1-97F2-DC90ED36C27F}"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565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979" y="950383"/>
            <a:ext cx="5247884" cy="2059164"/>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03979" y="3368418"/>
            <a:ext cx="2553051" cy="6050232"/>
          </a:xfrm>
        </p:spPr>
        <p:txBody>
          <a:bodyPr>
            <a:normAutofit/>
          </a:bodyPr>
          <a:lstStyle>
            <a:lvl1pPr>
              <a:defRPr sz="1488"/>
            </a:lvl1pPr>
            <a:lvl2pPr>
              <a:defRPr sz="1323"/>
            </a:lvl2pPr>
            <a:lvl3pPr>
              <a:defRPr sz="1157"/>
            </a:lvl3pPr>
            <a:lvl4pPr>
              <a:defRPr sz="992"/>
            </a:lvl4pPr>
            <a:lvl5pPr>
              <a:defRPr sz="992"/>
            </a:lvl5pPr>
            <a:lvl6pPr>
              <a:defRPr sz="992"/>
            </a:lvl6pPr>
            <a:lvl7pPr>
              <a:defRPr sz="992"/>
            </a:lvl7pPr>
            <a:lvl8pPr>
              <a:defRPr sz="992"/>
            </a:lvl8pPr>
            <a:lvl9pPr>
              <a:defRPr sz="99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198811" y="3368421"/>
            <a:ext cx="2553052" cy="6050233"/>
          </a:xfrm>
        </p:spPr>
        <p:txBody>
          <a:bodyPr>
            <a:normAutofit/>
          </a:bodyPr>
          <a:lstStyle>
            <a:lvl1pPr>
              <a:defRPr sz="1488"/>
            </a:lvl1pPr>
            <a:lvl2pPr>
              <a:defRPr sz="1323"/>
            </a:lvl2pPr>
            <a:lvl3pPr>
              <a:defRPr sz="1157"/>
            </a:lvl3pPr>
            <a:lvl4pPr>
              <a:defRPr sz="992"/>
            </a:lvl4pPr>
            <a:lvl5pPr>
              <a:defRPr sz="992"/>
            </a:lvl5pPr>
            <a:lvl6pPr>
              <a:defRPr sz="992"/>
            </a:lvl6pPr>
            <a:lvl7pPr>
              <a:defRPr sz="992"/>
            </a:lvl7pPr>
            <a:lvl8pPr>
              <a:defRPr sz="992"/>
            </a:lvl8pPr>
            <a:lvl9pPr>
              <a:defRPr sz="99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CCB64D1-6BB0-48D1-8181-F24CE781FFE3}"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1456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3978" y="950383"/>
            <a:ext cx="5247884" cy="2059164"/>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3978" y="3369032"/>
            <a:ext cx="2555170"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03978" y="4267444"/>
            <a:ext cx="2555170" cy="515121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196691" y="3369032"/>
            <a:ext cx="2555170" cy="898409"/>
          </a:xfrm>
        </p:spPr>
        <p:txBody>
          <a:bodyPr anchor="b">
            <a:noAutofit/>
          </a:bodyPr>
          <a:lstStyle>
            <a:lvl1pPr marL="0" indent="0">
              <a:buNone/>
              <a:defRPr sz="1984" b="0"/>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196691" y="4267444"/>
            <a:ext cx="2555170" cy="515121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A76FCFC-EAD3-4BD1-9967-DCD9A0D7061D}"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1476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03978" y="950383"/>
            <a:ext cx="5247884" cy="2059164"/>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A20268-5E85-48B5-99CE-FE2DD3F2D1DC}"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8885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BA3E5-B338-41B3-9DB7-75E4B47F8B32}"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0296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3978" y="2336365"/>
            <a:ext cx="2306744" cy="1993164"/>
          </a:xfrm>
        </p:spPr>
        <p:txBody>
          <a:bodyPr anchor="b">
            <a:normAutofit/>
          </a:bodyPr>
          <a:lstStyle>
            <a:lvl1pPr>
              <a:defRPr sz="1653"/>
            </a:lvl1pPr>
          </a:lstStyle>
          <a:p>
            <a:r>
              <a:rPr lang="ja-JP" altLang="en-US"/>
              <a:t>マスター タイトルの書式設定</a:t>
            </a:r>
            <a:endParaRPr lang="en-US" dirty="0"/>
          </a:p>
        </p:txBody>
      </p:sp>
      <p:sp>
        <p:nvSpPr>
          <p:cNvPr id="3" name="Content Placeholder 2"/>
          <p:cNvSpPr>
            <a:spLocks noGrp="1"/>
          </p:cNvSpPr>
          <p:nvPr>
            <p:ph idx="1"/>
          </p:nvPr>
        </p:nvSpPr>
        <p:spPr>
          <a:xfrm>
            <a:off x="2952502" y="802783"/>
            <a:ext cx="2799359" cy="861586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3978" y="4329529"/>
            <a:ext cx="2306744" cy="4029228"/>
          </a:xfrm>
        </p:spPr>
        <p:txBody>
          <a:bodyPr>
            <a:normAutofit/>
          </a:bodyPr>
          <a:lstStyle>
            <a:lvl1pPr marL="0" indent="0">
              <a:buNone/>
              <a:defRPr sz="1157"/>
            </a:lvl1pPr>
            <a:lvl2pPr marL="283475" indent="0">
              <a:buNone/>
              <a:defRPr sz="868"/>
            </a:lvl2pPr>
            <a:lvl3pPr marL="566951" indent="0">
              <a:buNone/>
              <a:defRPr sz="744"/>
            </a:lvl3pPr>
            <a:lvl4pPr marL="850426" indent="0">
              <a:buNone/>
              <a:defRPr sz="620"/>
            </a:lvl4pPr>
            <a:lvl5pPr marL="1133902" indent="0">
              <a:buNone/>
              <a:defRPr sz="620"/>
            </a:lvl5pPr>
            <a:lvl6pPr marL="1417377" indent="0">
              <a:buNone/>
              <a:defRPr sz="620"/>
            </a:lvl6pPr>
            <a:lvl7pPr marL="1700853" indent="0">
              <a:buNone/>
              <a:defRPr sz="620"/>
            </a:lvl7pPr>
            <a:lvl8pPr marL="1984328" indent="0">
              <a:buNone/>
              <a:defRPr sz="620"/>
            </a:lvl8pPr>
            <a:lvl9pPr marL="2267803" indent="0">
              <a:buNone/>
              <a:defRPr sz="62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7187652-74C4-4AA7-8F06-8BD129BF86EC}"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9865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3978" y="7484269"/>
            <a:ext cx="5247884" cy="883560"/>
          </a:xfrm>
        </p:spPr>
        <p:txBody>
          <a:bodyPr anchor="b">
            <a:normAutofit/>
          </a:bodyPr>
          <a:lstStyle>
            <a:lvl1pPr algn="l">
              <a:defRPr sz="1984"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03978" y="950384"/>
            <a:ext cx="5247884" cy="5995581"/>
          </a:xfrm>
        </p:spPr>
        <p:txBody>
          <a:bodyPr anchor="t">
            <a:normAutofit/>
          </a:bodyPr>
          <a:lstStyle>
            <a:lvl1pPr marL="0" indent="0" algn="ctr">
              <a:buNone/>
              <a:defRPr sz="1323"/>
            </a:lvl1pPr>
            <a:lvl2pPr marL="377967" indent="0">
              <a:buNone/>
              <a:defRPr sz="1323"/>
            </a:lvl2pPr>
            <a:lvl3pPr marL="755934" indent="0">
              <a:buNone/>
              <a:defRPr sz="1323"/>
            </a:lvl3pPr>
            <a:lvl4pPr marL="1133902" indent="0">
              <a:buNone/>
              <a:defRPr sz="1323"/>
            </a:lvl4pPr>
            <a:lvl5pPr marL="1511869" indent="0">
              <a:buNone/>
              <a:defRPr sz="1323"/>
            </a:lvl5pPr>
            <a:lvl6pPr marL="1889836" indent="0">
              <a:buNone/>
              <a:defRPr sz="1323"/>
            </a:lvl6pPr>
            <a:lvl7pPr marL="2267803" indent="0">
              <a:buNone/>
              <a:defRPr sz="1323"/>
            </a:lvl7pPr>
            <a:lvl8pPr marL="2645771" indent="0">
              <a:buNone/>
              <a:defRPr sz="1323"/>
            </a:lvl8pPr>
            <a:lvl9pPr marL="3023738" indent="0">
              <a:buNone/>
              <a:defRPr sz="1323"/>
            </a:lvl9pPr>
          </a:lstStyle>
          <a:p>
            <a:r>
              <a:rPr lang="ja-JP" altLang="en-US"/>
              <a:t>図を追加</a:t>
            </a:r>
            <a:endParaRPr lang="en-US" dirty="0"/>
          </a:p>
        </p:txBody>
      </p:sp>
      <p:sp>
        <p:nvSpPr>
          <p:cNvPr id="4" name="Text Placeholder 3"/>
          <p:cNvSpPr>
            <a:spLocks noGrp="1"/>
          </p:cNvSpPr>
          <p:nvPr>
            <p:ph type="body" sz="half" idx="2"/>
          </p:nvPr>
        </p:nvSpPr>
        <p:spPr>
          <a:xfrm>
            <a:off x="503978" y="8367830"/>
            <a:ext cx="5247884" cy="1050822"/>
          </a:xfrm>
        </p:spPr>
        <p:txBody>
          <a:bodyPr>
            <a:normAutofit/>
          </a:bodyPr>
          <a:lstStyle>
            <a:lvl1pPr marL="0" indent="0">
              <a:buNone/>
              <a:defRPr sz="992"/>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5B52FCA-EDD9-4D61-B453-DBA2C8BB32EA}"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245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000" y="-13201"/>
            <a:ext cx="7581009" cy="1071821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3978" y="950383"/>
            <a:ext cx="5247884" cy="2059164"/>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03978" y="3368421"/>
            <a:ext cx="5247884" cy="605023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468722" y="9418654"/>
            <a:ext cx="56559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A7B073CD-C177-4D46-A84A-435D2B38B8D7}" type="datetime1">
              <a:rPr lang="ja-JP" altLang="en-US" smtClean="0">
                <a:solidFill>
                  <a:prstClr val="black">
                    <a:tint val="75000"/>
                  </a:prstClr>
                </a:solidFill>
              </a:rPr>
              <a:t>2023/5/29</a:t>
            </a:fld>
            <a:endParaRPr lang="ja-JP" altLang="en-US">
              <a:solidFill>
                <a:prstClr val="black">
                  <a:tint val="75000"/>
                </a:prstClr>
              </a:solidFill>
            </a:endParaRPr>
          </a:p>
        </p:txBody>
      </p:sp>
      <p:sp>
        <p:nvSpPr>
          <p:cNvPr id="5" name="Footer Placeholder 4"/>
          <p:cNvSpPr>
            <a:spLocks noGrp="1"/>
          </p:cNvSpPr>
          <p:nvPr>
            <p:ph type="ftr" sz="quarter" idx="3"/>
          </p:nvPr>
        </p:nvSpPr>
        <p:spPr>
          <a:xfrm>
            <a:off x="503978" y="9418654"/>
            <a:ext cx="3821979" cy="569240"/>
          </a:xfrm>
          <a:prstGeom prst="rect">
            <a:avLst/>
          </a:prstGeom>
        </p:spPr>
        <p:txBody>
          <a:bodyPr vert="horz" lIns="91440" tIns="45720" rIns="91440" bIns="45720" rtlCol="0" anchor="ctr"/>
          <a:lstStyle>
            <a:lvl1pPr algn="l">
              <a:defRPr sz="744">
                <a:solidFill>
                  <a:schemeClr val="tx1">
                    <a:tint val="75000"/>
                  </a:schemeClr>
                </a:solidFill>
              </a:defRPr>
            </a:lvl1pPr>
          </a:lstStyle>
          <a:p>
            <a:endParaRPr lang="ja-JP" altLang="en-US">
              <a:solidFill>
                <a:prstClr val="black">
                  <a:tint val="75000"/>
                </a:prstClr>
              </a:solidFill>
            </a:endParaRPr>
          </a:p>
        </p:txBody>
      </p:sp>
      <p:sp>
        <p:nvSpPr>
          <p:cNvPr id="6" name="Slide Number Placeholder 5"/>
          <p:cNvSpPr>
            <a:spLocks noGrp="1"/>
          </p:cNvSpPr>
          <p:nvPr>
            <p:ph type="sldNum" sz="quarter" idx="4"/>
          </p:nvPr>
        </p:nvSpPr>
        <p:spPr>
          <a:xfrm>
            <a:off x="5328047" y="9418654"/>
            <a:ext cx="423816" cy="569240"/>
          </a:xfrm>
          <a:prstGeom prst="rect">
            <a:avLst/>
          </a:prstGeom>
        </p:spPr>
        <p:txBody>
          <a:bodyPr vert="horz" lIns="91440" tIns="45720" rIns="91440" bIns="45720" rtlCol="0" anchor="ctr"/>
          <a:lstStyle>
            <a:lvl1pPr algn="r">
              <a:defRPr sz="744">
                <a:solidFill>
                  <a:schemeClr val="accent1"/>
                </a:solidFill>
              </a:defRPr>
            </a:lvl1pPr>
          </a:lstStyle>
          <a:p>
            <a:fld id="{65465D5D-6DAF-4196-ADB3-6FD1A863D1BF}"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7615188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hf sldNum="0" hdr="0" ftr="0" dt="0"/>
  <p:txStyles>
    <p:titleStyle>
      <a:lvl1pPr algn="l" defTabSz="377967" rtl="0" eaLnBrk="1" latinLnBrk="0" hangingPunct="1">
        <a:spcBef>
          <a:spcPct val="0"/>
        </a:spcBef>
        <a:buNone/>
        <a:defRPr kumimoji="1" sz="2976"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3475" indent="-283475" algn="l" defTabSz="377967" rtl="0" eaLnBrk="1" latinLnBrk="0" hangingPunct="1">
        <a:spcBef>
          <a:spcPts val="827"/>
        </a:spcBef>
        <a:spcAft>
          <a:spcPts val="0"/>
        </a:spcAft>
        <a:buClr>
          <a:schemeClr val="accent1"/>
        </a:buClr>
        <a:buSzPct val="80000"/>
        <a:buFont typeface="Wingdings 3" charset="2"/>
        <a:buChar char=""/>
        <a:defRPr kumimoji="1" sz="1488" kern="1200">
          <a:solidFill>
            <a:schemeClr val="tx1">
              <a:lumMod val="75000"/>
              <a:lumOff val="25000"/>
            </a:schemeClr>
          </a:solidFill>
          <a:latin typeface="+mn-lt"/>
          <a:ea typeface="+mn-ea"/>
          <a:cs typeface="+mn-cs"/>
        </a:defRPr>
      </a:lvl1pPr>
      <a:lvl2pPr marL="614197" indent="-236230" algn="l" defTabSz="377967" rtl="0" eaLnBrk="1" latinLnBrk="0" hangingPunct="1">
        <a:spcBef>
          <a:spcPts val="827"/>
        </a:spcBef>
        <a:spcAft>
          <a:spcPts val="0"/>
        </a:spcAft>
        <a:buClr>
          <a:schemeClr val="accent1"/>
        </a:buClr>
        <a:buSzPct val="80000"/>
        <a:buFont typeface="Wingdings 3" charset="2"/>
        <a:buChar char=""/>
        <a:defRPr kumimoji="1" sz="1323" kern="1200">
          <a:solidFill>
            <a:schemeClr val="tx1">
              <a:lumMod val="75000"/>
              <a:lumOff val="25000"/>
            </a:schemeClr>
          </a:solidFill>
          <a:latin typeface="+mn-lt"/>
          <a:ea typeface="+mn-ea"/>
          <a:cs typeface="+mn-cs"/>
        </a:defRPr>
      </a:lvl2pPr>
      <a:lvl3pPr marL="944918" indent="-188984" algn="l" defTabSz="377967" rtl="0" eaLnBrk="1" latinLnBrk="0" hangingPunct="1">
        <a:spcBef>
          <a:spcPts val="827"/>
        </a:spcBef>
        <a:spcAft>
          <a:spcPts val="0"/>
        </a:spcAft>
        <a:buClr>
          <a:schemeClr val="accent1"/>
        </a:buClr>
        <a:buSzPct val="80000"/>
        <a:buFont typeface="Wingdings 3" charset="2"/>
        <a:buChar char=""/>
        <a:defRPr kumimoji="1" sz="1157" kern="1200">
          <a:solidFill>
            <a:schemeClr val="tx1">
              <a:lumMod val="75000"/>
              <a:lumOff val="25000"/>
            </a:schemeClr>
          </a:solidFill>
          <a:latin typeface="+mn-lt"/>
          <a:ea typeface="+mn-ea"/>
          <a:cs typeface="+mn-cs"/>
        </a:defRPr>
      </a:lvl3pPr>
      <a:lvl4pPr marL="1322885"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4pPr>
      <a:lvl5pPr marL="1700853"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5pPr>
      <a:lvl6pPr marL="2078820"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6pPr>
      <a:lvl7pPr marL="2456787"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7pPr>
      <a:lvl8pPr marL="2834754"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8pPr>
      <a:lvl9pPr marL="3212722" indent="-188984" algn="l" defTabSz="377967" rtl="0" eaLnBrk="1" latinLnBrk="0" hangingPunct="1">
        <a:spcBef>
          <a:spcPts val="827"/>
        </a:spcBef>
        <a:spcAft>
          <a:spcPts val="0"/>
        </a:spcAft>
        <a:buClr>
          <a:schemeClr val="accent1"/>
        </a:buClr>
        <a:buSzPct val="80000"/>
        <a:buFont typeface="Wingdings 3" charset="2"/>
        <a:buChar char=""/>
        <a:defRPr kumimoji="1" sz="992" kern="1200">
          <a:solidFill>
            <a:schemeClr val="tx1">
              <a:lumMod val="75000"/>
              <a:lumOff val="25000"/>
            </a:schemeClr>
          </a:solidFill>
          <a:latin typeface="+mn-lt"/>
          <a:ea typeface="+mn-ea"/>
          <a:cs typeface="+mn-cs"/>
        </a:defRPr>
      </a:lvl9pPr>
    </p:bodyStyle>
    <p:otherStyle>
      <a:defPPr>
        <a:defRPr lang="en-US"/>
      </a:defPPr>
      <a:lvl1pPr marL="0" algn="l" defTabSz="377967" rtl="0" eaLnBrk="1" latinLnBrk="0" hangingPunct="1">
        <a:defRPr kumimoji="1" sz="1488" kern="1200">
          <a:solidFill>
            <a:schemeClr val="tx1"/>
          </a:solidFill>
          <a:latin typeface="+mn-lt"/>
          <a:ea typeface="+mn-ea"/>
          <a:cs typeface="+mn-cs"/>
        </a:defRPr>
      </a:lvl1pPr>
      <a:lvl2pPr marL="377967" algn="l" defTabSz="377967" rtl="0" eaLnBrk="1" latinLnBrk="0" hangingPunct="1">
        <a:defRPr kumimoji="1" sz="1488" kern="1200">
          <a:solidFill>
            <a:schemeClr val="tx1"/>
          </a:solidFill>
          <a:latin typeface="+mn-lt"/>
          <a:ea typeface="+mn-ea"/>
          <a:cs typeface="+mn-cs"/>
        </a:defRPr>
      </a:lvl2pPr>
      <a:lvl3pPr marL="755934" algn="l" defTabSz="377967" rtl="0" eaLnBrk="1" latinLnBrk="0" hangingPunct="1">
        <a:defRPr kumimoji="1" sz="1488" kern="1200">
          <a:solidFill>
            <a:schemeClr val="tx1"/>
          </a:solidFill>
          <a:latin typeface="+mn-lt"/>
          <a:ea typeface="+mn-ea"/>
          <a:cs typeface="+mn-cs"/>
        </a:defRPr>
      </a:lvl3pPr>
      <a:lvl4pPr marL="1133902" algn="l" defTabSz="377967" rtl="0" eaLnBrk="1" latinLnBrk="0" hangingPunct="1">
        <a:defRPr kumimoji="1" sz="1488" kern="1200">
          <a:solidFill>
            <a:schemeClr val="tx1"/>
          </a:solidFill>
          <a:latin typeface="+mn-lt"/>
          <a:ea typeface="+mn-ea"/>
          <a:cs typeface="+mn-cs"/>
        </a:defRPr>
      </a:lvl4pPr>
      <a:lvl5pPr marL="1511869" algn="l" defTabSz="377967" rtl="0" eaLnBrk="1" latinLnBrk="0" hangingPunct="1">
        <a:defRPr kumimoji="1" sz="1488" kern="1200">
          <a:solidFill>
            <a:schemeClr val="tx1"/>
          </a:solidFill>
          <a:latin typeface="+mn-lt"/>
          <a:ea typeface="+mn-ea"/>
          <a:cs typeface="+mn-cs"/>
        </a:defRPr>
      </a:lvl5pPr>
      <a:lvl6pPr marL="1889836" algn="l" defTabSz="377967" rtl="0" eaLnBrk="1" latinLnBrk="0" hangingPunct="1">
        <a:defRPr kumimoji="1" sz="1488" kern="1200">
          <a:solidFill>
            <a:schemeClr val="tx1"/>
          </a:solidFill>
          <a:latin typeface="+mn-lt"/>
          <a:ea typeface="+mn-ea"/>
          <a:cs typeface="+mn-cs"/>
        </a:defRPr>
      </a:lvl6pPr>
      <a:lvl7pPr marL="2267803" algn="l" defTabSz="377967" rtl="0" eaLnBrk="1" latinLnBrk="0" hangingPunct="1">
        <a:defRPr kumimoji="1" sz="1488" kern="1200">
          <a:solidFill>
            <a:schemeClr val="tx1"/>
          </a:solidFill>
          <a:latin typeface="+mn-lt"/>
          <a:ea typeface="+mn-ea"/>
          <a:cs typeface="+mn-cs"/>
        </a:defRPr>
      </a:lvl7pPr>
      <a:lvl8pPr marL="2645771" algn="l" defTabSz="377967" rtl="0" eaLnBrk="1" latinLnBrk="0" hangingPunct="1">
        <a:defRPr kumimoji="1" sz="1488" kern="1200">
          <a:solidFill>
            <a:schemeClr val="tx1"/>
          </a:solidFill>
          <a:latin typeface="+mn-lt"/>
          <a:ea typeface="+mn-ea"/>
          <a:cs typeface="+mn-cs"/>
        </a:defRPr>
      </a:lvl8pPr>
      <a:lvl9pPr marL="3023738" algn="l" defTabSz="377967"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テキスト ボックス 2"/>
          <p:cNvSpPr txBox="1"/>
          <p:nvPr/>
        </p:nvSpPr>
        <p:spPr>
          <a:xfrm>
            <a:off x="161069" y="-127035"/>
            <a:ext cx="6876280" cy="1211165"/>
          </a:xfrm>
          <a:prstGeom prst="rect">
            <a:avLst/>
          </a:prstGeom>
          <a:noFill/>
        </p:spPr>
        <p:txBody>
          <a:bodyPr wrap="square" rtlCol="0">
            <a:spAutoFit/>
          </a:bodyPr>
          <a:lstStyle/>
          <a:p>
            <a:endParaRPr lang="en-US" altLang="ja-JP" sz="1657" dirty="0"/>
          </a:p>
          <a:p>
            <a:pPr algn="ctr"/>
            <a:r>
              <a:rPr kumimoji="1" lang="en-US" altLang="ja-JP" sz="3454" dirty="0">
                <a:latin typeface="HGS創英角ﾎﾟｯﾌﾟ体" panose="040B0A00000000000000" pitchFamily="50" charset="-128"/>
                <a:ea typeface="HGS創英角ﾎﾟｯﾌﾟ体" panose="040B0A00000000000000" pitchFamily="50" charset="-128"/>
              </a:rPr>
              <a:t>	</a:t>
            </a:r>
            <a:r>
              <a:rPr kumimoji="1" lang="ja-JP" altLang="en-US" sz="3238" dirty="0">
                <a:latin typeface="HGS創英角ﾎﾟｯﾌﾟ体" panose="040B0A00000000000000" pitchFamily="50" charset="-128"/>
                <a:ea typeface="HGS創英角ﾎﾟｯﾌﾟ体" panose="040B0A00000000000000" pitchFamily="50" charset="-128"/>
              </a:rPr>
              <a:t>大阪労働局　</a:t>
            </a:r>
            <a:r>
              <a:rPr lang="ja-JP" altLang="en-US" sz="3238" dirty="0">
                <a:latin typeface="HGS創英角ﾎﾟｯﾌﾟ体" panose="040B0A00000000000000" pitchFamily="50" charset="-128"/>
                <a:ea typeface="HGS創英角ﾎﾟｯﾌﾟ体" panose="040B0A00000000000000" pitchFamily="50" charset="-128"/>
              </a:rPr>
              <a:t>業務説明</a:t>
            </a:r>
            <a:r>
              <a:rPr kumimoji="1" lang="ja-JP" altLang="en-US" sz="3238" dirty="0">
                <a:latin typeface="HGS創英角ﾎﾟｯﾌﾟ体" panose="040B0A00000000000000" pitchFamily="50" charset="-128"/>
                <a:ea typeface="HGS創英角ﾎﾟｯﾌﾟ体" panose="040B0A00000000000000" pitchFamily="50" charset="-128"/>
              </a:rPr>
              <a:t>会</a:t>
            </a:r>
            <a:endParaRPr kumimoji="1" lang="en-US" altLang="ja-JP" sz="3238" dirty="0">
              <a:latin typeface="HGS創英角ﾎﾟｯﾌﾟ体" panose="040B0A00000000000000" pitchFamily="50" charset="-128"/>
              <a:ea typeface="HGS創英角ﾎﾟｯﾌﾟ体" panose="040B0A00000000000000" pitchFamily="50" charset="-128"/>
            </a:endParaRPr>
          </a:p>
          <a:p>
            <a:pPr algn="r"/>
            <a:r>
              <a:rPr kumimoji="1" lang="ja-JP" altLang="en-US" sz="2159" dirty="0">
                <a:latin typeface="HGS創英角ﾎﾟｯﾌﾟ体" panose="040B0A00000000000000" pitchFamily="50" charset="-128"/>
                <a:ea typeface="HGS創英角ﾎﾟｯﾌﾟ体" panose="040B0A00000000000000" pitchFamily="50" charset="-128"/>
              </a:rPr>
              <a:t>のお知らせ</a:t>
            </a:r>
          </a:p>
        </p:txBody>
      </p:sp>
      <p:sp>
        <p:nvSpPr>
          <p:cNvPr id="4" name="テキスト ボックス 3"/>
          <p:cNvSpPr txBox="1"/>
          <p:nvPr/>
        </p:nvSpPr>
        <p:spPr>
          <a:xfrm>
            <a:off x="315996" y="2506909"/>
            <a:ext cx="6929118" cy="1564301"/>
          </a:xfrm>
          <a:prstGeom prst="rect">
            <a:avLst/>
          </a:prstGeom>
          <a:noFill/>
          <a:ln w="76200" cmpd="thickThin">
            <a:solidFill>
              <a:srgbClr val="0070C0"/>
            </a:solidFill>
          </a:ln>
        </p:spPr>
        <p:txBody>
          <a:bodyPr wrap="square" tIns="116567" bIns="116567" rtlCol="0" anchor="ctr" anchorCtr="0">
            <a:spAutoFit/>
          </a:bodyPr>
          <a:lstStyle/>
          <a:p>
            <a:r>
              <a:rPr kumimoji="1" lang="ja-JP" altLang="en-US" sz="1727" dirty="0"/>
              <a:t>大阪労働局では、主にハローワーク・労働局で勤務する厚生労働事務官（共通）</a:t>
            </a:r>
            <a:r>
              <a:rPr lang="ja-JP" altLang="en-US" sz="1727" dirty="0"/>
              <a:t>の現役若手職員と人事担当者を交えたオンライン（</a:t>
            </a:r>
            <a:r>
              <a:rPr lang="en-US" altLang="ja-JP" sz="1727" dirty="0"/>
              <a:t>ZOOM</a:t>
            </a:r>
            <a:r>
              <a:rPr lang="ja-JP" altLang="en-US" sz="1727" dirty="0"/>
              <a:t>）による業務説明会を開催します！</a:t>
            </a:r>
            <a:endParaRPr lang="en-US" altLang="ja-JP" sz="1727" dirty="0"/>
          </a:p>
          <a:p>
            <a:r>
              <a:rPr lang="ja-JP" altLang="en-US" sz="1727" dirty="0"/>
              <a:t>労働局のことをもっと知りたいという方はもちろん、これから応募先官庁を決めようという方もぜひご参加ください！！</a:t>
            </a:r>
            <a:endParaRPr lang="en-US" altLang="ja-JP" sz="1727" dirty="0"/>
          </a:p>
        </p:txBody>
      </p:sp>
      <p:sp>
        <p:nvSpPr>
          <p:cNvPr id="6" name="テキスト ボックス 5"/>
          <p:cNvSpPr txBox="1"/>
          <p:nvPr/>
        </p:nvSpPr>
        <p:spPr>
          <a:xfrm>
            <a:off x="485027" y="1289902"/>
            <a:ext cx="6535587" cy="848053"/>
          </a:xfrm>
          <a:prstGeom prst="rect">
            <a:avLst/>
          </a:prstGeom>
          <a:noFill/>
        </p:spPr>
        <p:txBody>
          <a:bodyPr wrap="square" rtlCol="0">
            <a:spAutoFit/>
          </a:bodyPr>
          <a:lstStyle/>
          <a:p>
            <a:r>
              <a:rPr lang="ja-JP" altLang="en-US" sz="1511" b="1" dirty="0"/>
              <a:t>日　時　</a:t>
            </a:r>
            <a:r>
              <a:rPr kumimoji="1" lang="ja-JP" altLang="en-US" sz="1511" b="1" dirty="0"/>
              <a:t>　</a:t>
            </a:r>
            <a:r>
              <a:rPr kumimoji="1" lang="ja-JP" altLang="en-US" b="1" dirty="0">
                <a:solidFill>
                  <a:srgbClr val="FF0000"/>
                </a:solidFill>
              </a:rPr>
              <a:t>令和５年</a:t>
            </a:r>
            <a:r>
              <a:rPr lang="ja-JP" altLang="en-US" b="1" dirty="0">
                <a:solidFill>
                  <a:srgbClr val="FF0000"/>
                </a:solidFill>
              </a:rPr>
              <a:t>６</a:t>
            </a:r>
            <a:r>
              <a:rPr kumimoji="1" lang="ja-JP" altLang="en-US" b="1" dirty="0">
                <a:solidFill>
                  <a:srgbClr val="FF0000"/>
                </a:solidFill>
              </a:rPr>
              <a:t>月２２日（木）、</a:t>
            </a:r>
            <a:r>
              <a:rPr lang="ja-JP" altLang="en-US" b="1" dirty="0">
                <a:solidFill>
                  <a:srgbClr val="FF0000"/>
                </a:solidFill>
              </a:rPr>
              <a:t> ６月２６日（月）</a:t>
            </a:r>
            <a:endParaRPr lang="en-US" altLang="ja-JP" b="1" dirty="0">
              <a:solidFill>
                <a:srgbClr val="FF0000"/>
              </a:solidFill>
            </a:endParaRPr>
          </a:p>
          <a:p>
            <a:r>
              <a:rPr lang="ja-JP" altLang="en-US" sz="1511" b="1" dirty="0"/>
              <a:t>　　　　　　</a:t>
            </a:r>
            <a:endParaRPr kumimoji="1" lang="en-US" altLang="ja-JP" sz="1511" b="1" dirty="0"/>
          </a:p>
          <a:p>
            <a:r>
              <a:rPr kumimoji="1" lang="ja-JP" altLang="en-US" sz="1511" b="1" dirty="0"/>
              <a:t>対　象　　</a:t>
            </a:r>
            <a:r>
              <a:rPr kumimoji="1" lang="ja-JP" altLang="en-US" sz="1600" b="1" dirty="0">
                <a:solidFill>
                  <a:srgbClr val="FF0000"/>
                </a:solidFill>
              </a:rPr>
              <a:t>令和５年度国家公務員一般職（大卒程度試験）受験者</a:t>
            </a:r>
            <a:endParaRPr kumimoji="1" lang="en-US" altLang="ja-JP" sz="1511" b="1" dirty="0">
              <a:solidFill>
                <a:srgbClr val="FF0000"/>
              </a:solidFill>
            </a:endParaRPr>
          </a:p>
        </p:txBody>
      </p:sp>
      <p:pic>
        <p:nvPicPr>
          <p:cNvPr id="9" name="図 8"/>
          <p:cNvPicPr/>
          <p:nvPr/>
        </p:nvPicPr>
        <p:blipFill>
          <a:blip r:embed="rId2" cstate="print"/>
          <a:srcRect/>
          <a:stretch>
            <a:fillRect/>
          </a:stretch>
        </p:blipFill>
        <p:spPr bwMode="auto">
          <a:xfrm>
            <a:off x="387243" y="264693"/>
            <a:ext cx="801887" cy="696575"/>
          </a:xfrm>
          <a:prstGeom prst="rect">
            <a:avLst/>
          </a:prstGeom>
          <a:noFill/>
        </p:spPr>
      </p:pic>
      <p:sp>
        <p:nvSpPr>
          <p:cNvPr id="12" name="テキスト ボックス 11"/>
          <p:cNvSpPr txBox="1"/>
          <p:nvPr/>
        </p:nvSpPr>
        <p:spPr>
          <a:xfrm>
            <a:off x="895320" y="10224017"/>
            <a:ext cx="6790961" cy="291618"/>
          </a:xfrm>
          <a:prstGeom prst="rect">
            <a:avLst/>
          </a:prstGeom>
          <a:noFill/>
        </p:spPr>
        <p:txBody>
          <a:bodyPr wrap="square" rtlCol="0">
            <a:spAutoFit/>
          </a:bodyPr>
          <a:lstStyle/>
          <a:p>
            <a:r>
              <a:rPr lang="ja-JP" altLang="en-US" sz="1295" dirty="0"/>
              <a:t>問い合わせ先：大阪労働局総務部総務課人事第２係　　</a:t>
            </a:r>
            <a:r>
              <a:rPr lang="en-US" altLang="ja-JP" sz="1295" dirty="0"/>
              <a:t>TEL</a:t>
            </a:r>
            <a:r>
              <a:rPr lang="ja-JP" altLang="en-US" sz="1295" dirty="0"/>
              <a:t>：</a:t>
            </a:r>
            <a:r>
              <a:rPr lang="en-US" altLang="ja-JP" sz="1295" dirty="0"/>
              <a:t>06-6949-6662</a:t>
            </a:r>
          </a:p>
        </p:txBody>
      </p:sp>
      <p:sp>
        <p:nvSpPr>
          <p:cNvPr id="2" name="テキスト ボックス 1"/>
          <p:cNvSpPr txBox="1"/>
          <p:nvPr/>
        </p:nvSpPr>
        <p:spPr>
          <a:xfrm>
            <a:off x="315997" y="2151249"/>
            <a:ext cx="1094046" cy="324833"/>
          </a:xfrm>
          <a:prstGeom prst="rect">
            <a:avLst/>
          </a:prstGeom>
          <a:solidFill>
            <a:srgbClr val="0070C0"/>
          </a:solidFill>
        </p:spPr>
        <p:txBody>
          <a:bodyPr wrap="square" rtlCol="0">
            <a:spAutoFit/>
          </a:bodyPr>
          <a:lstStyle/>
          <a:p>
            <a:pPr algn="ctr"/>
            <a:r>
              <a:rPr kumimoji="1" lang="ja-JP" altLang="en-US" sz="1511" b="1" dirty="0">
                <a:solidFill>
                  <a:schemeClr val="bg1"/>
                </a:solidFill>
              </a:rPr>
              <a:t>はじめに</a:t>
            </a:r>
          </a:p>
        </p:txBody>
      </p:sp>
      <p:sp>
        <p:nvSpPr>
          <p:cNvPr id="14" name="テキスト ボックス 13"/>
          <p:cNvSpPr txBox="1"/>
          <p:nvPr/>
        </p:nvSpPr>
        <p:spPr>
          <a:xfrm>
            <a:off x="302607" y="4222521"/>
            <a:ext cx="904692" cy="324833"/>
          </a:xfrm>
          <a:prstGeom prst="rect">
            <a:avLst/>
          </a:prstGeom>
          <a:solidFill>
            <a:srgbClr val="0070C0"/>
          </a:solidFill>
        </p:spPr>
        <p:txBody>
          <a:bodyPr wrap="square" rtlCol="0">
            <a:spAutoFit/>
          </a:bodyPr>
          <a:lstStyle/>
          <a:p>
            <a:pPr algn="ctr"/>
            <a:r>
              <a:rPr lang="ja-JP" altLang="en-US" sz="1511" b="1" dirty="0">
                <a:solidFill>
                  <a:schemeClr val="bg1"/>
                </a:solidFill>
              </a:rPr>
              <a:t>内　容</a:t>
            </a:r>
            <a:endParaRPr kumimoji="1" lang="ja-JP" altLang="en-US" sz="1511" b="1" dirty="0">
              <a:solidFill>
                <a:schemeClr val="bg1"/>
              </a:solidFill>
            </a:endParaRPr>
          </a:p>
        </p:txBody>
      </p:sp>
      <p:sp>
        <p:nvSpPr>
          <p:cNvPr id="15" name="テキスト ボックス 14"/>
          <p:cNvSpPr txBox="1"/>
          <p:nvPr/>
        </p:nvSpPr>
        <p:spPr>
          <a:xfrm>
            <a:off x="288262" y="6569134"/>
            <a:ext cx="904692" cy="324833"/>
          </a:xfrm>
          <a:prstGeom prst="rect">
            <a:avLst/>
          </a:prstGeom>
          <a:solidFill>
            <a:srgbClr val="0070C0"/>
          </a:solidFill>
        </p:spPr>
        <p:txBody>
          <a:bodyPr wrap="square" rtlCol="0">
            <a:spAutoFit/>
          </a:bodyPr>
          <a:lstStyle/>
          <a:p>
            <a:pPr algn="ctr"/>
            <a:r>
              <a:rPr lang="ja-JP" altLang="en-US" sz="1511" b="1" dirty="0">
                <a:solidFill>
                  <a:schemeClr val="bg1"/>
                </a:solidFill>
              </a:rPr>
              <a:t>予　約</a:t>
            </a:r>
            <a:endParaRPr kumimoji="1" lang="ja-JP" altLang="en-US" sz="1511" b="1" dirty="0">
              <a:solidFill>
                <a:schemeClr val="bg1"/>
              </a:solidFill>
            </a:endParaRPr>
          </a:p>
        </p:txBody>
      </p:sp>
      <p:sp>
        <p:nvSpPr>
          <p:cNvPr id="10" name="円形吹き出し 9"/>
          <p:cNvSpPr/>
          <p:nvPr/>
        </p:nvSpPr>
        <p:spPr>
          <a:xfrm flipV="1">
            <a:off x="3031147" y="774859"/>
            <a:ext cx="1082093" cy="488058"/>
          </a:xfrm>
          <a:prstGeom prst="wedgeEllipseCallout">
            <a:avLst>
              <a:gd name="adj1" fmla="val 26001"/>
              <a:gd name="adj2" fmla="val 8660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8694" tIns="49347" rIns="98694" bIns="49347" numCol="1" spcCol="0" rtlCol="0" fromWordArt="0" anchor="ctr" anchorCtr="0" forceAA="0" compatLnSpc="1">
            <a:prstTxWarp prst="textNoShape">
              <a:avLst/>
            </a:prstTxWarp>
            <a:noAutofit/>
          </a:bodyPr>
          <a:lstStyle/>
          <a:p>
            <a:pPr algn="ctr"/>
            <a:r>
              <a:rPr kumimoji="1" lang="ja-JP" altLang="en-US" sz="1657" dirty="0"/>
              <a:t>お</a:t>
            </a:r>
          </a:p>
        </p:txBody>
      </p:sp>
      <p:sp>
        <p:nvSpPr>
          <p:cNvPr id="16" name="テキスト ボックス 15"/>
          <p:cNvSpPr txBox="1"/>
          <p:nvPr/>
        </p:nvSpPr>
        <p:spPr>
          <a:xfrm>
            <a:off x="3083827" y="866324"/>
            <a:ext cx="1206974" cy="291618"/>
          </a:xfrm>
          <a:prstGeom prst="rect">
            <a:avLst/>
          </a:prstGeom>
          <a:noFill/>
        </p:spPr>
        <p:txBody>
          <a:bodyPr wrap="square" rtlCol="0">
            <a:spAutoFit/>
          </a:bodyPr>
          <a:lstStyle/>
          <a:p>
            <a:r>
              <a:rPr kumimoji="1" lang="ja-JP" altLang="en-US" sz="1295" dirty="0">
                <a:latin typeface="HGS創英角ﾎﾟｯﾌﾟ体" panose="040B0A00000000000000" pitchFamily="50" charset="-128"/>
                <a:ea typeface="HGS創英角ﾎﾟｯﾌﾟ体" panose="040B0A00000000000000" pitchFamily="50" charset="-128"/>
              </a:rPr>
              <a:t>オンライン</a:t>
            </a:r>
          </a:p>
        </p:txBody>
      </p:sp>
      <p:sp>
        <p:nvSpPr>
          <p:cNvPr id="18" name="テキスト ボックス 17"/>
          <p:cNvSpPr txBox="1"/>
          <p:nvPr/>
        </p:nvSpPr>
        <p:spPr>
          <a:xfrm>
            <a:off x="302608" y="4585437"/>
            <a:ext cx="6929118" cy="1829886"/>
          </a:xfrm>
          <a:prstGeom prst="rect">
            <a:avLst/>
          </a:prstGeom>
          <a:noFill/>
          <a:ln w="76200" cmpd="thickThin">
            <a:solidFill>
              <a:srgbClr val="0070C0"/>
            </a:solidFill>
          </a:ln>
        </p:spPr>
        <p:txBody>
          <a:bodyPr wrap="square" tIns="116567" bIns="116567" rtlCol="0" anchor="ctr" anchorCtr="0">
            <a:spAutoFit/>
          </a:bodyPr>
          <a:lstStyle/>
          <a:p>
            <a:r>
              <a:rPr lang="ja-JP" altLang="en-US" sz="1727" dirty="0"/>
              <a:t>・厚生労働事務官（共通）の業務説明</a:t>
            </a:r>
            <a:endParaRPr lang="en-US" altLang="ja-JP" sz="1727" dirty="0"/>
          </a:p>
          <a:p>
            <a:r>
              <a:rPr lang="ja-JP" altLang="en-US" sz="1134" dirty="0"/>
              <a:t>　</a:t>
            </a:r>
            <a:r>
              <a:rPr lang="ja-JP" altLang="en-US" sz="1295" dirty="0"/>
              <a:t>　厚生労働事務官採用パンフレット（全国版）を使用しますので、事前に</a:t>
            </a:r>
            <a:endParaRPr lang="en-US" altLang="ja-JP" sz="1295" dirty="0"/>
          </a:p>
          <a:p>
            <a:r>
              <a:rPr lang="ja-JP" altLang="en-US" sz="1295" dirty="0"/>
              <a:t>　　ホームページから印刷していただく等して、当日お手元にご準備ください</a:t>
            </a:r>
            <a:r>
              <a:rPr lang="ja-JP" altLang="en-US" sz="1134" dirty="0"/>
              <a:t>。</a:t>
            </a:r>
            <a:endParaRPr lang="en-US" altLang="ja-JP" sz="1134" dirty="0"/>
          </a:p>
          <a:p>
            <a:r>
              <a:rPr kumimoji="1" lang="ja-JP" altLang="en-US" sz="1727" dirty="0"/>
              <a:t>・若手職員の仕事紹介</a:t>
            </a:r>
            <a:endParaRPr kumimoji="1" lang="en-US" altLang="ja-JP" sz="1727" dirty="0"/>
          </a:p>
          <a:p>
            <a:r>
              <a:rPr lang="ja-JP" altLang="en-US" sz="1727" dirty="0"/>
              <a:t>・</a:t>
            </a:r>
            <a:r>
              <a:rPr kumimoji="1" lang="ja-JP" altLang="en-US" sz="1727" dirty="0"/>
              <a:t>質疑応答</a:t>
            </a:r>
            <a:endParaRPr lang="en-US" altLang="ja-JP" sz="1727" dirty="0"/>
          </a:p>
          <a:p>
            <a:r>
              <a:rPr lang="ja-JP" altLang="en-US" sz="1134" dirty="0"/>
              <a:t>　　</a:t>
            </a:r>
            <a:r>
              <a:rPr lang="ja-JP" altLang="en-US" sz="1295" dirty="0"/>
              <a:t>質疑応答では、予約の際にいただいた事前の質問事項にお答えするほか、</a:t>
            </a:r>
            <a:endParaRPr lang="en-US" altLang="ja-JP" sz="1295" dirty="0"/>
          </a:p>
          <a:p>
            <a:r>
              <a:rPr lang="ja-JP" altLang="en-US" sz="1295" dirty="0"/>
              <a:t>　　説明会の中でも質問をお受けする予定です。</a:t>
            </a:r>
            <a:endParaRPr kumimoji="1" lang="en-US" altLang="ja-JP" sz="1295" dirty="0"/>
          </a:p>
        </p:txBody>
      </p:sp>
      <p:sp>
        <p:nvSpPr>
          <p:cNvPr id="19" name="テキスト ボックス 18"/>
          <p:cNvSpPr txBox="1"/>
          <p:nvPr/>
        </p:nvSpPr>
        <p:spPr>
          <a:xfrm>
            <a:off x="288262" y="6912263"/>
            <a:ext cx="6929118" cy="1620405"/>
          </a:xfrm>
          <a:prstGeom prst="rect">
            <a:avLst/>
          </a:prstGeom>
          <a:noFill/>
          <a:ln w="76200" cmpd="thickThin">
            <a:solidFill>
              <a:srgbClr val="0070C0"/>
            </a:solidFill>
          </a:ln>
        </p:spPr>
        <p:txBody>
          <a:bodyPr wrap="square" tIns="116567" bIns="116567" rtlCol="0" anchor="ctr" anchorCtr="0">
            <a:spAutoFit/>
          </a:bodyPr>
          <a:lstStyle/>
          <a:p>
            <a:r>
              <a:rPr lang="ja-JP" altLang="en-US" sz="1500" dirty="0"/>
              <a:t>・各日１５時３０分より開催します。</a:t>
            </a:r>
            <a:endParaRPr lang="en-US" altLang="ja-JP" sz="1500" dirty="0"/>
          </a:p>
          <a:p>
            <a:r>
              <a:rPr lang="ja-JP" altLang="en-US" sz="1500" dirty="0"/>
              <a:t>・予約は６月１２日（月）午前１１時より大阪労働局のホームページから</a:t>
            </a:r>
            <a:endParaRPr lang="en-US" altLang="ja-JP" sz="1500" dirty="0"/>
          </a:p>
          <a:p>
            <a:r>
              <a:rPr lang="ja-JP" altLang="en-US" sz="1500" dirty="0"/>
              <a:t>　受付を開始します。</a:t>
            </a:r>
            <a:endParaRPr lang="en-US" altLang="ja-JP" sz="1500" dirty="0"/>
          </a:p>
          <a:p>
            <a:r>
              <a:rPr lang="ja-JP" altLang="en-US" sz="1500" dirty="0"/>
              <a:t>    参加希望の日時の受付フォームよりご予約下さい。</a:t>
            </a:r>
            <a:endParaRPr lang="en-US" altLang="ja-JP" sz="1500" dirty="0"/>
          </a:p>
          <a:p>
            <a:r>
              <a:rPr lang="ja-JP" altLang="en-US" sz="1500" dirty="0"/>
              <a:t>（ご質問のある方は、受付フォームに表示される質問事項記載欄にご記載ください。）</a:t>
            </a:r>
            <a:endParaRPr lang="en-US" altLang="ja-JP" sz="1500" dirty="0"/>
          </a:p>
        </p:txBody>
      </p:sp>
      <p:sp>
        <p:nvSpPr>
          <p:cNvPr id="20" name="テキスト ボックス 19"/>
          <p:cNvSpPr txBox="1"/>
          <p:nvPr/>
        </p:nvSpPr>
        <p:spPr>
          <a:xfrm>
            <a:off x="288262" y="8709858"/>
            <a:ext cx="6929118" cy="1431123"/>
          </a:xfrm>
          <a:prstGeom prst="rect">
            <a:avLst/>
          </a:prstGeom>
          <a:noFill/>
          <a:ln w="76200" cmpd="thickThin">
            <a:solidFill>
              <a:srgbClr val="0070C0"/>
            </a:solidFill>
          </a:ln>
        </p:spPr>
        <p:txBody>
          <a:bodyPr wrap="square" tIns="116567" bIns="116567" rtlCol="0" anchor="ctr" anchorCtr="0">
            <a:spAutoFit/>
          </a:bodyPr>
          <a:lstStyle/>
          <a:p>
            <a:r>
              <a:rPr kumimoji="1" lang="ja-JP" altLang="en-US" sz="1295" b="1" dirty="0"/>
              <a:t>注意事項</a:t>
            </a:r>
            <a:endParaRPr kumimoji="1" lang="en-US" altLang="ja-JP" sz="1295" b="1" dirty="0"/>
          </a:p>
          <a:p>
            <a:r>
              <a:rPr kumimoji="1" lang="en-US" altLang="ja-JP" sz="1079" dirty="0"/>
              <a:t>※</a:t>
            </a:r>
            <a:r>
              <a:rPr lang="ja-JP" altLang="en-US" sz="1079" dirty="0"/>
              <a:t>説明会</a:t>
            </a:r>
            <a:r>
              <a:rPr kumimoji="1" lang="ja-JP" altLang="en-US" sz="1079" dirty="0"/>
              <a:t>の参加には、パソコン又はスマートフォンが必要になります。また、「</a:t>
            </a:r>
            <a:r>
              <a:rPr kumimoji="1" lang="en-US" altLang="ja-JP" sz="1079" dirty="0"/>
              <a:t>ZOOM</a:t>
            </a:r>
            <a:r>
              <a:rPr kumimoji="1" lang="ja-JP" altLang="en-US" sz="1079" dirty="0"/>
              <a:t>」のアプリをインス</a:t>
            </a:r>
            <a:endParaRPr kumimoji="1" lang="en-US" altLang="ja-JP" sz="1079" dirty="0"/>
          </a:p>
          <a:p>
            <a:r>
              <a:rPr lang="ja-JP" altLang="en-US" sz="1079" dirty="0"/>
              <a:t>　</a:t>
            </a:r>
            <a:r>
              <a:rPr kumimoji="1" lang="ja-JP" altLang="en-US" sz="1079" dirty="0"/>
              <a:t>トールしていただく必要があります。</a:t>
            </a:r>
            <a:endParaRPr kumimoji="1" lang="en-US" altLang="ja-JP" sz="1079" dirty="0"/>
          </a:p>
          <a:p>
            <a:r>
              <a:rPr lang="en-US" altLang="ja-JP" sz="1079" dirty="0"/>
              <a:t>※</a:t>
            </a:r>
            <a:r>
              <a:rPr lang="ja-JP" altLang="en-US" sz="1079" dirty="0"/>
              <a:t>説明会には、 </a:t>
            </a:r>
            <a:r>
              <a:rPr lang="en-US" altLang="ja-JP" sz="1079" dirty="0" err="1"/>
              <a:t>Wifi</a:t>
            </a:r>
            <a:r>
              <a:rPr lang="ja-JP" altLang="en-US" sz="1079" dirty="0"/>
              <a:t>環境下での参加を推奨します。また、発生した</a:t>
            </a:r>
            <a:r>
              <a:rPr kumimoji="1" lang="ja-JP" altLang="en-US" sz="1079" dirty="0"/>
              <a:t>通信料は参加者の負担となります。</a:t>
            </a:r>
            <a:endParaRPr kumimoji="1" lang="en-US" altLang="ja-JP" sz="1079" dirty="0"/>
          </a:p>
          <a:p>
            <a:r>
              <a:rPr kumimoji="1" lang="en-US" altLang="ja-JP" sz="1079" dirty="0"/>
              <a:t>※</a:t>
            </a:r>
            <a:r>
              <a:rPr kumimoji="1" lang="ja-JP" altLang="en-US" sz="1079" dirty="0"/>
              <a:t>本説明会は選考ではありません</a:t>
            </a:r>
            <a:r>
              <a:rPr lang="ja-JP" altLang="en-US" sz="1079" dirty="0"/>
              <a:t>。</a:t>
            </a:r>
            <a:r>
              <a:rPr kumimoji="1" lang="ja-JP" altLang="en-US" sz="1079" dirty="0"/>
              <a:t>参加の有無によって今後の選考に影響を与えることはありません。</a:t>
            </a:r>
            <a:endParaRPr kumimoji="1" lang="en-US" altLang="ja-JP" sz="1079" dirty="0"/>
          </a:p>
          <a:p>
            <a:r>
              <a:rPr lang="en-US" altLang="ja-JP" sz="1079" dirty="0"/>
              <a:t>※</a:t>
            </a:r>
            <a:r>
              <a:rPr lang="ja-JP" altLang="en-US" sz="1079" dirty="0"/>
              <a:t>本説明会の申込みに当たり取得した氏名、メールアドレス等の個人情報は、本座談会の運営及び今後当局が実施する採用に関する各種案内以外には使用しません。</a:t>
            </a:r>
            <a:endParaRPr kumimoji="1" lang="ja-JP" altLang="en-US" sz="1079" dirty="0"/>
          </a:p>
        </p:txBody>
      </p:sp>
    </p:spTree>
    <p:extLst>
      <p:ext uri="{BB962C8B-B14F-4D97-AF65-F5344CB8AC3E}">
        <p14:creationId xmlns:p14="http://schemas.microsoft.com/office/powerpoint/2010/main" val="2016759534"/>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2361</TotalTime>
  <Words>389</Words>
  <Application>Microsoft Office PowerPoint</Application>
  <PresentationFormat>ユーザー設定</PresentationFormat>
  <Paragraphs>32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HGS創英角ﾎﾟｯﾌﾟ体</vt:lpstr>
      <vt:lpstr>Arial</vt:lpstr>
      <vt:lpstr>Calibri</vt:lpstr>
      <vt:lpstr>Trebuchet MS</vt:lpstr>
      <vt:lpstr>Wingdings 3</vt:lpstr>
      <vt:lpstr>ファセット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shoukai</dc:creator>
  <cp:lastModifiedBy>杉田 洋祐(sugita-yousuke)</cp:lastModifiedBy>
  <cp:revision>194</cp:revision>
  <cp:lastPrinted>2022-05-25T04:03:38Z</cp:lastPrinted>
  <dcterms:created xsi:type="dcterms:W3CDTF">2017-02-20T05:19:09Z</dcterms:created>
  <dcterms:modified xsi:type="dcterms:W3CDTF">2023-05-29T06:47:59Z</dcterms:modified>
</cp:coreProperties>
</file>