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7" r:id="rId2"/>
  </p:sldIdLst>
  <p:sldSz cx="7200900" cy="10333038"/>
  <p:notesSz cx="6735763" cy="9866313"/>
  <p:defaultTextStyle>
    <a:defPPr>
      <a:defRPr lang="ja-JP"/>
    </a:defPPr>
    <a:lvl1pPr marL="0" algn="l" defTabSz="956360" rtl="0" eaLnBrk="1" latinLnBrk="0" hangingPunct="1">
      <a:defRPr kumimoji="1" sz="1900" kern="1200">
        <a:solidFill>
          <a:schemeClr val="tx1"/>
        </a:solidFill>
        <a:latin typeface="+mn-lt"/>
        <a:ea typeface="+mn-ea"/>
        <a:cs typeface="+mn-cs"/>
      </a:defRPr>
    </a:lvl1pPr>
    <a:lvl2pPr marL="478180" algn="l" defTabSz="956360" rtl="0" eaLnBrk="1" latinLnBrk="0" hangingPunct="1">
      <a:defRPr kumimoji="1" sz="1900" kern="1200">
        <a:solidFill>
          <a:schemeClr val="tx1"/>
        </a:solidFill>
        <a:latin typeface="+mn-lt"/>
        <a:ea typeface="+mn-ea"/>
        <a:cs typeface="+mn-cs"/>
      </a:defRPr>
    </a:lvl2pPr>
    <a:lvl3pPr marL="956360" algn="l" defTabSz="956360" rtl="0" eaLnBrk="1" latinLnBrk="0" hangingPunct="1">
      <a:defRPr kumimoji="1" sz="1900" kern="1200">
        <a:solidFill>
          <a:schemeClr val="tx1"/>
        </a:solidFill>
        <a:latin typeface="+mn-lt"/>
        <a:ea typeface="+mn-ea"/>
        <a:cs typeface="+mn-cs"/>
      </a:defRPr>
    </a:lvl3pPr>
    <a:lvl4pPr marL="1434540" algn="l" defTabSz="956360" rtl="0" eaLnBrk="1" latinLnBrk="0" hangingPunct="1">
      <a:defRPr kumimoji="1" sz="1900" kern="1200">
        <a:solidFill>
          <a:schemeClr val="tx1"/>
        </a:solidFill>
        <a:latin typeface="+mn-lt"/>
        <a:ea typeface="+mn-ea"/>
        <a:cs typeface="+mn-cs"/>
      </a:defRPr>
    </a:lvl4pPr>
    <a:lvl5pPr marL="1912720" algn="l" defTabSz="956360" rtl="0" eaLnBrk="1" latinLnBrk="0" hangingPunct="1">
      <a:defRPr kumimoji="1" sz="1900" kern="1200">
        <a:solidFill>
          <a:schemeClr val="tx1"/>
        </a:solidFill>
        <a:latin typeface="+mn-lt"/>
        <a:ea typeface="+mn-ea"/>
        <a:cs typeface="+mn-cs"/>
      </a:defRPr>
    </a:lvl5pPr>
    <a:lvl6pPr marL="2390901" algn="l" defTabSz="956360" rtl="0" eaLnBrk="1" latinLnBrk="0" hangingPunct="1">
      <a:defRPr kumimoji="1" sz="1900" kern="1200">
        <a:solidFill>
          <a:schemeClr val="tx1"/>
        </a:solidFill>
        <a:latin typeface="+mn-lt"/>
        <a:ea typeface="+mn-ea"/>
        <a:cs typeface="+mn-cs"/>
      </a:defRPr>
    </a:lvl6pPr>
    <a:lvl7pPr marL="2869081" algn="l" defTabSz="956360" rtl="0" eaLnBrk="1" latinLnBrk="0" hangingPunct="1">
      <a:defRPr kumimoji="1" sz="1900" kern="1200">
        <a:solidFill>
          <a:schemeClr val="tx1"/>
        </a:solidFill>
        <a:latin typeface="+mn-lt"/>
        <a:ea typeface="+mn-ea"/>
        <a:cs typeface="+mn-cs"/>
      </a:defRPr>
    </a:lvl7pPr>
    <a:lvl8pPr marL="3347262" algn="l" defTabSz="956360" rtl="0" eaLnBrk="1" latinLnBrk="0" hangingPunct="1">
      <a:defRPr kumimoji="1" sz="1900" kern="1200">
        <a:solidFill>
          <a:schemeClr val="tx1"/>
        </a:solidFill>
        <a:latin typeface="+mn-lt"/>
        <a:ea typeface="+mn-ea"/>
        <a:cs typeface="+mn-cs"/>
      </a:defRPr>
    </a:lvl8pPr>
    <a:lvl9pPr marL="3825442" algn="l" defTabSz="95636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2616"/>
    <a:srgbClr val="3FF814"/>
    <a:srgbClr val="1AF271"/>
    <a:srgbClr val="0000FF"/>
    <a:srgbClr val="7030A0"/>
    <a:srgbClr val="E8E2EE"/>
    <a:srgbClr val="EDEBDF"/>
    <a:srgbClr val="E5E2D1"/>
    <a:srgbClr val="0033CC"/>
    <a:srgbClr val="E7E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47" autoAdjust="0"/>
    <p:restoredTop sz="91906" autoAdjust="0"/>
  </p:normalViewPr>
  <p:slideViewPr>
    <p:cSldViewPr>
      <p:cViewPr varScale="1">
        <p:scale>
          <a:sx n="76" d="100"/>
          <a:sy n="76" d="100"/>
        </p:scale>
        <p:origin x="3696" y="108"/>
      </p:cViewPr>
      <p:guideLst>
        <p:guide orient="horz" pos="3255"/>
        <p:guide pos="2268"/>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3316"/>
          </a:xfrm>
          <a:prstGeom prst="rect">
            <a:avLst/>
          </a:prstGeom>
        </p:spPr>
        <p:txBody>
          <a:bodyPr vert="horz" lIns="90644" tIns="45322" rIns="90644" bIns="45322" rtlCol="0"/>
          <a:lstStyle>
            <a:lvl1pPr algn="r">
              <a:defRPr sz="1200"/>
            </a:lvl1pPr>
          </a:lstStyle>
          <a:p>
            <a:fld id="{5B3DF049-A8A4-480B-8E08-9A910CA91501}" type="datetimeFigureOut">
              <a:rPr kumimoji="1" lang="ja-JP" altLang="en-US" smtClean="0"/>
              <a:t>2022/5/13</a:t>
            </a:fld>
            <a:endParaRPr kumimoji="1" lang="ja-JP" altLang="en-US"/>
          </a:p>
        </p:txBody>
      </p:sp>
      <p:sp>
        <p:nvSpPr>
          <p:cNvPr id="4" name="スライド イメージ プレースホルダー 3"/>
          <p:cNvSpPr>
            <a:spLocks noGrp="1" noRot="1" noChangeAspect="1"/>
          </p:cNvSpPr>
          <p:nvPr>
            <p:ph type="sldImg" idx="2"/>
          </p:nvPr>
        </p:nvSpPr>
        <p:spPr>
          <a:xfrm>
            <a:off x="2079625" y="741363"/>
            <a:ext cx="257651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9"/>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9"/>
            <a:ext cx="2918831" cy="493316"/>
          </a:xfrm>
          <a:prstGeom prst="rect">
            <a:avLst/>
          </a:prstGeom>
        </p:spPr>
        <p:txBody>
          <a:bodyPr vert="horz" lIns="90644" tIns="45322" rIns="90644" bIns="45322" rtlCol="0" anchor="b"/>
          <a:lstStyle>
            <a:lvl1pPr algn="r">
              <a:defRPr sz="1200"/>
            </a:lvl1pPr>
          </a:lstStyle>
          <a:p>
            <a:fld id="{D8008C6F-9DB7-49E7-BB86-E5288249152D}" type="slidenum">
              <a:rPr kumimoji="1" lang="ja-JP" altLang="en-US" smtClean="0"/>
              <a:t>‹#›</a:t>
            </a:fld>
            <a:endParaRPr kumimoji="1" lang="ja-JP" altLang="en-US"/>
          </a:p>
        </p:txBody>
      </p:sp>
    </p:spTree>
    <p:extLst>
      <p:ext uri="{BB962C8B-B14F-4D97-AF65-F5344CB8AC3E}">
        <p14:creationId xmlns:p14="http://schemas.microsoft.com/office/powerpoint/2010/main" val="715585666"/>
      </p:ext>
    </p:extLst>
  </p:cSld>
  <p:clrMap bg1="lt1" tx1="dk1" bg2="lt2" tx2="dk2" accent1="accent1" accent2="accent2" accent3="accent3" accent4="accent4" accent5="accent5" accent6="accent6" hlink="hlink" folHlink="folHlink"/>
  <p:notesStyle>
    <a:lvl1pPr marL="0" algn="l" defTabSz="956360" rtl="0" eaLnBrk="1" latinLnBrk="0" hangingPunct="1">
      <a:defRPr kumimoji="1" sz="1200" kern="1200">
        <a:solidFill>
          <a:schemeClr val="tx1"/>
        </a:solidFill>
        <a:latin typeface="+mn-lt"/>
        <a:ea typeface="+mn-ea"/>
        <a:cs typeface="+mn-cs"/>
      </a:defRPr>
    </a:lvl1pPr>
    <a:lvl2pPr marL="478180" algn="l" defTabSz="956360" rtl="0" eaLnBrk="1" latinLnBrk="0" hangingPunct="1">
      <a:defRPr kumimoji="1" sz="1200" kern="1200">
        <a:solidFill>
          <a:schemeClr val="tx1"/>
        </a:solidFill>
        <a:latin typeface="+mn-lt"/>
        <a:ea typeface="+mn-ea"/>
        <a:cs typeface="+mn-cs"/>
      </a:defRPr>
    </a:lvl2pPr>
    <a:lvl3pPr marL="956360" algn="l" defTabSz="956360" rtl="0" eaLnBrk="1" latinLnBrk="0" hangingPunct="1">
      <a:defRPr kumimoji="1" sz="1200" kern="1200">
        <a:solidFill>
          <a:schemeClr val="tx1"/>
        </a:solidFill>
        <a:latin typeface="+mn-lt"/>
        <a:ea typeface="+mn-ea"/>
        <a:cs typeface="+mn-cs"/>
      </a:defRPr>
    </a:lvl3pPr>
    <a:lvl4pPr marL="1434540" algn="l" defTabSz="956360" rtl="0" eaLnBrk="1" latinLnBrk="0" hangingPunct="1">
      <a:defRPr kumimoji="1" sz="1200" kern="1200">
        <a:solidFill>
          <a:schemeClr val="tx1"/>
        </a:solidFill>
        <a:latin typeface="+mn-lt"/>
        <a:ea typeface="+mn-ea"/>
        <a:cs typeface="+mn-cs"/>
      </a:defRPr>
    </a:lvl4pPr>
    <a:lvl5pPr marL="1912720" algn="l" defTabSz="956360" rtl="0" eaLnBrk="1" latinLnBrk="0" hangingPunct="1">
      <a:defRPr kumimoji="1" sz="1200" kern="1200">
        <a:solidFill>
          <a:schemeClr val="tx1"/>
        </a:solidFill>
        <a:latin typeface="+mn-lt"/>
        <a:ea typeface="+mn-ea"/>
        <a:cs typeface="+mn-cs"/>
      </a:defRPr>
    </a:lvl5pPr>
    <a:lvl6pPr marL="2390901" algn="l" defTabSz="956360" rtl="0" eaLnBrk="1" latinLnBrk="0" hangingPunct="1">
      <a:defRPr kumimoji="1" sz="1200" kern="1200">
        <a:solidFill>
          <a:schemeClr val="tx1"/>
        </a:solidFill>
        <a:latin typeface="+mn-lt"/>
        <a:ea typeface="+mn-ea"/>
        <a:cs typeface="+mn-cs"/>
      </a:defRPr>
    </a:lvl6pPr>
    <a:lvl7pPr marL="2869081" algn="l" defTabSz="956360" rtl="0" eaLnBrk="1" latinLnBrk="0" hangingPunct="1">
      <a:defRPr kumimoji="1" sz="1200" kern="1200">
        <a:solidFill>
          <a:schemeClr val="tx1"/>
        </a:solidFill>
        <a:latin typeface="+mn-lt"/>
        <a:ea typeface="+mn-ea"/>
        <a:cs typeface="+mn-cs"/>
      </a:defRPr>
    </a:lvl7pPr>
    <a:lvl8pPr marL="3347262" algn="l" defTabSz="956360" rtl="0" eaLnBrk="1" latinLnBrk="0" hangingPunct="1">
      <a:defRPr kumimoji="1" sz="1200" kern="1200">
        <a:solidFill>
          <a:schemeClr val="tx1"/>
        </a:solidFill>
        <a:latin typeface="+mn-lt"/>
        <a:ea typeface="+mn-ea"/>
        <a:cs typeface="+mn-cs"/>
      </a:defRPr>
    </a:lvl8pPr>
    <a:lvl9pPr marL="3825442" algn="l" defTabSz="95636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41363"/>
            <a:ext cx="257651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008C6F-9DB7-49E7-BB86-E5288249152D}" type="slidenum">
              <a:rPr kumimoji="1" lang="ja-JP" altLang="en-US" smtClean="0"/>
              <a:t>1</a:t>
            </a:fld>
            <a:endParaRPr kumimoji="1" lang="ja-JP" altLang="en-US"/>
          </a:p>
        </p:txBody>
      </p:sp>
    </p:spTree>
    <p:extLst>
      <p:ext uri="{BB962C8B-B14F-4D97-AF65-F5344CB8AC3E}">
        <p14:creationId xmlns:p14="http://schemas.microsoft.com/office/powerpoint/2010/main" val="225615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0" indent="0" algn="ctr">
              <a:buNone/>
              <a:defRPr>
                <a:solidFill>
                  <a:schemeClr val="tx1">
                    <a:tint val="75000"/>
                  </a:schemeClr>
                </a:solidFill>
              </a:defRPr>
            </a:lvl2pPr>
            <a:lvl3pPr marL="956360" indent="0" algn="ctr">
              <a:buNone/>
              <a:defRPr>
                <a:solidFill>
                  <a:schemeClr val="tx1">
                    <a:tint val="75000"/>
                  </a:schemeClr>
                </a:solidFill>
              </a:defRPr>
            </a:lvl3pPr>
            <a:lvl4pPr marL="1434540" indent="0" algn="ctr">
              <a:buNone/>
              <a:defRPr>
                <a:solidFill>
                  <a:schemeClr val="tx1">
                    <a:tint val="75000"/>
                  </a:schemeClr>
                </a:solidFill>
              </a:defRPr>
            </a:lvl4pPr>
            <a:lvl5pPr marL="1912720" indent="0" algn="ctr">
              <a:buNone/>
              <a:defRPr>
                <a:solidFill>
                  <a:schemeClr val="tx1">
                    <a:tint val="75000"/>
                  </a:schemeClr>
                </a:solidFill>
              </a:defRPr>
            </a:lvl5pPr>
            <a:lvl6pPr marL="2390901" indent="0" algn="ctr">
              <a:buNone/>
              <a:defRPr>
                <a:solidFill>
                  <a:schemeClr val="tx1">
                    <a:tint val="75000"/>
                  </a:schemeClr>
                </a:solidFill>
              </a:defRPr>
            </a:lvl6pPr>
            <a:lvl7pPr marL="2869081" indent="0" algn="ctr">
              <a:buNone/>
              <a:defRPr>
                <a:solidFill>
                  <a:schemeClr val="tx1">
                    <a:tint val="75000"/>
                  </a:schemeClr>
                </a:solidFill>
              </a:defRPr>
            </a:lvl7pPr>
            <a:lvl8pPr marL="3347262" indent="0" algn="ctr">
              <a:buNone/>
              <a:defRPr>
                <a:solidFill>
                  <a:schemeClr val="tx1">
                    <a:tint val="75000"/>
                  </a:schemeClr>
                </a:solidFill>
              </a:defRPr>
            </a:lvl8pPr>
            <a:lvl9pPr marL="382544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229582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52661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2"/>
            <a:ext cx="1620202" cy="881656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45" y="413802"/>
            <a:ext cx="4740592" cy="881656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172853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13201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79584"/>
            <a:ext cx="6120765" cy="2260351"/>
          </a:xfrm>
        </p:spPr>
        <p:txBody>
          <a:bodyPr anchor="b"/>
          <a:lstStyle>
            <a:lvl1pPr marL="0" indent="0">
              <a:buNone/>
              <a:defRPr sz="2100">
                <a:solidFill>
                  <a:schemeClr val="tx1">
                    <a:tint val="75000"/>
                  </a:schemeClr>
                </a:solidFill>
              </a:defRPr>
            </a:lvl1pPr>
            <a:lvl2pPr marL="478180" indent="0">
              <a:buNone/>
              <a:defRPr sz="1900">
                <a:solidFill>
                  <a:schemeClr val="tx1">
                    <a:tint val="75000"/>
                  </a:schemeClr>
                </a:solidFill>
              </a:defRPr>
            </a:lvl2pPr>
            <a:lvl3pPr marL="956360" indent="0">
              <a:buNone/>
              <a:defRPr sz="1600">
                <a:solidFill>
                  <a:schemeClr val="tx1">
                    <a:tint val="75000"/>
                  </a:schemeClr>
                </a:solidFill>
              </a:defRPr>
            </a:lvl3pPr>
            <a:lvl4pPr marL="1434540" indent="0">
              <a:buNone/>
              <a:defRPr sz="1400">
                <a:solidFill>
                  <a:schemeClr val="tx1">
                    <a:tint val="75000"/>
                  </a:schemeClr>
                </a:solidFill>
              </a:defRPr>
            </a:lvl4pPr>
            <a:lvl5pPr marL="1912720" indent="0">
              <a:buNone/>
              <a:defRPr sz="1400">
                <a:solidFill>
                  <a:schemeClr val="tx1">
                    <a:tint val="75000"/>
                  </a:schemeClr>
                </a:solidFill>
              </a:defRPr>
            </a:lvl5pPr>
            <a:lvl6pPr marL="2390901" indent="0">
              <a:buNone/>
              <a:defRPr sz="1400">
                <a:solidFill>
                  <a:schemeClr val="tx1">
                    <a:tint val="75000"/>
                  </a:schemeClr>
                </a:solidFill>
              </a:defRPr>
            </a:lvl6pPr>
            <a:lvl7pPr marL="2869081" indent="0">
              <a:buNone/>
              <a:defRPr sz="1400">
                <a:solidFill>
                  <a:schemeClr val="tx1">
                    <a:tint val="75000"/>
                  </a:schemeClr>
                </a:solidFill>
              </a:defRPr>
            </a:lvl7pPr>
            <a:lvl8pPr marL="3347262" indent="0">
              <a:buNone/>
              <a:defRPr sz="1400">
                <a:solidFill>
                  <a:schemeClr val="tx1">
                    <a:tint val="75000"/>
                  </a:schemeClr>
                </a:solidFill>
              </a:defRPr>
            </a:lvl8pPr>
            <a:lvl9pPr marL="3825442"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406421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5" y="2411044"/>
            <a:ext cx="3180398" cy="681932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60457" y="2411044"/>
            <a:ext cx="3180398" cy="681932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3665562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500" b="1"/>
            </a:lvl1pPr>
            <a:lvl2pPr marL="478180" indent="0">
              <a:buNone/>
              <a:defRPr sz="2100" b="1"/>
            </a:lvl2pPr>
            <a:lvl3pPr marL="956360" indent="0">
              <a:buNone/>
              <a:defRPr sz="1900" b="1"/>
            </a:lvl3pPr>
            <a:lvl4pPr marL="1434540" indent="0">
              <a:buNone/>
              <a:defRPr sz="1600" b="1"/>
            </a:lvl4pPr>
            <a:lvl5pPr marL="1912720" indent="0">
              <a:buNone/>
              <a:defRPr sz="1600" b="1"/>
            </a:lvl5pPr>
            <a:lvl6pPr marL="2390901" indent="0">
              <a:buNone/>
              <a:defRPr sz="1600" b="1"/>
            </a:lvl6pPr>
            <a:lvl7pPr marL="2869081" indent="0">
              <a:buNone/>
              <a:defRPr sz="1600" b="1"/>
            </a:lvl7pPr>
            <a:lvl8pPr marL="3347262" indent="0">
              <a:buNone/>
              <a:defRPr sz="1600" b="1"/>
            </a:lvl8pPr>
            <a:lvl9pPr marL="3825442"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312975"/>
            <a:ext cx="3182898" cy="963938"/>
          </a:xfrm>
        </p:spPr>
        <p:txBody>
          <a:bodyPr anchor="b"/>
          <a:lstStyle>
            <a:lvl1pPr marL="0" indent="0">
              <a:buNone/>
              <a:defRPr sz="2500" b="1"/>
            </a:lvl1pPr>
            <a:lvl2pPr marL="478180" indent="0">
              <a:buNone/>
              <a:defRPr sz="2100" b="1"/>
            </a:lvl2pPr>
            <a:lvl3pPr marL="956360" indent="0">
              <a:buNone/>
              <a:defRPr sz="1900" b="1"/>
            </a:lvl3pPr>
            <a:lvl4pPr marL="1434540" indent="0">
              <a:buNone/>
              <a:defRPr sz="1600" b="1"/>
            </a:lvl4pPr>
            <a:lvl5pPr marL="1912720" indent="0">
              <a:buNone/>
              <a:defRPr sz="1600" b="1"/>
            </a:lvl5pPr>
            <a:lvl6pPr marL="2390901" indent="0">
              <a:buNone/>
              <a:defRPr sz="1600" b="1"/>
            </a:lvl6pPr>
            <a:lvl7pPr marL="2869081" indent="0">
              <a:buNone/>
              <a:defRPr sz="1600" b="1"/>
            </a:lvl7pPr>
            <a:lvl8pPr marL="3347262" indent="0">
              <a:buNone/>
              <a:defRPr sz="1600" b="1"/>
            </a:lvl8pPr>
            <a:lvl9pPr marL="3825442"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76912"/>
            <a:ext cx="3182898" cy="595345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241430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134330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2968576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11409"/>
            <a:ext cx="2369047" cy="1750877"/>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4" y="411410"/>
            <a:ext cx="4025504" cy="8818962"/>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7" y="2162285"/>
            <a:ext cx="2369047" cy="7068086"/>
          </a:xfrm>
        </p:spPr>
        <p:txBody>
          <a:bodyPr/>
          <a:lstStyle>
            <a:lvl1pPr marL="0" indent="0">
              <a:buNone/>
              <a:defRPr sz="1400"/>
            </a:lvl1pPr>
            <a:lvl2pPr marL="478180" indent="0">
              <a:buNone/>
              <a:defRPr sz="1200"/>
            </a:lvl2pPr>
            <a:lvl3pPr marL="956360" indent="0">
              <a:buNone/>
              <a:defRPr sz="1100"/>
            </a:lvl3pPr>
            <a:lvl4pPr marL="1434540" indent="0">
              <a:buNone/>
              <a:defRPr sz="1000"/>
            </a:lvl4pPr>
            <a:lvl5pPr marL="1912720" indent="0">
              <a:buNone/>
              <a:defRPr sz="1000"/>
            </a:lvl5pPr>
            <a:lvl6pPr marL="2390901" indent="0">
              <a:buNone/>
              <a:defRPr sz="1000"/>
            </a:lvl6pPr>
            <a:lvl7pPr marL="2869081" indent="0">
              <a:buNone/>
              <a:defRPr sz="1000"/>
            </a:lvl7pPr>
            <a:lvl8pPr marL="3347262" indent="0">
              <a:buNone/>
              <a:defRPr sz="1000"/>
            </a:lvl8pPr>
            <a:lvl9pPr marL="382544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363569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23276"/>
            <a:ext cx="4320540" cy="6199823"/>
          </a:xfrm>
        </p:spPr>
        <p:txBody>
          <a:bodyPr/>
          <a:lstStyle>
            <a:lvl1pPr marL="0" indent="0">
              <a:buNone/>
              <a:defRPr sz="3400"/>
            </a:lvl1pPr>
            <a:lvl2pPr marL="478180" indent="0">
              <a:buNone/>
              <a:defRPr sz="2900"/>
            </a:lvl2pPr>
            <a:lvl3pPr marL="956360" indent="0">
              <a:buNone/>
              <a:defRPr sz="2500"/>
            </a:lvl3pPr>
            <a:lvl4pPr marL="1434540" indent="0">
              <a:buNone/>
              <a:defRPr sz="2100"/>
            </a:lvl4pPr>
            <a:lvl5pPr marL="1912720" indent="0">
              <a:buNone/>
              <a:defRPr sz="2100"/>
            </a:lvl5pPr>
            <a:lvl6pPr marL="2390901" indent="0">
              <a:buNone/>
              <a:defRPr sz="2100"/>
            </a:lvl6pPr>
            <a:lvl7pPr marL="2869081" indent="0">
              <a:buNone/>
              <a:defRPr sz="2100"/>
            </a:lvl7pPr>
            <a:lvl8pPr marL="3347262" indent="0">
              <a:buNone/>
              <a:defRPr sz="2100"/>
            </a:lvl8pPr>
            <a:lvl9pPr marL="3825442"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6" y="8087039"/>
            <a:ext cx="4320540" cy="1212696"/>
          </a:xfrm>
        </p:spPr>
        <p:txBody>
          <a:bodyPr/>
          <a:lstStyle>
            <a:lvl1pPr marL="0" indent="0">
              <a:buNone/>
              <a:defRPr sz="1400"/>
            </a:lvl1pPr>
            <a:lvl2pPr marL="478180" indent="0">
              <a:buNone/>
              <a:defRPr sz="1200"/>
            </a:lvl2pPr>
            <a:lvl3pPr marL="956360" indent="0">
              <a:buNone/>
              <a:defRPr sz="1100"/>
            </a:lvl3pPr>
            <a:lvl4pPr marL="1434540" indent="0">
              <a:buNone/>
              <a:defRPr sz="1000"/>
            </a:lvl4pPr>
            <a:lvl5pPr marL="1912720" indent="0">
              <a:buNone/>
              <a:defRPr sz="1000"/>
            </a:lvl5pPr>
            <a:lvl6pPr marL="2390901" indent="0">
              <a:buNone/>
              <a:defRPr sz="1000"/>
            </a:lvl6pPr>
            <a:lvl7pPr marL="2869081" indent="0">
              <a:buNone/>
              <a:defRPr sz="1000"/>
            </a:lvl7pPr>
            <a:lvl8pPr marL="3347262" indent="0">
              <a:buNone/>
              <a:defRPr sz="1000"/>
            </a:lvl8pPr>
            <a:lvl9pPr marL="382544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587FAC-FD4B-4AB3-AC28-095198627305}" type="datetimeFigureOut">
              <a:rPr kumimoji="1" lang="ja-JP" altLang="en-US" smtClean="0"/>
              <a:t>2022/5/13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1136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95636" tIns="47818" rIns="95636" bIns="4781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411044"/>
            <a:ext cx="6480810" cy="6819328"/>
          </a:xfrm>
          <a:prstGeom prst="rect">
            <a:avLst/>
          </a:prstGeom>
        </p:spPr>
        <p:txBody>
          <a:bodyPr vert="horz" lIns="95636" tIns="47818" rIns="95636" bIns="4781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577197"/>
            <a:ext cx="1680210" cy="550138"/>
          </a:xfrm>
          <a:prstGeom prst="rect">
            <a:avLst/>
          </a:prstGeom>
        </p:spPr>
        <p:txBody>
          <a:bodyPr vert="horz" lIns="95636" tIns="47818" rIns="95636" bIns="47818" rtlCol="0" anchor="ctr"/>
          <a:lstStyle>
            <a:lvl1pPr algn="l">
              <a:defRPr sz="1200">
                <a:solidFill>
                  <a:schemeClr val="tx1">
                    <a:tint val="75000"/>
                  </a:schemeClr>
                </a:solidFill>
              </a:defRPr>
            </a:lvl1pPr>
          </a:lstStyle>
          <a:p>
            <a:fld id="{82587FAC-FD4B-4AB3-AC28-095198627305}" type="datetimeFigureOut">
              <a:rPr kumimoji="1" lang="ja-JP" altLang="en-US" smtClean="0"/>
              <a:t>2022/5/13</a:t>
            </a:fld>
            <a:endParaRPr kumimoji="1" lang="ja-JP" altLang="en-US"/>
          </a:p>
        </p:txBody>
      </p:sp>
      <p:sp>
        <p:nvSpPr>
          <p:cNvPr id="5" name="フッター プレースホルダー 4"/>
          <p:cNvSpPr>
            <a:spLocks noGrp="1"/>
          </p:cNvSpPr>
          <p:nvPr>
            <p:ph type="ftr" sz="quarter" idx="3"/>
          </p:nvPr>
        </p:nvSpPr>
        <p:spPr>
          <a:xfrm>
            <a:off x="2460308" y="9577197"/>
            <a:ext cx="2280285" cy="550138"/>
          </a:xfrm>
          <a:prstGeom prst="rect">
            <a:avLst/>
          </a:prstGeom>
        </p:spPr>
        <p:txBody>
          <a:bodyPr vert="horz" lIns="95636" tIns="47818" rIns="95636" bIns="47818"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7"/>
            <a:ext cx="1680210" cy="550138"/>
          </a:xfrm>
          <a:prstGeom prst="rect">
            <a:avLst/>
          </a:prstGeom>
        </p:spPr>
        <p:txBody>
          <a:bodyPr vert="horz" lIns="95636" tIns="47818" rIns="95636" bIns="47818" rtlCol="0" anchor="ctr"/>
          <a:lstStyle>
            <a:lvl1pPr algn="r">
              <a:defRPr sz="1200">
                <a:solidFill>
                  <a:schemeClr val="tx1">
                    <a:tint val="75000"/>
                  </a:schemeClr>
                </a:solidFill>
              </a:defRPr>
            </a:lvl1pPr>
          </a:lstStyle>
          <a:p>
            <a:fld id="{1BD88F46-7E63-446F-8F36-ACD37D4F2E8D}" type="slidenum">
              <a:rPr kumimoji="1" lang="ja-JP" altLang="en-US" smtClean="0"/>
              <a:t>‹#›</a:t>
            </a:fld>
            <a:endParaRPr kumimoji="1" lang="ja-JP" altLang="en-US"/>
          </a:p>
        </p:txBody>
      </p:sp>
    </p:spTree>
    <p:extLst>
      <p:ext uri="{BB962C8B-B14F-4D97-AF65-F5344CB8AC3E}">
        <p14:creationId xmlns:p14="http://schemas.microsoft.com/office/powerpoint/2010/main" val="1332756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56360" rtl="0" eaLnBrk="1" latinLnBrk="0" hangingPunct="1">
        <a:spcBef>
          <a:spcPct val="0"/>
        </a:spcBef>
        <a:buNone/>
        <a:defRPr kumimoji="1" sz="4600" kern="1200">
          <a:solidFill>
            <a:schemeClr val="tx1"/>
          </a:solidFill>
          <a:latin typeface="+mj-lt"/>
          <a:ea typeface="+mj-ea"/>
          <a:cs typeface="+mj-cs"/>
        </a:defRPr>
      </a:lvl1pPr>
    </p:titleStyle>
    <p:bodyStyle>
      <a:lvl1pPr marL="358635" indent="-358635" algn="l" defTabSz="9563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043" indent="-298862" algn="l" defTabSz="956360"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5451" indent="-239091" algn="l" defTabSz="956360"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3631" indent="-239091" algn="l" defTabSz="95636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1811" indent="-239091" algn="l" defTabSz="95636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29991" indent="-239091" algn="l" defTabSz="95636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08171" indent="-239091" algn="l" defTabSz="95636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6351" indent="-239091" algn="l" defTabSz="95636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4532" indent="-239091" algn="l" defTabSz="95636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6360" rtl="0" eaLnBrk="1" latinLnBrk="0" hangingPunct="1">
        <a:defRPr kumimoji="1" sz="1900" kern="1200">
          <a:solidFill>
            <a:schemeClr val="tx1"/>
          </a:solidFill>
          <a:latin typeface="+mn-lt"/>
          <a:ea typeface="+mn-ea"/>
          <a:cs typeface="+mn-cs"/>
        </a:defRPr>
      </a:lvl1pPr>
      <a:lvl2pPr marL="478180" algn="l" defTabSz="956360" rtl="0" eaLnBrk="1" latinLnBrk="0" hangingPunct="1">
        <a:defRPr kumimoji="1" sz="1900" kern="1200">
          <a:solidFill>
            <a:schemeClr val="tx1"/>
          </a:solidFill>
          <a:latin typeface="+mn-lt"/>
          <a:ea typeface="+mn-ea"/>
          <a:cs typeface="+mn-cs"/>
        </a:defRPr>
      </a:lvl2pPr>
      <a:lvl3pPr marL="956360" algn="l" defTabSz="956360" rtl="0" eaLnBrk="1" latinLnBrk="0" hangingPunct="1">
        <a:defRPr kumimoji="1" sz="1900" kern="1200">
          <a:solidFill>
            <a:schemeClr val="tx1"/>
          </a:solidFill>
          <a:latin typeface="+mn-lt"/>
          <a:ea typeface="+mn-ea"/>
          <a:cs typeface="+mn-cs"/>
        </a:defRPr>
      </a:lvl3pPr>
      <a:lvl4pPr marL="1434540" algn="l" defTabSz="956360" rtl="0" eaLnBrk="1" latinLnBrk="0" hangingPunct="1">
        <a:defRPr kumimoji="1" sz="1900" kern="1200">
          <a:solidFill>
            <a:schemeClr val="tx1"/>
          </a:solidFill>
          <a:latin typeface="+mn-lt"/>
          <a:ea typeface="+mn-ea"/>
          <a:cs typeface="+mn-cs"/>
        </a:defRPr>
      </a:lvl4pPr>
      <a:lvl5pPr marL="1912720" algn="l" defTabSz="956360" rtl="0" eaLnBrk="1" latinLnBrk="0" hangingPunct="1">
        <a:defRPr kumimoji="1" sz="1900" kern="1200">
          <a:solidFill>
            <a:schemeClr val="tx1"/>
          </a:solidFill>
          <a:latin typeface="+mn-lt"/>
          <a:ea typeface="+mn-ea"/>
          <a:cs typeface="+mn-cs"/>
        </a:defRPr>
      </a:lvl5pPr>
      <a:lvl6pPr marL="2390901" algn="l" defTabSz="956360" rtl="0" eaLnBrk="1" latinLnBrk="0" hangingPunct="1">
        <a:defRPr kumimoji="1" sz="1900" kern="1200">
          <a:solidFill>
            <a:schemeClr val="tx1"/>
          </a:solidFill>
          <a:latin typeface="+mn-lt"/>
          <a:ea typeface="+mn-ea"/>
          <a:cs typeface="+mn-cs"/>
        </a:defRPr>
      </a:lvl6pPr>
      <a:lvl7pPr marL="2869081" algn="l" defTabSz="956360" rtl="0" eaLnBrk="1" latinLnBrk="0" hangingPunct="1">
        <a:defRPr kumimoji="1" sz="1900" kern="1200">
          <a:solidFill>
            <a:schemeClr val="tx1"/>
          </a:solidFill>
          <a:latin typeface="+mn-lt"/>
          <a:ea typeface="+mn-ea"/>
          <a:cs typeface="+mn-cs"/>
        </a:defRPr>
      </a:lvl7pPr>
      <a:lvl8pPr marL="3347262" algn="l" defTabSz="956360" rtl="0" eaLnBrk="1" latinLnBrk="0" hangingPunct="1">
        <a:defRPr kumimoji="1" sz="1900" kern="1200">
          <a:solidFill>
            <a:schemeClr val="tx1"/>
          </a:solidFill>
          <a:latin typeface="+mn-lt"/>
          <a:ea typeface="+mn-ea"/>
          <a:cs typeface="+mn-cs"/>
        </a:defRPr>
      </a:lvl8pPr>
      <a:lvl9pPr marL="3825442" algn="l" defTabSz="95636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108062" y="377987"/>
            <a:ext cx="6986321" cy="936104"/>
          </a:xfrm>
          <a:prstGeom prst="roundRect">
            <a:avLst>
              <a:gd name="adj" fmla="val 7834"/>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43914" rIns="72000" bIns="43914" rtlCol="0" anchor="ctr"/>
          <a:lstStyle/>
          <a:p>
            <a:r>
              <a:rPr lang="ja-JP" altLang="en-US" sz="1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事業主、労働保険事務組合の皆さまへ</a:t>
            </a:r>
            <a:endParaRPr lang="en-US" altLang="ja-JP" sz="1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600"/>
              </a:spcBef>
            </a:pP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雇用保険手続きは電子申請が便利で安全です！</a:t>
            </a:r>
            <a:endParaRPr kumimoji="1" lang="ja-JP" altLang="en-US" sz="2400" dirty="0">
              <a:solidFill>
                <a:schemeClr val="tx1"/>
              </a:solidFill>
            </a:endParaRPr>
          </a:p>
        </p:txBody>
      </p:sp>
      <p:sp>
        <p:nvSpPr>
          <p:cNvPr id="29" name="テキスト ボックス 28"/>
          <p:cNvSpPr txBox="1"/>
          <p:nvPr/>
        </p:nvSpPr>
        <p:spPr>
          <a:xfrm>
            <a:off x="529565" y="5634571"/>
            <a:ext cx="6491265" cy="281236"/>
          </a:xfrm>
          <a:prstGeom prst="rect">
            <a:avLst/>
          </a:prstGeom>
          <a:noFill/>
        </p:spPr>
        <p:txBody>
          <a:bodyPr wrap="square" lIns="95636" tIns="47818" rIns="95636" bIns="47818" rtlCol="0">
            <a:spAutoFit/>
          </a:bodyPr>
          <a:lstStyle/>
          <a:p>
            <a:r>
              <a:rPr lang="ja-JP" altLang="en-US" sz="1000" b="1" i="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上記問い合わせ</a:t>
            </a:r>
            <a:r>
              <a:rPr lang="ja-JP" altLang="en-US" sz="1200" b="1" i="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i="1" dirty="0">
                <a:solidFill>
                  <a:srgbClr val="F62616"/>
                </a:solidFill>
                <a:latin typeface="メイリオ" panose="020B0604030504040204" pitchFamily="50" charset="-128"/>
                <a:ea typeface="メイリオ" panose="020B0604030504040204" pitchFamily="50" charset="-128"/>
                <a:cs typeface="メイリオ" panose="020B0604030504040204" pitchFamily="50" charset="-128"/>
              </a:rPr>
              <a:t>大阪労働局雇用保険電子申請事務センター　</a:t>
            </a:r>
            <a:r>
              <a:rPr lang="ja-JP" altLang="en-US" sz="1000" b="1" i="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電話　０６－７６６３－６２５０</a:t>
            </a:r>
            <a:endParaRPr lang="en-US" altLang="ja-JP" sz="1000" b="1" i="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5852255" y="9823763"/>
            <a:ext cx="1451308" cy="213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2620" tIns="41310" rIns="82620" bIns="41310" rtlCol="0" anchor="ctr"/>
          <a:lstStyle/>
          <a:p>
            <a:pPr algn="ctr"/>
            <a:endParaRPr lang="ja-JP" altLang="en-US" sz="1000" dirty="0">
              <a:solidFill>
                <a:prstClr val="black"/>
              </a:solidFill>
              <a:latin typeface="メイリオ" pitchFamily="50" charset="-128"/>
              <a:ea typeface="メイリオ" pitchFamily="50" charset="-128"/>
            </a:endParaRPr>
          </a:p>
        </p:txBody>
      </p:sp>
      <p:sp>
        <p:nvSpPr>
          <p:cNvPr id="60" name="テキスト ボックス 59"/>
          <p:cNvSpPr txBox="1"/>
          <p:nvPr/>
        </p:nvSpPr>
        <p:spPr>
          <a:xfrm>
            <a:off x="114340" y="1656071"/>
            <a:ext cx="6955709" cy="430887"/>
          </a:xfrm>
          <a:prstGeom prst="rect">
            <a:avLst/>
          </a:prstGeom>
          <a:noFill/>
          <a:ln>
            <a:noFill/>
            <a:prstDash val="sysDash"/>
          </a:ln>
        </p:spPr>
        <p:txBody>
          <a:bodyPr wrap="square" rtlCol="0">
            <a:spAutoFit/>
          </a:bodyPr>
          <a:lstStyle/>
          <a:p>
            <a:pPr marL="238125"/>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資格取得届</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資格喪失届</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」「離職証明書」「</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雇用継続給付金の申請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どを含むほとんどの手続で電子</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申請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利用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できます（労働保険事務組合は「雇用継続給付金の申請」はできません）。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270101" y="4350709"/>
            <a:ext cx="6811737" cy="1323439"/>
          </a:xfrm>
          <a:prstGeom prst="rect">
            <a:avLst/>
          </a:prstGeom>
          <a:noFill/>
          <a:ln>
            <a:noFill/>
            <a:prstDash val="sysDash"/>
          </a:ln>
        </p:spPr>
        <p:txBody>
          <a:bodyPr wrap="square" rtlCol="0">
            <a:spAutoFit/>
          </a:bodyPr>
          <a:lstStyle/>
          <a:p>
            <a:pPr marL="114300"/>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雇用保険関係の</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電子申請は</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次の</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電子</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証明書により手続きができます。</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marL="428625" indent="-219075">
              <a:spcBef>
                <a:spcPts val="600"/>
              </a:spcBef>
            </a:pP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①事業主（法人）の電子証明書 </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電子認証局にお問い合わせください</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a:t>
            </a:r>
          </a:p>
          <a:p>
            <a:pPr marL="428625" indent="-219075">
              <a:spcBef>
                <a:spcPts val="600"/>
              </a:spcBef>
            </a:pPr>
            <a:r>
              <a:rPr lang="ja-JP" altLang="en-US" sz="1300" b="1" u="sng" dirty="0">
                <a:latin typeface="メイリオ" panose="020B0604030504040204" pitchFamily="50" charset="-128"/>
                <a:ea typeface="メイリオ" panose="020B0604030504040204" pitchFamily="50" charset="-128"/>
                <a:cs typeface="メイリオ" panose="020B0604030504040204" pitchFamily="50" charset="-128"/>
              </a:rPr>
              <a:t>②事業主（代表者）個人の電子証明書（②③はマイナンバーカードで申請できます）</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marL="428625" indent="-219075">
              <a:spcBef>
                <a:spcPts val="600"/>
              </a:spcBef>
            </a:pP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u="sng" dirty="0">
                <a:latin typeface="メイリオ" panose="020B0604030504040204" pitchFamily="50" charset="-128"/>
                <a:ea typeface="メイリオ" panose="020B0604030504040204" pitchFamily="50" charset="-128"/>
                <a:cs typeface="メイリオ" panose="020B0604030504040204" pitchFamily="50" charset="-128"/>
              </a:rPr>
              <a:t>事業主が指定した方（同一法人内に属する責任のある方（事務局長など）の電子証明書</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（届出を行うごとに指定したことを証明する文書の添付がその都度必要です）</a:t>
            </a:r>
            <a:endParaRPr lang="en-US" altLang="ja-JP" sz="13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288082" y="6001438"/>
            <a:ext cx="6775777" cy="365402"/>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t"/>
          <a:lstStyle/>
          <a:p>
            <a:pPr algn="just"/>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○複数の事業所を有する事業主の方は「一括申請」が便利です。</a:t>
            </a:r>
            <a:endParaRPr lang="en-US" altLang="ja-JP" sz="14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289818" y="6184139"/>
            <a:ext cx="6518717" cy="1131079"/>
          </a:xfrm>
          <a:prstGeom prst="rect">
            <a:avLst/>
          </a:prstGeom>
        </p:spPr>
        <p:txBody>
          <a:bodyPr wrap="square">
            <a:spAutoFit/>
          </a:bodyPr>
          <a:lstStyle/>
          <a:p>
            <a:pPr algn="just">
              <a:lnSpc>
                <a:spcPts val="900"/>
              </a:lnSpc>
            </a:pP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marL="85725" indent="9525" algn="just">
              <a:lnSpc>
                <a:spcPts val="14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雇用保険の資格取得届・資格喪失届などの届出は、事業所ごとに管轄のハローワークに提出することになっていますが、電子申請の「一括申請」</a:t>
            </a:r>
            <a:r>
              <a:rPr lang="en-US" altLang="ja-JP" sz="13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機能を利用することで、本社などが各事業所の手続をまとめて電子申請することが可能です。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marL="161925"/>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一括申請の機能に対応したソフトウエアを導入</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している必要があります。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indent="428625"/>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詳しくは</a:t>
            </a:r>
            <a:r>
              <a:rPr lang="ja-JP" altLang="en-US" sz="10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050" dirty="0" err="1">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のホームページをご確認ください。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304509" y="4037677"/>
            <a:ext cx="6296958" cy="307777"/>
          </a:xfrm>
          <a:prstGeom prst="rect">
            <a:avLst/>
          </a:prstGeom>
        </p:spPr>
        <p:txBody>
          <a:bodyPr wrap="square">
            <a:spAutoFit/>
          </a:bodyPr>
          <a:lstStyle/>
          <a:p>
            <a:pPr algn="just"/>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○「マイナンバーカード」が「電子証明書」として使用できます。</a:t>
            </a:r>
            <a:endParaRPr lang="en-US" altLang="ja-JP"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0" name="グループ化 29"/>
          <p:cNvGrpSpPr/>
          <p:nvPr/>
        </p:nvGrpSpPr>
        <p:grpSpPr>
          <a:xfrm>
            <a:off x="5194210" y="7115194"/>
            <a:ext cx="1674418" cy="200024"/>
            <a:chOff x="5304699" y="5166518"/>
            <a:chExt cx="1427914" cy="231501"/>
          </a:xfrm>
        </p:grpSpPr>
        <p:sp>
          <p:nvSpPr>
            <p:cNvPr id="36" name="角丸四角形 35"/>
            <p:cNvSpPr/>
            <p:nvPr/>
          </p:nvSpPr>
          <p:spPr>
            <a:xfrm>
              <a:off x="6266109" y="5166518"/>
              <a:ext cx="466504" cy="231501"/>
            </a:xfrm>
            <a:prstGeom prst="roundRect">
              <a:avLst>
                <a:gd name="adj" fmla="val 3872"/>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rtlCol="0" anchor="ctr"/>
            <a:lstStyle/>
            <a:p>
              <a:pPr algn="ct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検  索</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5304699" y="5166519"/>
              <a:ext cx="972108" cy="231316"/>
            </a:xfrm>
            <a:prstGeom prst="rect">
              <a:avLst/>
            </a:prstGeom>
            <a:ln w="19050">
              <a:solidFill>
                <a:schemeClr val="tx1">
                  <a:lumMod val="65000"/>
                  <a:lumOff val="35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tIns="72000" rtlCol="0" anchor="ctr"/>
            <a:lstStyle/>
            <a:p>
              <a:pPr algn="ct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e-</a:t>
              </a:r>
              <a:r>
                <a:rPr kumimoji="1"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Gov</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一括</a:t>
              </a:r>
            </a:p>
          </p:txBody>
        </p:sp>
      </p:grpSp>
      <p:grpSp>
        <p:nvGrpSpPr>
          <p:cNvPr id="5" name="グループ化 4"/>
          <p:cNvGrpSpPr/>
          <p:nvPr/>
        </p:nvGrpSpPr>
        <p:grpSpPr>
          <a:xfrm>
            <a:off x="372296" y="7421830"/>
            <a:ext cx="6323196" cy="1446991"/>
            <a:chOff x="468102" y="6714691"/>
            <a:chExt cx="6323196" cy="1944000"/>
          </a:xfrm>
          <a:effectLst>
            <a:outerShdw blurRad="50800" dist="50800" dir="5400000" algn="ctr" rotWithShape="0">
              <a:schemeClr val="bg1"/>
            </a:outerShdw>
          </a:effectLst>
        </p:grpSpPr>
        <p:sp>
          <p:nvSpPr>
            <p:cNvPr id="48" name="角丸四角形 47"/>
            <p:cNvSpPr/>
            <p:nvPr/>
          </p:nvSpPr>
          <p:spPr>
            <a:xfrm>
              <a:off x="468102" y="6714691"/>
              <a:ext cx="6323196" cy="1944000"/>
            </a:xfrm>
            <a:prstGeom prst="roundRect">
              <a:avLst>
                <a:gd name="adj" fmla="val 0"/>
              </a:avLst>
            </a:prstGeom>
            <a:solidFill>
              <a:srgbClr val="EDEBDF"/>
            </a:solidFill>
            <a:ln w="6350">
              <a:solidFill>
                <a:schemeClr val="tx1"/>
              </a:solidFill>
            </a:ln>
            <a:effectLst>
              <a:outerShdw blurRad="635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Picture 9"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7821" y="7017634"/>
              <a:ext cx="803628" cy="504055"/>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 descr="C:\Program Files\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9981" y="7502494"/>
              <a:ext cx="767404" cy="738960"/>
            </a:xfrm>
            <a:prstGeom prst="rect">
              <a:avLst/>
            </a:prstGeom>
            <a:noFill/>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1" name="Documents"/>
            <p:cNvSpPr>
              <a:spLocks noEditPoints="1" noChangeArrowheads="1"/>
            </p:cNvSpPr>
            <p:nvPr/>
          </p:nvSpPr>
          <p:spPr bwMode="auto">
            <a:xfrm>
              <a:off x="2623154" y="7610506"/>
              <a:ext cx="319434" cy="48637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FEEC0"/>
            </a:solidFill>
            <a:ln w="9525">
              <a:solidFill>
                <a:srgbClr val="000000"/>
              </a:solidFill>
              <a:miter lim="800000"/>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右矢印 51"/>
            <p:cNvSpPr/>
            <p:nvPr/>
          </p:nvSpPr>
          <p:spPr>
            <a:xfrm>
              <a:off x="2017097" y="7788752"/>
              <a:ext cx="265012" cy="346072"/>
            </a:xfrm>
            <a:prstGeom prst="rightArrow">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7828" tIns="43914" rIns="87828" bIns="43914" rtlCol="0" anchor="ctr"/>
            <a:lstStyle/>
            <a:p>
              <a:pPr algn="ct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481610" y="6834729"/>
              <a:ext cx="4378875" cy="273352"/>
            </a:xfrm>
            <a:prstGeom prst="rect">
              <a:avLst/>
            </a:prstGeom>
            <a:noFill/>
          </p:spPr>
          <p:txBody>
            <a:bodyPr wrap="square" lIns="87828" tIns="43914" rIns="87828" bIns="43914"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一括申請のイメージ（雇用保険被保険者資格取得届の例）</a:t>
              </a:r>
            </a:p>
          </p:txBody>
        </p:sp>
        <p:sp>
          <p:nvSpPr>
            <p:cNvPr id="54" name="テキスト ボックス 53"/>
            <p:cNvSpPr txBox="1"/>
            <p:nvPr/>
          </p:nvSpPr>
          <p:spPr>
            <a:xfrm>
              <a:off x="1017687" y="7146738"/>
              <a:ext cx="1400352" cy="441097"/>
            </a:xfrm>
            <a:prstGeom prst="rect">
              <a:avLst/>
            </a:prstGeom>
            <a:noFill/>
          </p:spPr>
          <p:txBody>
            <a:bodyPr wrap="square" lIns="87828" tIns="43914" rIns="87828" bIns="43914"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本社や支店ごとの</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申請データを作成</a:t>
              </a:r>
            </a:p>
          </p:txBody>
        </p:sp>
        <p:sp>
          <p:nvSpPr>
            <p:cNvPr id="55" name="テキスト ボックス 54"/>
            <p:cNvSpPr txBox="1"/>
            <p:nvPr/>
          </p:nvSpPr>
          <p:spPr>
            <a:xfrm>
              <a:off x="3940389" y="7235036"/>
              <a:ext cx="1099544" cy="420829"/>
            </a:xfrm>
            <a:prstGeom prst="rect">
              <a:avLst/>
            </a:prstGeom>
            <a:noFill/>
          </p:spPr>
          <p:txBody>
            <a:bodyPr wrap="square" lIns="87828" tIns="43914" rIns="87828" bIns="43914" rtlCol="0">
              <a:spAutoFit/>
            </a:bodyPr>
            <a:lstStyle/>
            <a:p>
              <a:pPr>
                <a:lnSpc>
                  <a:spcPts val="9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各ハローワークに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自動的に振り分け</a:t>
              </a:r>
            </a:p>
          </p:txBody>
        </p:sp>
        <p:pic>
          <p:nvPicPr>
            <p:cNvPr id="5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6305" y="7607839"/>
              <a:ext cx="814180" cy="650739"/>
            </a:xfrm>
            <a:prstGeom prst="rect">
              <a:avLst/>
            </a:prstGeom>
            <a:noFill/>
            <a:ln w="9525">
              <a:solidFill>
                <a:schemeClr val="tx1"/>
              </a:solidFill>
              <a:miter lim="800000"/>
              <a:headEnd/>
              <a:tailEnd/>
            </a:ln>
            <a:effectLst>
              <a:outerShdw blurRad="50800" dist="38100" dir="18900000" algn="b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57" name="角丸四角形 56"/>
            <p:cNvSpPr/>
            <p:nvPr/>
          </p:nvSpPr>
          <p:spPr>
            <a:xfrm>
              <a:off x="4148292" y="8319569"/>
              <a:ext cx="675695" cy="233202"/>
            </a:xfrm>
            <a:prstGeom prst="round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54000" rIns="91440" bIns="36000" numCol="1" spcCol="0" rtlCol="0" fromWordArt="0" anchor="ctr" anchorCtr="0" forceAA="0" compatLnSpc="1">
              <a:prstTxWarp prst="textNoShape">
                <a:avLst/>
              </a:prstTxWarp>
              <a:noAutofit/>
            </a:bodyPr>
            <a:lstStyle/>
            <a:p>
              <a:pPr algn="ct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ｅ</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Ｇｏｖ</a:t>
              </a:r>
            </a:p>
          </p:txBody>
        </p:sp>
        <p:sp>
          <p:nvSpPr>
            <p:cNvPr id="58" name="右矢印 57"/>
            <p:cNvSpPr/>
            <p:nvPr/>
          </p:nvSpPr>
          <p:spPr>
            <a:xfrm>
              <a:off x="3663306" y="7745774"/>
              <a:ext cx="265012" cy="346072"/>
            </a:xfrm>
            <a:prstGeom prst="rightArrow">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7828" tIns="43914" rIns="87828" bIns="43914" rtlCol="0" anchor="ctr"/>
            <a:lstStyle/>
            <a:p>
              <a:pPr algn="ct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右矢印 58"/>
            <p:cNvSpPr/>
            <p:nvPr/>
          </p:nvSpPr>
          <p:spPr>
            <a:xfrm>
              <a:off x="5114520" y="7738600"/>
              <a:ext cx="247763" cy="230954"/>
            </a:xfrm>
            <a:prstGeom prst="rightArrow">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7828" tIns="43914" rIns="87828" bIns="43914" rtlCol="0" anchor="ctr"/>
            <a:lstStyle/>
            <a:p>
              <a:pPr algn="ct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右矢印 64"/>
            <p:cNvSpPr/>
            <p:nvPr/>
          </p:nvSpPr>
          <p:spPr>
            <a:xfrm rot="20218595">
              <a:off x="5126685" y="7387017"/>
              <a:ext cx="223431" cy="230954"/>
            </a:xfrm>
            <a:prstGeom prst="rightArrow">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7828" tIns="43914" rIns="87828" bIns="43914" rtlCol="0" anchor="ctr"/>
            <a:lstStyle/>
            <a:p>
              <a:pPr algn="ct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685243" y="8189538"/>
              <a:ext cx="1464360" cy="363233"/>
            </a:xfrm>
            <a:prstGeom prst="round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45720" rIns="72000" bIns="36000" numCol="1" spcCol="0" rtlCol="0" fromWordArt="0" anchor="ctr" anchorCtr="0" forceAA="0" compatLnSpc="1">
              <a:prstTxWarp prst="textNoShape">
                <a:avLst/>
              </a:prstTxWarp>
              <a:noAutofit/>
            </a:bodyP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事業主（本社）</a:t>
              </a:r>
            </a:p>
          </p:txBody>
        </p:sp>
        <p:pic>
          <p:nvPicPr>
            <p:cNvPr id="68" name="Picture 15" descr="C:\Users\YMRGM\AppData\Local\Microsoft\Windows\Temporary Internet Files\Content.IE5\I45JJE7W\MC90042605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03151" y="7751954"/>
              <a:ext cx="522576" cy="488228"/>
            </a:xfrm>
            <a:prstGeom prst="rect">
              <a:avLst/>
            </a:prstGeom>
            <a:noFill/>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9" name="Picture 9"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6719" y="7521691"/>
              <a:ext cx="803628" cy="504055"/>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9"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7821" y="8025746"/>
              <a:ext cx="803628" cy="504055"/>
            </a:xfrm>
            <a:prstGeom prst="rect">
              <a:avLst/>
            </a:prstGeom>
            <a:noFill/>
            <a:extLst>
              <a:ext uri="{909E8E84-426E-40DD-AFC4-6F175D3DCCD1}">
                <a14:hiddenFill xmlns:a14="http://schemas.microsoft.com/office/drawing/2010/main">
                  <a:solidFill>
                    <a:srgbClr val="FFFFFF"/>
                  </a:solidFill>
                </a14:hiddenFill>
              </a:ext>
            </a:extLst>
          </p:spPr>
        </p:pic>
        <p:sp>
          <p:nvSpPr>
            <p:cNvPr id="71" name="角丸四角形 70"/>
            <p:cNvSpPr/>
            <p:nvPr/>
          </p:nvSpPr>
          <p:spPr>
            <a:xfrm>
              <a:off x="5481964" y="8371155"/>
              <a:ext cx="1188000" cy="287535"/>
            </a:xfrm>
            <a:prstGeom prst="round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54000" rIns="54000" bIns="36000" numCol="1" spcCol="0" rtlCol="0" fromWordArt="0" anchor="ctr" anchorCtr="0" forceAA="0" compatLnSpc="1">
              <a:prstTxWarp prst="textNoShape">
                <a:avLst/>
              </a:prstTxWarp>
              <a:noAutofit/>
            </a:bodyPr>
            <a:lstStyle/>
            <a:p>
              <a:pPr algn="ct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Ｂ支社管轄ハローワーク</a:t>
              </a:r>
            </a:p>
          </p:txBody>
        </p:sp>
        <p:sp>
          <p:nvSpPr>
            <p:cNvPr id="72" name="角丸四角形 71"/>
            <p:cNvSpPr/>
            <p:nvPr/>
          </p:nvSpPr>
          <p:spPr>
            <a:xfrm>
              <a:off x="5481964" y="7853691"/>
              <a:ext cx="1188000" cy="243187"/>
            </a:xfrm>
            <a:prstGeom prst="round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54000" rIns="54000" bIns="36000" numCol="1" spcCol="0" rtlCol="0" fromWordArt="0" anchor="ctr" anchorCtr="0" forceAA="0" compatLnSpc="1">
              <a:prstTxWarp prst="textNoShape">
                <a:avLst/>
              </a:prstTxWarp>
              <a:noAutofit/>
            </a:bodyPr>
            <a:lstStyle/>
            <a:p>
              <a:pPr algn="ct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支社管轄ハローワーク</a:t>
              </a:r>
            </a:p>
          </p:txBody>
        </p:sp>
        <p:sp>
          <p:nvSpPr>
            <p:cNvPr id="73" name="角丸四角形 72"/>
            <p:cNvSpPr/>
            <p:nvPr/>
          </p:nvSpPr>
          <p:spPr>
            <a:xfrm>
              <a:off x="5481964" y="7337515"/>
              <a:ext cx="1188000" cy="220166"/>
            </a:xfrm>
            <a:prstGeom prst="round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54000" rIns="72000" bIns="36000" numCol="1" spcCol="0" rtlCol="0" fromWordArt="0" anchor="ctr" anchorCtr="0" forceAA="0" compatLnSpc="1">
              <a:prstTxWarp prst="textNoShape">
                <a:avLst/>
              </a:prstTxWarp>
              <a:noAutofit/>
            </a:bodyPr>
            <a:lstStyle/>
            <a:p>
              <a:pPr algn="ct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本社管轄ハローワーク</a:t>
              </a:r>
            </a:p>
          </p:txBody>
        </p:sp>
        <p:sp>
          <p:nvSpPr>
            <p:cNvPr id="74" name="右矢印 73"/>
            <p:cNvSpPr/>
            <p:nvPr/>
          </p:nvSpPr>
          <p:spPr>
            <a:xfrm rot="2004327">
              <a:off x="5102375" y="8102495"/>
              <a:ext cx="223431" cy="230955"/>
            </a:xfrm>
            <a:prstGeom prst="rightArrow">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7828" tIns="43914" rIns="87828" bIns="43914" rtlCol="0" anchor="ctr"/>
            <a:lstStyle/>
            <a:p>
              <a:pPr algn="ct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76" name="正方形/長方形 75"/>
          <p:cNvSpPr/>
          <p:nvPr/>
        </p:nvSpPr>
        <p:spPr>
          <a:xfrm>
            <a:off x="315763" y="8946940"/>
            <a:ext cx="6552865" cy="995144"/>
          </a:xfrm>
          <a:prstGeom prst="rect">
            <a:avLst/>
          </a:prstGeom>
        </p:spPr>
        <p:txBody>
          <a:bodyPr wrap="square">
            <a:spAutoFit/>
          </a:bodyPr>
          <a:lstStyle/>
          <a:p>
            <a:pPr>
              <a:lnSpc>
                <a:spcPts val="1400"/>
              </a:lnSpc>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100" dirty="0" err="1">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電子申請システムでは、市販の給与計算ソフトウエアや自社開発のソフトウエアとの直接接続が可能となるよう、「外部連携ＡＰＩの仕様を平成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から公開しています。市販ソフトウエアが「外部連携ＡＰＩ」を利用することで、これまで１件ずつ操作が必須となっていた手続所管府省が発行する公文書の取得などについて、一括取得の実現などが可能となってい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具体的にはソフトウェア会社に問い合わせください</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2186303" y="7743419"/>
            <a:ext cx="1461217" cy="445884"/>
          </a:xfrm>
          <a:prstGeom prst="roundRect">
            <a:avLst/>
          </a:prstGeom>
          <a:solidFill>
            <a:srgbClr val="CC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72000" rIns="54000" bIns="43200" numCol="1" spcCol="0" rtlCol="0" fromWordArt="0" anchor="ctr" anchorCtr="0" forceAA="0" compatLnSpc="1">
            <a:prstTxWarp prst="textNoShape">
              <a:avLst/>
            </a:prstTxWarp>
            <a:noAutofit/>
          </a:bodyPr>
          <a:lstStyle/>
          <a:p>
            <a:pPr algn="ctr">
              <a:lnSpc>
                <a:spcPts val="7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複数の申請データを</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7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ZIP</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ファイルでまとめて申請</a:t>
            </a:r>
          </a:p>
        </p:txBody>
      </p:sp>
      <p:sp>
        <p:nvSpPr>
          <p:cNvPr id="45" name="正方形/長方形 44"/>
          <p:cNvSpPr/>
          <p:nvPr/>
        </p:nvSpPr>
        <p:spPr>
          <a:xfrm>
            <a:off x="207139" y="1450432"/>
            <a:ext cx="6296958" cy="307777"/>
          </a:xfrm>
          <a:prstGeom prst="rect">
            <a:avLst/>
          </a:prstGeom>
        </p:spPr>
        <p:txBody>
          <a:bodyPr wrap="square">
            <a:spAutoFit/>
          </a:bodyPr>
          <a:lstStyle/>
          <a:p>
            <a:pPr algn="just"/>
            <a:r>
              <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雇用保険関係手続は電子申請が便利です。</a:t>
            </a:r>
            <a:endParaRPr lang="en-US" altLang="ja-JP"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p:cNvSpPr txBox="1"/>
          <p:nvPr/>
        </p:nvSpPr>
        <p:spPr>
          <a:xfrm>
            <a:off x="55957" y="2123623"/>
            <a:ext cx="7044947" cy="1908215"/>
          </a:xfrm>
          <a:prstGeom prst="rect">
            <a:avLst/>
          </a:prstGeom>
          <a:noFill/>
          <a:ln>
            <a:noFill/>
            <a:prstDash val="sysDash"/>
          </a:ln>
        </p:spPr>
        <p:txBody>
          <a:bodyPr wrap="square" rtlCol="0">
            <a:spAutoFit/>
          </a:bodyPr>
          <a:lstStyle/>
          <a:p>
            <a:pPr marL="238125"/>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○電子申請にはメリットがたくさんあります</a:t>
            </a:r>
            <a:endParaRPr lang="en-US" altLang="ja-JP"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300" dirty="0">
                <a:latin typeface="メイリオ" panose="020B0604030504040204" pitchFamily="50" charset="-128"/>
                <a:ea typeface="メイリオ" panose="020B0604030504040204" pitchFamily="50" charset="-128"/>
                <a:cs typeface="メイリオ" panose="020B0604030504040204" pitchFamily="50" charset="-128"/>
              </a:rPr>
              <a:t>365</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日、いつでも届出ができます</a:t>
            </a:r>
            <a:r>
              <a:rPr lang="ja-JP" altLang="en-US"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→スキマ時間が有効に活用できます</a:t>
            </a:r>
            <a:endParaRPr lang="en-US" altLang="ja-JP"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・誤送付、紛失などの個人情報の漏えい等のリスクが軽減されます</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暗号化により、マイナンバーが含まれた届出・申請が安全に</a:t>
            </a:r>
            <a:r>
              <a:rPr lang="ja-JP" altLang="en-US"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行うことができます。</a:t>
            </a:r>
            <a:endParaRPr lang="en-US" altLang="ja-JP"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en-US" altLang="ja-JP"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（「個人番号登録・変更届出書」についてのみ、電子申請で行うことも可能です。）</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・データが残るため、いつでも確認ができます。</a:t>
            </a:r>
            <a:r>
              <a:rPr lang="ja-JP" altLang="en-US"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→届出した履歴を確認できます。</a:t>
            </a:r>
            <a:endParaRPr lang="en-US" altLang="ja-JP"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・保有データをそのまま活用することができます（別途ソフトウェアの導入が必要）。　</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→転記誤りが無くなるなど効率的かつ正確な届出を行うことができ、事務負担が大幅　</a:t>
            </a:r>
            <a:endParaRPr lang="en-US" altLang="ja-JP"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238125"/>
            <a:r>
              <a:rPr lang="ja-JP" altLang="en-US"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に軽減されます。</a:t>
            </a:r>
            <a:endParaRPr lang="en-US" altLang="ja-JP" sz="13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5562014" y="9738128"/>
            <a:ext cx="1133477" cy="253916"/>
          </a:xfrm>
          <a:prstGeom prst="rect">
            <a:avLst/>
          </a:prstGeom>
          <a:noFill/>
        </p:spPr>
        <p:txBody>
          <a:bodyPr wrap="square" rtlCol="0">
            <a:spAutoFit/>
          </a:bodyPr>
          <a:lstStyle/>
          <a:p>
            <a:r>
              <a:rPr lang="ja-JP" altLang="en-US" sz="1050" dirty="0"/>
              <a:t>大阪２８０１０１保</a:t>
            </a:r>
            <a:endParaRPr kumimoji="1" lang="ja-JP" altLang="en-US" sz="1050" dirty="0"/>
          </a:p>
        </p:txBody>
      </p:sp>
    </p:spTree>
    <p:extLst>
      <p:ext uri="{BB962C8B-B14F-4D97-AF65-F5344CB8AC3E}">
        <p14:creationId xmlns:p14="http://schemas.microsoft.com/office/powerpoint/2010/main" val="16336458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3395</TotalTime>
  <Words>646</Words>
  <Application>Microsoft Office PowerPoint</Application>
  <PresentationFormat>ユーザー設定</PresentationFormat>
  <Paragraphs>43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27OS01081</cp:lastModifiedBy>
  <cp:revision>282</cp:revision>
  <cp:lastPrinted>2022-05-13T00:46:47Z</cp:lastPrinted>
  <dcterms:created xsi:type="dcterms:W3CDTF">2014-09-17T00:26:06Z</dcterms:created>
  <dcterms:modified xsi:type="dcterms:W3CDTF">2022-05-13T00:46:48Z</dcterms:modified>
</cp:coreProperties>
</file>