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83" r:id="rId5"/>
  </p:sldIdLst>
  <p:sldSz cx="7578725" cy="10626725"/>
  <p:notesSz cx="6805613" cy="9939338"/>
  <p:defaultTextStyle>
    <a:defPPr>
      <a:defRPr lang="ja-JP"/>
    </a:defPPr>
    <a:lvl1pPr marL="0" algn="l" defTabSz="992733" rtl="0" eaLnBrk="1" latinLnBrk="0" hangingPunct="1">
      <a:defRPr kumimoji="1" sz="1954" kern="1200">
        <a:solidFill>
          <a:schemeClr val="tx1"/>
        </a:solidFill>
        <a:latin typeface="+mn-lt"/>
        <a:ea typeface="+mn-ea"/>
        <a:cs typeface="+mn-cs"/>
      </a:defRPr>
    </a:lvl1pPr>
    <a:lvl2pPr marL="496368" algn="l" defTabSz="992733" rtl="0" eaLnBrk="1" latinLnBrk="0" hangingPunct="1">
      <a:defRPr kumimoji="1" sz="1954" kern="1200">
        <a:solidFill>
          <a:schemeClr val="tx1"/>
        </a:solidFill>
        <a:latin typeface="+mn-lt"/>
        <a:ea typeface="+mn-ea"/>
        <a:cs typeface="+mn-cs"/>
      </a:defRPr>
    </a:lvl2pPr>
    <a:lvl3pPr marL="992733" algn="l" defTabSz="992733" rtl="0" eaLnBrk="1" latinLnBrk="0" hangingPunct="1">
      <a:defRPr kumimoji="1" sz="1954" kern="1200">
        <a:solidFill>
          <a:schemeClr val="tx1"/>
        </a:solidFill>
        <a:latin typeface="+mn-lt"/>
        <a:ea typeface="+mn-ea"/>
        <a:cs typeface="+mn-cs"/>
      </a:defRPr>
    </a:lvl3pPr>
    <a:lvl4pPr marL="1489101" algn="l" defTabSz="992733" rtl="0" eaLnBrk="1" latinLnBrk="0" hangingPunct="1">
      <a:defRPr kumimoji="1" sz="1954" kern="1200">
        <a:solidFill>
          <a:schemeClr val="tx1"/>
        </a:solidFill>
        <a:latin typeface="+mn-lt"/>
        <a:ea typeface="+mn-ea"/>
        <a:cs typeface="+mn-cs"/>
      </a:defRPr>
    </a:lvl4pPr>
    <a:lvl5pPr marL="1985467" algn="l" defTabSz="992733" rtl="0" eaLnBrk="1" latinLnBrk="0" hangingPunct="1">
      <a:defRPr kumimoji="1" sz="1954" kern="1200">
        <a:solidFill>
          <a:schemeClr val="tx1"/>
        </a:solidFill>
        <a:latin typeface="+mn-lt"/>
        <a:ea typeface="+mn-ea"/>
        <a:cs typeface="+mn-cs"/>
      </a:defRPr>
    </a:lvl5pPr>
    <a:lvl6pPr marL="2481835" algn="l" defTabSz="992733" rtl="0" eaLnBrk="1" latinLnBrk="0" hangingPunct="1">
      <a:defRPr kumimoji="1" sz="1954" kern="1200">
        <a:solidFill>
          <a:schemeClr val="tx1"/>
        </a:solidFill>
        <a:latin typeface="+mn-lt"/>
        <a:ea typeface="+mn-ea"/>
        <a:cs typeface="+mn-cs"/>
      </a:defRPr>
    </a:lvl6pPr>
    <a:lvl7pPr marL="2978203" algn="l" defTabSz="992733" rtl="0" eaLnBrk="1" latinLnBrk="0" hangingPunct="1">
      <a:defRPr kumimoji="1" sz="1954" kern="1200">
        <a:solidFill>
          <a:schemeClr val="tx1"/>
        </a:solidFill>
        <a:latin typeface="+mn-lt"/>
        <a:ea typeface="+mn-ea"/>
        <a:cs typeface="+mn-cs"/>
      </a:defRPr>
    </a:lvl7pPr>
    <a:lvl8pPr marL="3474568" algn="l" defTabSz="992733" rtl="0" eaLnBrk="1" latinLnBrk="0" hangingPunct="1">
      <a:defRPr kumimoji="1" sz="1954" kern="1200">
        <a:solidFill>
          <a:schemeClr val="tx1"/>
        </a:solidFill>
        <a:latin typeface="+mn-lt"/>
        <a:ea typeface="+mn-ea"/>
        <a:cs typeface="+mn-cs"/>
      </a:defRPr>
    </a:lvl8pPr>
    <a:lvl9pPr marL="3970936" algn="l" defTabSz="992733" rtl="0" eaLnBrk="1" latinLnBrk="0" hangingPunct="1">
      <a:defRPr kumimoji="1" sz="19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7" userDrawn="1">
          <p15:clr>
            <a:srgbClr val="A4A3A4"/>
          </p15:clr>
        </p15:guide>
        <p15:guide id="2" pos="23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80C"/>
    <a:srgbClr val="FADD94"/>
    <a:srgbClr val="FADE98"/>
    <a:srgbClr val="EAC83A"/>
    <a:srgbClr val="F7CD65"/>
    <a:srgbClr val="FCECC4"/>
    <a:srgbClr val="F5BF37"/>
    <a:srgbClr val="5EA684"/>
    <a:srgbClr val="F57E1B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97" autoAdjust="0"/>
    <p:restoredTop sz="94828" autoAdjust="0"/>
  </p:normalViewPr>
  <p:slideViewPr>
    <p:cSldViewPr>
      <p:cViewPr varScale="1">
        <p:scale>
          <a:sx n="63" d="100"/>
          <a:sy n="63" d="100"/>
        </p:scale>
        <p:origin x="1944" y="90"/>
      </p:cViewPr>
      <p:guideLst>
        <p:guide orient="horz" pos="3347"/>
        <p:guide pos="23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ableStyles.xml" Type="http://schemas.openxmlformats.org/officeDocument/2006/relationships/tableStyle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presProps.xml" Type="http://schemas.openxmlformats.org/officeDocument/2006/relationships/presProps"/><Relationship Id="rId8" Target="viewProps.xml" Type="http://schemas.openxmlformats.org/officeDocument/2006/relationships/viewProps"/><Relationship Id="rId9" Target="theme/theme1.xml" Type="http://schemas.openxmlformats.org/officeDocument/2006/relationships/them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5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1" y="2"/>
            <a:ext cx="2949575" cy="498475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2A770C94-B6BA-46F8-9D7F-31237A3DF5C4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3013"/>
            <a:ext cx="23891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9" rIns="91418" bIns="4570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83140"/>
            <a:ext cx="5443537" cy="3913187"/>
          </a:xfrm>
          <a:prstGeom prst="rect">
            <a:avLst/>
          </a:prstGeom>
        </p:spPr>
        <p:txBody>
          <a:bodyPr vert="horz" lIns="91418" tIns="45709" rIns="91418" bIns="4570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1" y="9440864"/>
            <a:ext cx="2949575" cy="498475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BE94A38F-EA50-48FA-A3E6-D8F9C1F38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12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2733" rtl="0" eaLnBrk="1" latinLnBrk="0" hangingPunct="1">
      <a:defRPr kumimoji="1" sz="1303" kern="1200">
        <a:solidFill>
          <a:schemeClr val="tx1"/>
        </a:solidFill>
        <a:latin typeface="+mn-lt"/>
        <a:ea typeface="+mn-ea"/>
        <a:cs typeface="+mn-cs"/>
      </a:defRPr>
    </a:lvl1pPr>
    <a:lvl2pPr marL="496368" algn="l" defTabSz="992733" rtl="0" eaLnBrk="1" latinLnBrk="0" hangingPunct="1">
      <a:defRPr kumimoji="1" sz="1303" kern="1200">
        <a:solidFill>
          <a:schemeClr val="tx1"/>
        </a:solidFill>
        <a:latin typeface="+mn-lt"/>
        <a:ea typeface="+mn-ea"/>
        <a:cs typeface="+mn-cs"/>
      </a:defRPr>
    </a:lvl2pPr>
    <a:lvl3pPr marL="992733" algn="l" defTabSz="992733" rtl="0" eaLnBrk="1" latinLnBrk="0" hangingPunct="1">
      <a:defRPr kumimoji="1" sz="1303" kern="1200">
        <a:solidFill>
          <a:schemeClr val="tx1"/>
        </a:solidFill>
        <a:latin typeface="+mn-lt"/>
        <a:ea typeface="+mn-ea"/>
        <a:cs typeface="+mn-cs"/>
      </a:defRPr>
    </a:lvl3pPr>
    <a:lvl4pPr marL="1489101" algn="l" defTabSz="992733" rtl="0" eaLnBrk="1" latinLnBrk="0" hangingPunct="1">
      <a:defRPr kumimoji="1" sz="1303" kern="1200">
        <a:solidFill>
          <a:schemeClr val="tx1"/>
        </a:solidFill>
        <a:latin typeface="+mn-lt"/>
        <a:ea typeface="+mn-ea"/>
        <a:cs typeface="+mn-cs"/>
      </a:defRPr>
    </a:lvl4pPr>
    <a:lvl5pPr marL="1985467" algn="l" defTabSz="992733" rtl="0" eaLnBrk="1" latinLnBrk="0" hangingPunct="1">
      <a:defRPr kumimoji="1" sz="1303" kern="1200">
        <a:solidFill>
          <a:schemeClr val="tx1"/>
        </a:solidFill>
        <a:latin typeface="+mn-lt"/>
        <a:ea typeface="+mn-ea"/>
        <a:cs typeface="+mn-cs"/>
      </a:defRPr>
    </a:lvl5pPr>
    <a:lvl6pPr marL="2481835" algn="l" defTabSz="992733" rtl="0" eaLnBrk="1" latinLnBrk="0" hangingPunct="1">
      <a:defRPr kumimoji="1" sz="1303" kern="1200">
        <a:solidFill>
          <a:schemeClr val="tx1"/>
        </a:solidFill>
        <a:latin typeface="+mn-lt"/>
        <a:ea typeface="+mn-ea"/>
        <a:cs typeface="+mn-cs"/>
      </a:defRPr>
    </a:lvl6pPr>
    <a:lvl7pPr marL="2978203" algn="l" defTabSz="992733" rtl="0" eaLnBrk="1" latinLnBrk="0" hangingPunct="1">
      <a:defRPr kumimoji="1" sz="1303" kern="1200">
        <a:solidFill>
          <a:schemeClr val="tx1"/>
        </a:solidFill>
        <a:latin typeface="+mn-lt"/>
        <a:ea typeface="+mn-ea"/>
        <a:cs typeface="+mn-cs"/>
      </a:defRPr>
    </a:lvl7pPr>
    <a:lvl8pPr marL="3474568" algn="l" defTabSz="992733" rtl="0" eaLnBrk="1" latinLnBrk="0" hangingPunct="1">
      <a:defRPr kumimoji="1" sz="1303" kern="1200">
        <a:solidFill>
          <a:schemeClr val="tx1"/>
        </a:solidFill>
        <a:latin typeface="+mn-lt"/>
        <a:ea typeface="+mn-ea"/>
        <a:cs typeface="+mn-cs"/>
      </a:defRPr>
    </a:lvl8pPr>
    <a:lvl9pPr marL="3970936" algn="l" defTabSz="992733" rtl="0" eaLnBrk="1" latinLnBrk="0" hangingPunct="1">
      <a:defRPr kumimoji="1" sz="13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8406" y="3301184"/>
            <a:ext cx="6441916" cy="2277858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6811" y="6021819"/>
            <a:ext cx="5305109" cy="27157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9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8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7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6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5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3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5445-45C7-4539-9620-449144F45A2E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9487-AEDF-4BFC-BCAE-AA7A207A6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70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5445-45C7-4539-9620-449144F45A2E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9487-AEDF-4BFC-BCAE-AA7A207A6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10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20932" y="568244"/>
            <a:ext cx="1278910" cy="1208790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4210" y="568244"/>
            <a:ext cx="3710418" cy="1208790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5445-45C7-4539-9620-449144F45A2E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9487-AEDF-4BFC-BCAE-AA7A207A6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94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5445-45C7-4539-9620-449144F45A2E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9487-AEDF-4BFC-BCAE-AA7A207A6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37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8669" y="6828659"/>
            <a:ext cx="6441916" cy="2110586"/>
          </a:xfrm>
        </p:spPr>
        <p:txBody>
          <a:bodyPr anchor="t"/>
          <a:lstStyle>
            <a:lvl1pPr algn="l">
              <a:defRPr sz="4017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8669" y="4504062"/>
            <a:ext cx="6441916" cy="2324594"/>
          </a:xfrm>
        </p:spPr>
        <p:txBody>
          <a:bodyPr anchor="b"/>
          <a:lstStyle>
            <a:lvl1pPr marL="0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1pPr>
            <a:lvl2pPr marL="459104" indent="0">
              <a:buNone/>
              <a:defRPr sz="1808">
                <a:solidFill>
                  <a:schemeClr val="tx1">
                    <a:tint val="75000"/>
                  </a:schemeClr>
                </a:solidFill>
              </a:defRPr>
            </a:lvl2pPr>
            <a:lvl3pPr marL="918207" indent="0">
              <a:buNone/>
              <a:defRPr sz="1608">
                <a:solidFill>
                  <a:schemeClr val="tx1">
                    <a:tint val="75000"/>
                  </a:schemeClr>
                </a:solidFill>
              </a:defRPr>
            </a:lvl3pPr>
            <a:lvl4pPr marL="137731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36416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9552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54623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213729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72834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5445-45C7-4539-9620-449144F45A2E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9487-AEDF-4BFC-BCAE-AA7A207A6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99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4208" y="3306102"/>
            <a:ext cx="2494664" cy="9350043"/>
          </a:xfrm>
        </p:spPr>
        <p:txBody>
          <a:bodyPr/>
          <a:lstStyle>
            <a:lvl1pPr>
              <a:defRPr sz="2812"/>
            </a:lvl1pPr>
            <a:lvl2pPr>
              <a:defRPr sz="2408"/>
            </a:lvl2pPr>
            <a:lvl3pPr>
              <a:defRPr sz="2008"/>
            </a:lvl3pPr>
            <a:lvl4pPr>
              <a:defRPr sz="1808"/>
            </a:lvl4pPr>
            <a:lvl5pPr>
              <a:defRPr sz="1808"/>
            </a:lvl5pPr>
            <a:lvl6pPr>
              <a:defRPr sz="1808"/>
            </a:lvl6pPr>
            <a:lvl7pPr>
              <a:defRPr sz="1808"/>
            </a:lvl7pPr>
            <a:lvl8pPr>
              <a:defRPr sz="1808"/>
            </a:lvl8pPr>
            <a:lvl9pPr>
              <a:defRPr sz="180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905185" y="3306102"/>
            <a:ext cx="2494664" cy="9350043"/>
          </a:xfrm>
        </p:spPr>
        <p:txBody>
          <a:bodyPr/>
          <a:lstStyle>
            <a:lvl1pPr>
              <a:defRPr sz="2812"/>
            </a:lvl1pPr>
            <a:lvl2pPr>
              <a:defRPr sz="2408"/>
            </a:lvl2pPr>
            <a:lvl3pPr>
              <a:defRPr sz="2008"/>
            </a:lvl3pPr>
            <a:lvl4pPr>
              <a:defRPr sz="1808"/>
            </a:lvl4pPr>
            <a:lvl5pPr>
              <a:defRPr sz="1808"/>
            </a:lvl5pPr>
            <a:lvl6pPr>
              <a:defRPr sz="1808"/>
            </a:lvl6pPr>
            <a:lvl7pPr>
              <a:defRPr sz="1808"/>
            </a:lvl7pPr>
            <a:lvl8pPr>
              <a:defRPr sz="1808"/>
            </a:lvl8pPr>
            <a:lvl9pPr>
              <a:defRPr sz="180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5445-45C7-4539-9620-449144F45A2E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9487-AEDF-4BFC-BCAE-AA7A207A6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91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938" y="425563"/>
            <a:ext cx="6820854" cy="177112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943" y="2378722"/>
            <a:ext cx="3348586" cy="991335"/>
          </a:xfrm>
        </p:spPr>
        <p:txBody>
          <a:bodyPr anchor="b"/>
          <a:lstStyle>
            <a:lvl1pPr marL="0" indent="0">
              <a:buNone/>
              <a:defRPr sz="2408" b="1"/>
            </a:lvl1pPr>
            <a:lvl2pPr marL="459104" indent="0">
              <a:buNone/>
              <a:defRPr sz="2008" b="1"/>
            </a:lvl2pPr>
            <a:lvl3pPr marL="918207" indent="0">
              <a:buNone/>
              <a:defRPr sz="1808" b="1"/>
            </a:lvl3pPr>
            <a:lvl4pPr marL="1377312" indent="0">
              <a:buNone/>
              <a:defRPr sz="1608" b="1"/>
            </a:lvl4pPr>
            <a:lvl5pPr marL="1836416" indent="0">
              <a:buNone/>
              <a:defRPr sz="1608" b="1"/>
            </a:lvl5pPr>
            <a:lvl6pPr marL="2295522" indent="0">
              <a:buNone/>
              <a:defRPr sz="1608" b="1"/>
            </a:lvl6pPr>
            <a:lvl7pPr marL="2754623" indent="0">
              <a:buNone/>
              <a:defRPr sz="1608" b="1"/>
            </a:lvl7pPr>
            <a:lvl8pPr marL="3213729" indent="0">
              <a:buNone/>
              <a:defRPr sz="1608" b="1"/>
            </a:lvl8pPr>
            <a:lvl9pPr marL="3672834" indent="0">
              <a:buNone/>
              <a:defRPr sz="1608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943" y="3370049"/>
            <a:ext cx="3348586" cy="6122667"/>
          </a:xfrm>
        </p:spPr>
        <p:txBody>
          <a:bodyPr/>
          <a:lstStyle>
            <a:lvl1pPr>
              <a:defRPr sz="2408"/>
            </a:lvl1pPr>
            <a:lvl2pPr>
              <a:defRPr sz="2008"/>
            </a:lvl2pPr>
            <a:lvl3pPr>
              <a:defRPr sz="1808"/>
            </a:lvl3pPr>
            <a:lvl4pPr>
              <a:defRPr sz="1608"/>
            </a:lvl4pPr>
            <a:lvl5pPr>
              <a:defRPr sz="1608"/>
            </a:lvl5pPr>
            <a:lvl6pPr>
              <a:defRPr sz="1608"/>
            </a:lvl6pPr>
            <a:lvl7pPr>
              <a:defRPr sz="1608"/>
            </a:lvl7pPr>
            <a:lvl8pPr>
              <a:defRPr sz="1608"/>
            </a:lvl8pPr>
            <a:lvl9pPr>
              <a:defRPr sz="160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9895" y="2378722"/>
            <a:ext cx="3349901" cy="991335"/>
          </a:xfrm>
        </p:spPr>
        <p:txBody>
          <a:bodyPr anchor="b"/>
          <a:lstStyle>
            <a:lvl1pPr marL="0" indent="0">
              <a:buNone/>
              <a:defRPr sz="2408" b="1"/>
            </a:lvl1pPr>
            <a:lvl2pPr marL="459104" indent="0">
              <a:buNone/>
              <a:defRPr sz="2008" b="1"/>
            </a:lvl2pPr>
            <a:lvl3pPr marL="918207" indent="0">
              <a:buNone/>
              <a:defRPr sz="1808" b="1"/>
            </a:lvl3pPr>
            <a:lvl4pPr marL="1377312" indent="0">
              <a:buNone/>
              <a:defRPr sz="1608" b="1"/>
            </a:lvl4pPr>
            <a:lvl5pPr marL="1836416" indent="0">
              <a:buNone/>
              <a:defRPr sz="1608" b="1"/>
            </a:lvl5pPr>
            <a:lvl6pPr marL="2295522" indent="0">
              <a:buNone/>
              <a:defRPr sz="1608" b="1"/>
            </a:lvl6pPr>
            <a:lvl7pPr marL="2754623" indent="0">
              <a:buNone/>
              <a:defRPr sz="1608" b="1"/>
            </a:lvl7pPr>
            <a:lvl8pPr marL="3213729" indent="0">
              <a:buNone/>
              <a:defRPr sz="1608" b="1"/>
            </a:lvl8pPr>
            <a:lvl9pPr marL="3672834" indent="0">
              <a:buNone/>
              <a:defRPr sz="1608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9895" y="3370049"/>
            <a:ext cx="3349901" cy="6122667"/>
          </a:xfrm>
        </p:spPr>
        <p:txBody>
          <a:bodyPr/>
          <a:lstStyle>
            <a:lvl1pPr>
              <a:defRPr sz="2408"/>
            </a:lvl1pPr>
            <a:lvl2pPr>
              <a:defRPr sz="2008"/>
            </a:lvl2pPr>
            <a:lvl3pPr>
              <a:defRPr sz="1808"/>
            </a:lvl3pPr>
            <a:lvl4pPr>
              <a:defRPr sz="1608"/>
            </a:lvl4pPr>
            <a:lvl5pPr>
              <a:defRPr sz="1608"/>
            </a:lvl5pPr>
            <a:lvl6pPr>
              <a:defRPr sz="1608"/>
            </a:lvl6pPr>
            <a:lvl7pPr>
              <a:defRPr sz="1608"/>
            </a:lvl7pPr>
            <a:lvl8pPr>
              <a:defRPr sz="1608"/>
            </a:lvl8pPr>
            <a:lvl9pPr>
              <a:defRPr sz="160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5445-45C7-4539-9620-449144F45A2E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9487-AEDF-4BFC-BCAE-AA7A207A6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35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5445-45C7-4539-9620-449144F45A2E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9487-AEDF-4BFC-BCAE-AA7A207A6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66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5445-45C7-4539-9620-449144F45A2E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9487-AEDF-4BFC-BCAE-AA7A207A6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59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939" y="423111"/>
            <a:ext cx="2493350" cy="1800640"/>
          </a:xfrm>
        </p:spPr>
        <p:txBody>
          <a:bodyPr anchor="b"/>
          <a:lstStyle>
            <a:lvl1pPr algn="l">
              <a:defRPr sz="2008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63077" y="423111"/>
            <a:ext cx="4236718" cy="9069616"/>
          </a:xfrm>
        </p:spPr>
        <p:txBody>
          <a:bodyPr/>
          <a:lstStyle>
            <a:lvl1pPr>
              <a:defRPr sz="3214"/>
            </a:lvl1pPr>
            <a:lvl2pPr>
              <a:defRPr sz="2812"/>
            </a:lvl2pPr>
            <a:lvl3pPr>
              <a:defRPr sz="2408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939" y="2223741"/>
            <a:ext cx="2493350" cy="7268976"/>
          </a:xfrm>
        </p:spPr>
        <p:txBody>
          <a:bodyPr/>
          <a:lstStyle>
            <a:lvl1pPr marL="0" indent="0">
              <a:buNone/>
              <a:defRPr sz="1406"/>
            </a:lvl1pPr>
            <a:lvl2pPr marL="459104" indent="0">
              <a:buNone/>
              <a:defRPr sz="1206"/>
            </a:lvl2pPr>
            <a:lvl3pPr marL="918207" indent="0">
              <a:buNone/>
              <a:defRPr sz="1004"/>
            </a:lvl3pPr>
            <a:lvl4pPr marL="1377312" indent="0">
              <a:buNone/>
              <a:defRPr sz="903"/>
            </a:lvl4pPr>
            <a:lvl5pPr marL="1836416" indent="0">
              <a:buNone/>
              <a:defRPr sz="903"/>
            </a:lvl5pPr>
            <a:lvl6pPr marL="2295522" indent="0">
              <a:buNone/>
              <a:defRPr sz="903"/>
            </a:lvl6pPr>
            <a:lvl7pPr marL="2754623" indent="0">
              <a:buNone/>
              <a:defRPr sz="903"/>
            </a:lvl7pPr>
            <a:lvl8pPr marL="3213729" indent="0">
              <a:buNone/>
              <a:defRPr sz="903"/>
            </a:lvl8pPr>
            <a:lvl9pPr marL="3672834" indent="0">
              <a:buNone/>
              <a:defRPr sz="90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5445-45C7-4539-9620-449144F45A2E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9487-AEDF-4BFC-BCAE-AA7A207A6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45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5485" y="7438709"/>
            <a:ext cx="4547235" cy="878182"/>
          </a:xfrm>
        </p:spPr>
        <p:txBody>
          <a:bodyPr anchor="b"/>
          <a:lstStyle>
            <a:lvl1pPr algn="l">
              <a:defRPr sz="2008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5485" y="949517"/>
            <a:ext cx="4547235" cy="6376035"/>
          </a:xfrm>
        </p:spPr>
        <p:txBody>
          <a:bodyPr/>
          <a:lstStyle>
            <a:lvl1pPr marL="0" indent="0">
              <a:buNone/>
              <a:defRPr sz="3214"/>
            </a:lvl1pPr>
            <a:lvl2pPr marL="459104" indent="0">
              <a:buNone/>
              <a:defRPr sz="2812"/>
            </a:lvl2pPr>
            <a:lvl3pPr marL="918207" indent="0">
              <a:buNone/>
              <a:defRPr sz="2408"/>
            </a:lvl3pPr>
            <a:lvl4pPr marL="1377312" indent="0">
              <a:buNone/>
              <a:defRPr sz="2008"/>
            </a:lvl4pPr>
            <a:lvl5pPr marL="1836416" indent="0">
              <a:buNone/>
              <a:defRPr sz="2008"/>
            </a:lvl5pPr>
            <a:lvl6pPr marL="2295522" indent="0">
              <a:buNone/>
              <a:defRPr sz="2008"/>
            </a:lvl6pPr>
            <a:lvl7pPr marL="2754623" indent="0">
              <a:buNone/>
              <a:defRPr sz="2008"/>
            </a:lvl7pPr>
            <a:lvl8pPr marL="3213729" indent="0">
              <a:buNone/>
              <a:defRPr sz="2008"/>
            </a:lvl8pPr>
            <a:lvl9pPr marL="3672834" indent="0">
              <a:buNone/>
              <a:defRPr sz="2008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5485" y="8316891"/>
            <a:ext cx="4547235" cy="1247163"/>
          </a:xfrm>
        </p:spPr>
        <p:txBody>
          <a:bodyPr/>
          <a:lstStyle>
            <a:lvl1pPr marL="0" indent="0">
              <a:buNone/>
              <a:defRPr sz="1406"/>
            </a:lvl1pPr>
            <a:lvl2pPr marL="459104" indent="0">
              <a:buNone/>
              <a:defRPr sz="1206"/>
            </a:lvl2pPr>
            <a:lvl3pPr marL="918207" indent="0">
              <a:buNone/>
              <a:defRPr sz="1004"/>
            </a:lvl3pPr>
            <a:lvl4pPr marL="1377312" indent="0">
              <a:buNone/>
              <a:defRPr sz="903"/>
            </a:lvl4pPr>
            <a:lvl5pPr marL="1836416" indent="0">
              <a:buNone/>
              <a:defRPr sz="903"/>
            </a:lvl5pPr>
            <a:lvl6pPr marL="2295522" indent="0">
              <a:buNone/>
              <a:defRPr sz="903"/>
            </a:lvl6pPr>
            <a:lvl7pPr marL="2754623" indent="0">
              <a:buNone/>
              <a:defRPr sz="903"/>
            </a:lvl7pPr>
            <a:lvl8pPr marL="3213729" indent="0">
              <a:buNone/>
              <a:defRPr sz="903"/>
            </a:lvl8pPr>
            <a:lvl9pPr marL="3672834" indent="0">
              <a:buNone/>
              <a:defRPr sz="90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5445-45C7-4539-9620-449144F45A2E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9487-AEDF-4BFC-BCAE-AA7A207A6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039259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938" y="425563"/>
            <a:ext cx="6820854" cy="1771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938" y="2479571"/>
            <a:ext cx="6820854" cy="7013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936" y="9849406"/>
            <a:ext cx="1768369" cy="565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95445-45C7-4539-9620-449144F45A2E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9399" y="9849406"/>
            <a:ext cx="2399930" cy="565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31420" y="9849406"/>
            <a:ext cx="1768369" cy="565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9487-AEDF-4BFC-BCAE-AA7A207A6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57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8207" rtl="0" eaLnBrk="1" latinLnBrk="0" hangingPunct="1">
        <a:spcBef>
          <a:spcPct val="0"/>
        </a:spcBef>
        <a:buNone/>
        <a:defRPr kumimoji="1" sz="4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4329" indent="-344329" algn="l" defTabSz="91820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14" kern="1200">
          <a:solidFill>
            <a:schemeClr val="tx1"/>
          </a:solidFill>
          <a:latin typeface="+mn-lt"/>
          <a:ea typeface="+mn-ea"/>
          <a:cs typeface="+mn-cs"/>
        </a:defRPr>
      </a:lvl1pPr>
      <a:lvl2pPr marL="746043" indent="-286939" algn="l" defTabSz="91820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12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0" indent="-229552" algn="l" defTabSz="91820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865" indent="-229552" algn="l" defTabSz="91820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8" kern="1200">
          <a:solidFill>
            <a:schemeClr val="tx1"/>
          </a:solidFill>
          <a:latin typeface="+mn-lt"/>
          <a:ea typeface="+mn-ea"/>
          <a:cs typeface="+mn-cs"/>
        </a:defRPr>
      </a:lvl4pPr>
      <a:lvl5pPr marL="2065968" indent="-229552" algn="l" defTabSz="918207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8" kern="1200">
          <a:solidFill>
            <a:schemeClr val="tx1"/>
          </a:solidFill>
          <a:latin typeface="+mn-lt"/>
          <a:ea typeface="+mn-ea"/>
          <a:cs typeface="+mn-cs"/>
        </a:defRPr>
      </a:lvl5pPr>
      <a:lvl6pPr marL="2525071" indent="-229552" algn="l" defTabSz="91820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8" kern="1200">
          <a:solidFill>
            <a:schemeClr val="tx1"/>
          </a:solidFill>
          <a:latin typeface="+mn-lt"/>
          <a:ea typeface="+mn-ea"/>
          <a:cs typeface="+mn-cs"/>
        </a:defRPr>
      </a:lvl6pPr>
      <a:lvl7pPr marL="2984176" indent="-229552" algn="l" defTabSz="91820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8" kern="1200">
          <a:solidFill>
            <a:schemeClr val="tx1"/>
          </a:solidFill>
          <a:latin typeface="+mn-lt"/>
          <a:ea typeface="+mn-ea"/>
          <a:cs typeface="+mn-cs"/>
        </a:defRPr>
      </a:lvl7pPr>
      <a:lvl8pPr marL="3443281" indent="-229552" algn="l" defTabSz="91820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8" kern="1200">
          <a:solidFill>
            <a:schemeClr val="tx1"/>
          </a:solidFill>
          <a:latin typeface="+mn-lt"/>
          <a:ea typeface="+mn-ea"/>
          <a:cs typeface="+mn-cs"/>
        </a:defRPr>
      </a:lvl8pPr>
      <a:lvl9pPr marL="3902384" indent="-229552" algn="l" defTabSz="91820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8207" rtl="0" eaLnBrk="1" latinLnBrk="0" hangingPunct="1">
        <a:defRPr kumimoji="1" sz="1808" kern="1200">
          <a:solidFill>
            <a:schemeClr val="tx1"/>
          </a:solidFill>
          <a:latin typeface="+mn-lt"/>
          <a:ea typeface="+mn-ea"/>
          <a:cs typeface="+mn-cs"/>
        </a:defRPr>
      </a:lvl1pPr>
      <a:lvl2pPr marL="459104" algn="l" defTabSz="918207" rtl="0" eaLnBrk="1" latinLnBrk="0" hangingPunct="1">
        <a:defRPr kumimoji="1" sz="1808" kern="1200">
          <a:solidFill>
            <a:schemeClr val="tx1"/>
          </a:solidFill>
          <a:latin typeface="+mn-lt"/>
          <a:ea typeface="+mn-ea"/>
          <a:cs typeface="+mn-cs"/>
        </a:defRPr>
      </a:lvl2pPr>
      <a:lvl3pPr marL="918207" algn="l" defTabSz="918207" rtl="0" eaLnBrk="1" latinLnBrk="0" hangingPunct="1">
        <a:defRPr kumimoji="1"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377312" algn="l" defTabSz="918207" rtl="0" eaLnBrk="1" latinLnBrk="0" hangingPunct="1">
        <a:defRPr kumimoji="1" sz="1808" kern="1200">
          <a:solidFill>
            <a:schemeClr val="tx1"/>
          </a:solidFill>
          <a:latin typeface="+mn-lt"/>
          <a:ea typeface="+mn-ea"/>
          <a:cs typeface="+mn-cs"/>
        </a:defRPr>
      </a:lvl4pPr>
      <a:lvl5pPr marL="1836416" algn="l" defTabSz="918207" rtl="0" eaLnBrk="1" latinLnBrk="0" hangingPunct="1">
        <a:defRPr kumimoji="1" sz="1808" kern="1200">
          <a:solidFill>
            <a:schemeClr val="tx1"/>
          </a:solidFill>
          <a:latin typeface="+mn-lt"/>
          <a:ea typeface="+mn-ea"/>
          <a:cs typeface="+mn-cs"/>
        </a:defRPr>
      </a:lvl5pPr>
      <a:lvl6pPr marL="2295522" algn="l" defTabSz="918207" rtl="0" eaLnBrk="1" latinLnBrk="0" hangingPunct="1">
        <a:defRPr kumimoji="1" sz="1808" kern="1200">
          <a:solidFill>
            <a:schemeClr val="tx1"/>
          </a:solidFill>
          <a:latin typeface="+mn-lt"/>
          <a:ea typeface="+mn-ea"/>
          <a:cs typeface="+mn-cs"/>
        </a:defRPr>
      </a:lvl6pPr>
      <a:lvl7pPr marL="2754623" algn="l" defTabSz="918207" rtl="0" eaLnBrk="1" latinLnBrk="0" hangingPunct="1">
        <a:defRPr kumimoji="1" sz="1808" kern="1200">
          <a:solidFill>
            <a:schemeClr val="tx1"/>
          </a:solidFill>
          <a:latin typeface="+mn-lt"/>
          <a:ea typeface="+mn-ea"/>
          <a:cs typeface="+mn-cs"/>
        </a:defRPr>
      </a:lvl7pPr>
      <a:lvl8pPr marL="3213729" algn="l" defTabSz="918207" rtl="0" eaLnBrk="1" latinLnBrk="0" hangingPunct="1">
        <a:defRPr kumimoji="1" sz="1808" kern="1200">
          <a:solidFill>
            <a:schemeClr val="tx1"/>
          </a:solidFill>
          <a:latin typeface="+mn-lt"/>
          <a:ea typeface="+mn-ea"/>
          <a:cs typeface="+mn-cs"/>
        </a:defRPr>
      </a:lvl8pPr>
      <a:lvl9pPr marL="3672834" algn="l" defTabSz="918207" rtl="0" eaLnBrk="1" latinLnBrk="0" hangingPunct="1">
        <a:defRPr kumimoji="1" sz="18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hdphoto3.wdp" Type="http://schemas.microsoft.com/office/2007/relationships/hdphoto"/><Relationship Id="rId11" Target="../media/image7.png" Type="http://schemas.openxmlformats.org/officeDocument/2006/relationships/image"/><Relationship Id="rId12" Target="../media/hdphoto4.wdp" Type="http://schemas.microsoft.com/office/2007/relationships/hdphoto"/><Relationship Id="rId13" Target="../media/image8.png" Type="http://schemas.openxmlformats.org/officeDocument/2006/relationships/image"/><Relationship Id="rId14" Target="../media/image9.png" Type="http://schemas.openxmlformats.org/officeDocument/2006/relationships/image"/><Relationship Id="rId15" Target="../media/image10.png" Type="http://schemas.openxmlformats.org/officeDocument/2006/relationships/image"/><Relationship Id="rId16" Target="../media/image11.png" Type="http://schemas.openxmlformats.org/officeDocument/2006/relationships/image"/><Relationship Id="rId17" Target="../media/image12.png" Type="http://schemas.openxmlformats.org/officeDocument/2006/relationships/image"/><Relationship Id="rId18" Target="../media/image13.png" Type="http://schemas.openxmlformats.org/officeDocument/2006/relationships/image"/><Relationship Id="rId19" Target="../media/image14.png" Type="http://schemas.openxmlformats.org/officeDocument/2006/relationships/image"/><Relationship Id="rId2" Target="../media/image1.png" Type="http://schemas.openxmlformats.org/officeDocument/2006/relationships/image"/><Relationship Id="rId20" Target="../media/hdphoto5.wdp" Type="http://schemas.microsoft.com/office/2007/relationships/hdphoto"/><Relationship Id="rId21" Target="../media/image15.png" Type="http://schemas.openxmlformats.org/officeDocument/2006/relationships/image"/><Relationship Id="rId22" Target="../media/hdphoto6.wdp" Type="http://schemas.microsoft.com/office/2007/relationships/hdphoto"/><Relationship Id="rId23" Target="../media/image16.png" Type="http://schemas.openxmlformats.org/officeDocument/2006/relationships/image"/><Relationship Id="rId24" Target="../media/hdphoto7.wdp" Type="http://schemas.microsoft.com/office/2007/relationships/hdphoto"/><Relationship Id="rId25" Target="../media/image17.png" Type="http://schemas.openxmlformats.org/officeDocument/2006/relationships/image"/><Relationship Id="rId26" Target="../media/hdphoto8.wdp" Type="http://schemas.microsoft.com/office/2007/relationships/hdphoto"/><Relationship Id="rId27" Target="../media/image18.png" Type="http://schemas.openxmlformats.org/officeDocument/2006/relationships/image"/><Relationship Id="rId28" Target="../media/hdphoto9.wdp" Type="http://schemas.microsoft.com/office/2007/relationships/hdphoto"/><Relationship Id="rId29" Target="../media/image19.png" Type="http://schemas.openxmlformats.org/officeDocument/2006/relationships/image"/><Relationship Id="rId3" Target="../media/image2.png" Type="http://schemas.openxmlformats.org/officeDocument/2006/relationships/image"/><Relationship Id="rId30" Target="../media/hdphoto10.wdp" Type="http://schemas.microsoft.com/office/2007/relationships/hdphoto"/><Relationship Id="rId31" Target="../media/image20.png" Type="http://schemas.openxmlformats.org/officeDocument/2006/relationships/image"/><Relationship Id="rId32" Target="../media/hdphoto11.wdp" Type="http://schemas.microsoft.com/office/2007/relationships/hdphoto"/><Relationship Id="rId33" Target="../media/image21.png" Type="http://schemas.openxmlformats.org/officeDocument/2006/relationships/image"/><Relationship Id="rId34" Target="../media/hdphoto12.wdp" Type="http://schemas.microsoft.com/office/2007/relationships/hdphoto"/><Relationship Id="rId35" Target="../media/image22.png" Type="http://schemas.openxmlformats.org/officeDocument/2006/relationships/image"/><Relationship Id="rId36" Target="../media/hdphoto13.wdp" Type="http://schemas.microsoft.com/office/2007/relationships/hdphoto"/><Relationship Id="rId37" Target="../media/image23.png" Type="http://schemas.openxmlformats.org/officeDocument/2006/relationships/image"/><Relationship Id="rId38" Target="../media/hdphoto14.wdp" Type="http://schemas.microsoft.com/office/2007/relationships/hdphoto"/><Relationship Id="rId39" Target="../media/image24.png" Type="http://schemas.openxmlformats.org/officeDocument/2006/relationships/image"/><Relationship Id="rId4" Target="../media/image3.png" Type="http://schemas.openxmlformats.org/officeDocument/2006/relationships/image"/><Relationship Id="rId40" Target="../media/image25.png" Type="http://schemas.openxmlformats.org/officeDocument/2006/relationships/image"/><Relationship Id="rId5" Target="../media/image4.png" Type="http://schemas.openxmlformats.org/officeDocument/2006/relationships/image"/><Relationship Id="rId6" Target="../media/hdphoto1.wdp" Type="http://schemas.microsoft.com/office/2007/relationships/hdphoto"/><Relationship Id="rId7" Target="../media/image5.png" Type="http://schemas.openxmlformats.org/officeDocument/2006/relationships/image"/><Relationship Id="rId8" Target="../media/hdphoto2.wdp" Type="http://schemas.microsoft.com/office/2007/relationships/hdphoto"/><Relationship Id="rId9" Target="../media/image6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rgbClr val="F6882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楕円 116"/>
          <p:cNvSpPr/>
          <p:nvPr/>
        </p:nvSpPr>
        <p:spPr>
          <a:xfrm>
            <a:off x="897858" y="1968899"/>
            <a:ext cx="5679577" cy="74228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b="1" u="sng" dirty="0">
              <a:solidFill>
                <a:schemeClr val="tx1"/>
              </a:solidFill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開催場所　：　大阪マザーズハローワーク</a:t>
            </a:r>
            <a:endParaRPr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　　員　：　８名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（先着）</a:t>
            </a: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　　象　：　</a:t>
            </a:r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大阪マザーズハローワークで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就職活動をされ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個別支援をご希望される方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033928" y="1434278"/>
            <a:ext cx="5495827" cy="9418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ja-JP" altLang="en-US" sz="2400" b="1" u="sng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令和８年３月２６日（木）　</a:t>
            </a:r>
            <a:endParaRPr lang="en-US" altLang="ja-JP" sz="2400" b="1" u="sng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en-US" altLang="ja-JP" sz="2400" b="1" u="sng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14</a:t>
            </a:r>
            <a:r>
              <a:rPr lang="ja-JP" altLang="en-US" sz="2400" b="1" u="sng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：</a:t>
            </a:r>
            <a:r>
              <a:rPr lang="en-US" altLang="ja-JP" sz="2400" b="1" u="sng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30</a:t>
            </a:r>
            <a:r>
              <a:rPr lang="ja-JP" altLang="en-US" sz="2400" b="1" u="sng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</a:t>
            </a:r>
            <a:r>
              <a:rPr lang="en-US" altLang="ja-JP" sz="2400" b="1" u="sng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15</a:t>
            </a:r>
            <a:r>
              <a:rPr lang="ja-JP" altLang="en-US" sz="2400" b="1" u="sng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：</a:t>
            </a:r>
            <a:r>
              <a:rPr lang="en-US" altLang="ja-JP" sz="2400" b="1" u="sng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30</a:t>
            </a:r>
            <a:r>
              <a:rPr lang="ja-JP" altLang="en-US" sz="1400" u="sng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（受付は</a:t>
            </a:r>
            <a:r>
              <a:rPr lang="en-US" altLang="ja-JP" sz="1400" u="sng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14</a:t>
            </a:r>
            <a:r>
              <a:rPr lang="ja-JP" altLang="en-US" sz="1400" u="sng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：</a:t>
            </a:r>
            <a:r>
              <a:rPr lang="en-US" altLang="ja-JP" sz="1400" u="sng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15</a:t>
            </a:r>
            <a:r>
              <a:rPr lang="ja-JP" altLang="en-US" sz="1400" u="sng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～）</a:t>
            </a:r>
          </a:p>
        </p:txBody>
      </p:sp>
      <p:grpSp>
        <p:nvGrpSpPr>
          <p:cNvPr id="100" name="グループ化 99"/>
          <p:cNvGrpSpPr/>
          <p:nvPr/>
        </p:nvGrpSpPr>
        <p:grpSpPr>
          <a:xfrm>
            <a:off x="346302" y="9445726"/>
            <a:ext cx="6949601" cy="885672"/>
            <a:chOff x="7514" y="9057461"/>
            <a:chExt cx="6920538" cy="881968"/>
          </a:xfrm>
        </p:grpSpPr>
        <p:grpSp>
          <p:nvGrpSpPr>
            <p:cNvPr id="101" name="グループ化 100">
              <a:extLst>
                <a:ext uri="{FF2B5EF4-FFF2-40B4-BE49-F238E27FC236}">
                  <a16:creationId xmlns:a16="http://schemas.microsoft.com/office/drawing/2014/main" id="{FD8505DD-A33C-0F3B-3BE5-7B5FE64751ED}"/>
                </a:ext>
              </a:extLst>
            </p:cNvPr>
            <p:cNvGrpSpPr/>
            <p:nvPr/>
          </p:nvGrpSpPr>
          <p:grpSpPr>
            <a:xfrm>
              <a:off x="7514" y="9057461"/>
              <a:ext cx="6920538" cy="881968"/>
              <a:chOff x="-5950887" y="2765669"/>
              <a:chExt cx="6920538" cy="881968"/>
            </a:xfrm>
          </p:grpSpPr>
          <p:sp>
            <p:nvSpPr>
              <p:cNvPr id="103" name="正方形/長方形 102">
                <a:extLst>
                  <a:ext uri="{FF2B5EF4-FFF2-40B4-BE49-F238E27FC236}">
                    <a16:creationId xmlns:a16="http://schemas.microsoft.com/office/drawing/2014/main" id="{4EDE63AB-DC85-85E0-5FD6-850AA55178A1}"/>
                  </a:ext>
                </a:extLst>
              </p:cNvPr>
              <p:cNvSpPr/>
              <p:nvPr/>
            </p:nvSpPr>
            <p:spPr>
              <a:xfrm>
                <a:off x="-5950887" y="2767549"/>
                <a:ext cx="6901558" cy="8204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8207">
                  <a:defRPr/>
                </a:pPr>
                <a:endParaRPr lang="ja-JP" altLang="en-US" sz="1808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104" name="グループ化 103">
                <a:extLst>
                  <a:ext uri="{FF2B5EF4-FFF2-40B4-BE49-F238E27FC236}">
                    <a16:creationId xmlns:a16="http://schemas.microsoft.com/office/drawing/2014/main" id="{D2859F39-BFFC-E4B7-DC03-B891FE8C5F3C}"/>
                  </a:ext>
                </a:extLst>
              </p:cNvPr>
              <p:cNvGrpSpPr/>
              <p:nvPr/>
            </p:nvGrpSpPr>
            <p:grpSpPr>
              <a:xfrm>
                <a:off x="-5943500" y="2765669"/>
                <a:ext cx="6913151" cy="881968"/>
                <a:chOff x="-5943500" y="2765669"/>
                <a:chExt cx="6913151" cy="881968"/>
              </a:xfrm>
            </p:grpSpPr>
            <p:pic>
              <p:nvPicPr>
                <p:cNvPr id="105" name="Picture 4">
                  <a:extLst>
                    <a:ext uri="{FF2B5EF4-FFF2-40B4-BE49-F238E27FC236}">
                      <a16:creationId xmlns:a16="http://schemas.microsoft.com/office/drawing/2014/main" id="{D80AA64A-E6E9-3D0B-0A37-FB97E2F0E6EC}"/>
                    </a:ext>
                  </a:extLst>
                </p:cNvPr>
                <p:cNvPicPr/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 rot="765436">
                  <a:off x="-1994532" y="2844627"/>
                  <a:ext cx="387400" cy="322383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6" name="図 105">
                  <a:extLst>
                    <a:ext uri="{FF2B5EF4-FFF2-40B4-BE49-F238E27FC236}">
                      <a16:creationId xmlns:a16="http://schemas.microsoft.com/office/drawing/2014/main" id="{92D4D7BE-5622-9912-E8BE-73B44D7A8860}"/>
                    </a:ext>
                  </a:extLst>
                </p:cNvPr>
                <p:cNvPicPr/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-5943500" y="2817540"/>
                  <a:ext cx="1067540" cy="380376"/>
                </a:xfrm>
                <a:prstGeom prst="rect">
                  <a:avLst/>
                </a:prstGeom>
              </p:spPr>
            </p:pic>
            <p:sp>
              <p:nvSpPr>
                <p:cNvPr id="107" name="テキスト ボックス 106">
                  <a:extLst>
                    <a:ext uri="{FF2B5EF4-FFF2-40B4-BE49-F238E27FC236}">
                      <a16:creationId xmlns:a16="http://schemas.microsoft.com/office/drawing/2014/main" id="{3DFF82EA-E1D7-1466-C854-1B809F6A7BF2}"/>
                    </a:ext>
                  </a:extLst>
                </p:cNvPr>
                <p:cNvSpPr txBox="1"/>
                <p:nvPr/>
              </p:nvSpPr>
              <p:spPr>
                <a:xfrm>
                  <a:off x="-4875931" y="2765669"/>
                  <a:ext cx="1716576" cy="261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8207">
                    <a:defRPr/>
                  </a:pPr>
                  <a:r>
                    <a:rPr lang="ja-JP" altLang="en-US" sz="1104" kern="100" dirty="0">
                      <a:solidFill>
                        <a:prstClr val="black"/>
                      </a:solidFill>
                      <a:effectLst>
                        <a:glow rad="63500">
                          <a:prstClr val="white"/>
                        </a:glo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  <a:cs typeface="Times New Roman"/>
                    </a:rPr>
                    <a:t>大阪マザーズハローワーク</a:t>
                  </a:r>
                  <a:endParaRPr lang="ja-JP" altLang="ja-JP" sz="1104" kern="100" dirty="0">
                    <a:solidFill>
                      <a:prstClr val="black"/>
                    </a:solidFill>
                    <a:effectLst>
                      <a:glow rad="63500">
                        <a:prstClr val="white"/>
                      </a:glo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  <a:cs typeface="Times New Roman"/>
                  </a:endParaRPr>
                </a:p>
              </p:txBody>
            </p:sp>
            <p:sp>
              <p:nvSpPr>
                <p:cNvPr id="108" name="テキスト ボックス 107">
                  <a:extLst>
                    <a:ext uri="{FF2B5EF4-FFF2-40B4-BE49-F238E27FC236}">
                      <a16:creationId xmlns:a16="http://schemas.microsoft.com/office/drawing/2014/main" id="{9A9A3C1D-FFF1-0A18-109B-19708FD5CE08}"/>
                    </a:ext>
                  </a:extLst>
                </p:cNvPr>
                <p:cNvSpPr txBox="1"/>
                <p:nvPr/>
              </p:nvSpPr>
              <p:spPr>
                <a:xfrm>
                  <a:off x="-968413" y="2827197"/>
                  <a:ext cx="1938064" cy="1999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8207">
                    <a:defRPr/>
                  </a:pPr>
                  <a:r>
                    <a:rPr lang="en-US" altLang="ja-JP" sz="705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https://jsite.mhlw.go.jp/osaka-mother/</a:t>
                  </a:r>
                </a:p>
              </p:txBody>
            </p:sp>
            <p:sp>
              <p:nvSpPr>
                <p:cNvPr id="109" name="テキスト ボックス 108">
                  <a:extLst>
                    <a:ext uri="{FF2B5EF4-FFF2-40B4-BE49-F238E27FC236}">
                      <a16:creationId xmlns:a16="http://schemas.microsoft.com/office/drawing/2014/main" id="{DD506A55-D908-4293-DF09-0693EEA36EB4}"/>
                    </a:ext>
                  </a:extLst>
                </p:cNvPr>
                <p:cNvSpPr txBox="1"/>
                <p:nvPr/>
              </p:nvSpPr>
              <p:spPr>
                <a:xfrm>
                  <a:off x="-4894984" y="3374328"/>
                  <a:ext cx="853414" cy="2151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8207">
                    <a:defRPr/>
                  </a:pPr>
                  <a:r>
                    <a:rPr lang="en-US" altLang="ja-JP" sz="804" b="1" dirty="0">
                      <a:solidFill>
                        <a:prstClr val="black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【</a:t>
                  </a:r>
                  <a:r>
                    <a:rPr lang="ja-JP" altLang="en-US" sz="804" b="1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ご利用時間</a:t>
                  </a:r>
                  <a:r>
                    <a:rPr lang="en-US" altLang="ja-JP" sz="804" b="1" dirty="0">
                      <a:solidFill>
                        <a:prstClr val="black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】</a:t>
                  </a:r>
                  <a:endParaRPr lang="ja-JP" altLang="en-US" sz="804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10" name="テキスト ボックス 109">
                  <a:extLst>
                    <a:ext uri="{FF2B5EF4-FFF2-40B4-BE49-F238E27FC236}">
                      <a16:creationId xmlns:a16="http://schemas.microsoft.com/office/drawing/2014/main" id="{57476F78-0916-5D85-6FA1-9FE5A521C4B2}"/>
                    </a:ext>
                  </a:extLst>
                </p:cNvPr>
                <p:cNvSpPr txBox="1"/>
                <p:nvPr/>
              </p:nvSpPr>
              <p:spPr>
                <a:xfrm>
                  <a:off x="-4872641" y="3167498"/>
                  <a:ext cx="3351550" cy="2151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8207">
                    <a:defRPr/>
                  </a:pPr>
                  <a:r>
                    <a:rPr lang="ja-JP" altLang="en-US" sz="804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Meiryo UI" panose="020B0604030504040204" pitchFamily="50" charset="-128"/>
                    </a:rPr>
                    <a:t>〒</a:t>
                  </a:r>
                  <a:r>
                    <a:rPr lang="en-US" altLang="ja-JP" sz="804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Meiryo UI" panose="020B0604030504040204" pitchFamily="50" charset="-128"/>
                    </a:rPr>
                    <a:t>542-0076</a:t>
                  </a:r>
                  <a:r>
                    <a:rPr lang="ja-JP" altLang="en-US" sz="804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Meiryo UI" panose="020B0604030504040204" pitchFamily="50" charset="-128"/>
                    </a:rPr>
                    <a:t> 大阪市中央区難波２－２－３　御堂筋グランドビル４階</a:t>
                  </a:r>
                  <a:r>
                    <a:rPr lang="ja-JP" altLang="en-US" sz="804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　　　　　　　　　　　　　</a:t>
                  </a:r>
                  <a:endParaRPr lang="en-US" altLang="ja-JP" sz="804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  <p:sp>
              <p:nvSpPr>
                <p:cNvPr id="111" name="正方形/長方形 110">
                  <a:extLst>
                    <a:ext uri="{FF2B5EF4-FFF2-40B4-BE49-F238E27FC236}">
                      <a16:creationId xmlns:a16="http://schemas.microsoft.com/office/drawing/2014/main" id="{045DA5F1-5529-69A0-D057-677D9D9EF1E5}"/>
                    </a:ext>
                  </a:extLst>
                </p:cNvPr>
                <p:cNvSpPr/>
                <p:nvPr/>
              </p:nvSpPr>
              <p:spPr>
                <a:xfrm>
                  <a:off x="-4275257" y="3309221"/>
                  <a:ext cx="3042000" cy="3384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indent="57386" algn="just" defTabSz="459104">
                    <a:defRPr/>
                  </a:pPr>
                  <a:r>
                    <a:rPr kumimoji="0" lang="en-US" altLang="ja-JP" sz="804" kern="100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Times New Roman" panose="02020603050405020304" pitchFamily="18" charset="0"/>
                    </a:rPr>
                    <a:t>10:00</a:t>
                  </a:r>
                  <a:r>
                    <a:rPr kumimoji="0" lang="ja-JP" altLang="en-US" sz="804" kern="100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Times New Roman" panose="02020603050405020304" pitchFamily="18" charset="0"/>
                    </a:rPr>
                    <a:t>～</a:t>
                  </a:r>
                  <a:r>
                    <a:rPr kumimoji="0" lang="en-US" altLang="ja-JP" sz="804" kern="100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Times New Roman" panose="02020603050405020304" pitchFamily="18" charset="0"/>
                    </a:rPr>
                    <a:t>18:30</a:t>
                  </a:r>
                  <a:r>
                    <a:rPr kumimoji="0" lang="ja-JP" altLang="en-US" sz="804" kern="100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Times New Roman" panose="02020603050405020304" pitchFamily="18" charset="0"/>
                    </a:rPr>
                    <a:t>（月～金）</a:t>
                  </a:r>
                  <a:r>
                    <a:rPr kumimoji="0" lang="en-US" altLang="ja-JP" sz="804" kern="100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Times New Roman" panose="02020603050405020304" pitchFamily="18" charset="0"/>
                    </a:rPr>
                    <a:t>/ 10:00</a:t>
                  </a:r>
                  <a:r>
                    <a:rPr kumimoji="0" lang="ja-JP" altLang="en-US" sz="804" kern="100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Times New Roman" panose="02020603050405020304" pitchFamily="18" charset="0"/>
                    </a:rPr>
                    <a:t>～</a:t>
                  </a:r>
                  <a:r>
                    <a:rPr kumimoji="0" lang="en-US" altLang="ja-JP" sz="804" kern="100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Times New Roman" panose="02020603050405020304" pitchFamily="18" charset="0"/>
                    </a:rPr>
                    <a:t>17:00</a:t>
                  </a:r>
                  <a:r>
                    <a:rPr kumimoji="0" lang="ja-JP" altLang="en-US" sz="804" kern="100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Times New Roman" panose="02020603050405020304" pitchFamily="18" charset="0"/>
                    </a:rPr>
                    <a:t>（第１・第３土）</a:t>
                  </a:r>
                  <a:r>
                    <a:rPr kumimoji="0" lang="en-US" altLang="ja-JP" sz="804" kern="100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Times New Roman" panose="02020603050405020304" pitchFamily="18" charset="0"/>
                    </a:rPr>
                    <a:t>【</a:t>
                  </a:r>
                  <a:r>
                    <a:rPr kumimoji="0" lang="ja-JP" altLang="en-US" sz="804" kern="100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Times New Roman" panose="02020603050405020304" pitchFamily="18" charset="0"/>
                    </a:rPr>
                    <a:t>上記以外の土・日・休祝日・年末年始休み</a:t>
                  </a:r>
                  <a:r>
                    <a:rPr kumimoji="0" lang="en-US" altLang="ja-JP" sz="804" kern="100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Times New Roman" panose="02020603050405020304" pitchFamily="18" charset="0"/>
                    </a:rPr>
                    <a:t>】</a:t>
                  </a:r>
                  <a:endParaRPr kumimoji="0" lang="ja-JP" altLang="en-US" sz="1808" dirty="0">
                    <a:solidFill>
                      <a:prstClr val="black"/>
                    </a:solidFill>
                    <a:latin typeface="Calibri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112" name="テキスト ボックス 111">
                  <a:extLst>
                    <a:ext uri="{FF2B5EF4-FFF2-40B4-BE49-F238E27FC236}">
                      <a16:creationId xmlns:a16="http://schemas.microsoft.com/office/drawing/2014/main" id="{2CFFEADA-8987-9A05-6744-2610A71D0198}"/>
                    </a:ext>
                  </a:extLst>
                </p:cNvPr>
                <p:cNvSpPr txBox="1"/>
                <p:nvPr/>
              </p:nvSpPr>
              <p:spPr>
                <a:xfrm>
                  <a:off x="-4875875" y="2940475"/>
                  <a:ext cx="2976283" cy="261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8207">
                    <a:defRPr/>
                  </a:pPr>
                  <a:r>
                    <a:rPr lang="ja-JP" altLang="en-US" sz="1104" kern="100" dirty="0">
                      <a:solidFill>
                        <a:prstClr val="black"/>
                      </a:solidFill>
                      <a:effectLst>
                        <a:glow rad="63500">
                          <a:prstClr val="white"/>
                        </a:glo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  <a:cs typeface="Times New Roman"/>
                    </a:rPr>
                    <a:t>ハローワークプラザ難波　女性活躍応援コーナー</a:t>
                  </a:r>
                  <a:endParaRPr lang="ja-JP" altLang="ja-JP" sz="1104" kern="100" dirty="0">
                    <a:solidFill>
                      <a:prstClr val="black"/>
                    </a:solidFill>
                    <a:effectLst>
                      <a:glow rad="63500">
                        <a:prstClr val="white"/>
                      </a:glo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  <a:cs typeface="Times New Roman"/>
                  </a:endParaRPr>
                </a:p>
              </p:txBody>
            </p:sp>
            <p:pic>
              <p:nvPicPr>
                <p:cNvPr id="113" name="Picture 3" descr="E:\USR\YEOHGS\デスクトップ\大阪マザーズ.png">
                  <a:extLst>
                    <a:ext uri="{FF2B5EF4-FFF2-40B4-BE49-F238E27FC236}">
                      <a16:creationId xmlns:a16="http://schemas.microsoft.com/office/drawing/2014/main" id="{CD202EAB-3E4B-FF1D-D82A-2A556AD3CE0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6707" y="2968197"/>
                  <a:ext cx="612179" cy="61404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4" name="テキスト ボックス 113">
                  <a:extLst>
                    <a:ext uri="{FF2B5EF4-FFF2-40B4-BE49-F238E27FC236}">
                      <a16:creationId xmlns:a16="http://schemas.microsoft.com/office/drawing/2014/main" id="{EE088AB3-74AF-ED5C-E684-9A93DF811326}"/>
                    </a:ext>
                  </a:extLst>
                </p:cNvPr>
                <p:cNvSpPr txBox="1"/>
                <p:nvPr/>
              </p:nvSpPr>
              <p:spPr>
                <a:xfrm>
                  <a:off x="-613213" y="3212500"/>
                  <a:ext cx="854932" cy="2151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8207">
                    <a:defRPr/>
                  </a:pPr>
                  <a:r>
                    <a:rPr lang="en-US" altLang="ja-JP" sz="804" b="1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Meiryo UI" panose="020B0604030504040204" pitchFamily="50" charset="-128"/>
                    </a:rPr>
                    <a:t>HP</a:t>
                  </a:r>
                  <a:r>
                    <a:rPr lang="ja-JP" altLang="en-US" sz="804" b="1" dirty="0">
                      <a:solidFill>
                        <a:prstClr val="black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Meiryo UI" panose="020B0604030504040204" pitchFamily="50" charset="-128"/>
                    </a:rPr>
                    <a:t>はこちら➤</a:t>
                  </a:r>
                  <a:endParaRPr lang="ja-JP" altLang="en-US" sz="804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</p:grp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AC9E8B2E-87A3-5361-62C7-7F8EF49F6F4B}"/>
                </a:ext>
              </a:extLst>
            </p:cNvPr>
            <p:cNvSpPr txBox="1"/>
            <p:nvPr/>
          </p:nvSpPr>
          <p:spPr>
            <a:xfrm>
              <a:off x="3717033" y="9720212"/>
              <a:ext cx="2022425" cy="215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8207">
                <a:defRPr/>
              </a:pPr>
              <a:r>
                <a:rPr lang="ja-JP" altLang="en-US" sz="804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（大阪マザーズハローワークは土曜日閉庁）</a:t>
              </a:r>
            </a:p>
          </p:txBody>
        </p:sp>
      </p:grpSp>
      <p:sp>
        <p:nvSpPr>
          <p:cNvPr id="5" name="AutoShape 2" descr="data:image/png;base64,%20iVBORw0KGgoAAAANSUhEUgAAADAAAAAzCAYAAADRlospAAAAAXNSR0IArs4c6QAAAARnQU1BAACxjwv8YQUAAAAJcEhZcwAADsMAAA7DAcdvqGQAAA78SURBVGhD7Vh5cBTnlX9990zPrZmRNBIIARoLmRsMxgEfa0gIMSau2ASwK0XFXlcqLsAGe72JncWuOEUlrsS1dpJKAokdm3U5EGeza5yND5APzI0xWGbFJSGBjtGMRnP2OT2972s1JHglIUiqdv/gV6iG+vr19733vd+7Gq7hGq7hGv5PQTm/fxdYlkWt3bVifECUGimajUbcE7WiWTybLbQXJke/pK+6btVpFCtTFFUefONvx99kwD3b7mHmxOeM1fXEFxK5kzfltFQcGCsi8S6fbPTxZUsPl0sClCzjkMB5KImtaLu9cd1HmlI8umLi3QfREMPZ6qpx1Qb8rrMldOjsC18qmj13U5Cfm1O6QwNKryi6RIqjBFA1FWRFBb2sQpk1gQYRRJYzIt5qLiZNTTNU6MXG0Jd/N+O6pUcnU5TubHvFuGIDtrU3V7198vn55zIf/5NWTt7g8wogMRKougZmqQwS7wVFl2FAzoBmGmCaFlhIGMIZj8hB2BsChi+DrrvKbibWPjE077W59XdvviP2hY7BE64MtPM7KiDHubbMh2sy+omnNDM528UI4C77wMT7yxWLKECjwmUoqEVQSzqRxzW8JTyFYdEIFg0CA2iTR5kEfa5weMKe7hcffvng2ud+dPgHU51jrgiM8zsqyAtb13Rnj3zXYFI1Is1Sbk6CMl5vVsmBXtLw9l1AUxQU9SJSp4T/R+WdP45jwctWFQKuSEoUJEE280y+oECppPJ5IzlJMYo3rH7kO5+9vfnN8wBPOydeHqMyAG/S5V6mPtSZ3fOUbHX7yloZWJoDHa8+p+VthU28bY/oQbrQoJhFKJVNmzpEeZqhLBcT3H9dZNHG2yd861nKpPQBtW9SQc+6Skg7Qr2SKxsrKL3Vqx4+dXzn5o96naMvi8sagMqz39//1IojPTue7i58hlnFAh1UKBoFyCkFkDFYkeV2NHlECX/QgBIagFQiyuMT8AjRQpXU+L3HF7/x+q3hyT07N+/f9X5HM53X+8abjBIgnioh5XgK6sEyrAeeePzAjp/ukAc1GBmXjYEXW16r7i0cXpvXz1aVdAuyyG+aCigiF0bK26oPgrJQaR1cPFJFkNBDGA/4UHDz0Fg5f++jCz/4IE7Tmi1KUaUJwS/+xi/U/JlhaCijp1iLBV4EVqXSXz6bPDDD3nMUuKwBnYU9qwpGxxS/4IHKQBgqxOrUeO/8zY2hhf8cFuvfEzhBRjZhLGCMGMhpywCv6IeA2w9ukYaQUFtsCN765xkS3eVsaYPxj01XSBOaoUTZnmLQYBrpl9N769ozny3ets0aFb1HNOCVti3X9RaOLtepLF/G65SQIrHQmN3P3/7ak8/e/NIP64M3/mOlJ/5jkfbLDA+gGhrk1AJeMQ1+NKDKWw3jfE0nl0xbvdXZ8iLWxZdoU2pu209TdI+zZMdMqazRlmV8dXfogeud5RExrAHIfaYjeeS2ZLFjZm+6F/qVfsgWC2XO8ppIgTyRee62rafnRVdvmhZbtikiTsTzLchjUA/IadCwLvikKDRWLdreQHkH7E0/h4eaHkq6+eBRFmlnIo8MrBs0uXhaj7F8ebEjNiKGNeC/MHjP9H86K6mdh6Kmg4wK9RdTFMP6NRLYjhhsuGmD8pObf/v81OiyV7xiRCa87y9koU/uA10VUgVN3ks474h/HiZvhQ9igcB4MbF2KJhVeDQmKyYyx79Csp8jNyyGNeDo4efiHdljdxq6iQGJC+heRmSprJbMbzrwHf+g1CBQwdySpmc2+ria3wi0q0DhJeqYRtNy6lhEmnbOERsKZm1w2mGRddtJoIgV3CiV0AgKOFaO70zs8zlyw2JYA9qyzXOBMRjaCSUSpKDzIMsZ/ebxd/yv3mVe0HU2Kkz9RbVv+vsuyY36MGUPG5ZXx5ecIc+b0WvvIiU3tr8o2i8giGdumXB/a8xXlZIEt1NXsmBY6AmOqjra+8f5J8uW4IgPiSENIPxX1EQVTdMVeJE2bEMsLE9UvppW6CEpcevi37bOrv36jyUznOEFhm6ILDiHe2GOAfCivns7fv/NQEatsoUd3FP/D/kK99i2Sl8M64Ub+ycVkoUUJNVe6MicvCOjKlFHdEgMacCvW3/tjnhrvD6PiAIUUogFSRAwPbqomNQwMRy40eOIXoLlFGVumLGuudo7bmuVt1al2fzHuGyf0X56V7yj/5Pwoa5XL8kuaB3GSXoX6Zd8bh9wDIfBXIZ0fgDaUseaAqLrYqkZCkMacH/j/arAumaIZbdV7auGSl8UgmIIvG6JUqx0/r32LZe4daO1kf3Xk2suroVcdT9v8M97LcCHSkgT24f7el+OqKWsoBjZSzywF71d458zoJc1EDAX8yxugyqXMRaUUl9MxdbKER0SQxqAMAeKPQGKpimB40HEEslQLGYJDVSzFEvpbRc7x4377vXRBzqXprOFpc4SVPLTz86qW/2ruWO/ccpZwluluJyWaIp5pl4SmOep3+t+YWLAKjNYzBicGXiMHwq7VgvcbDT2+oHH6hzRITGcAWJOGzjVryUhWUxg+uzHjJKG/nwGunJn3Me6dtY4ctj/UGbRzNeki93rLqS99fPWq3fVLDx0U0XjR7YQos4Xn2TxauWEyPSZv+z6T0w7g1hOLTc9QqyPpwP9pI5gPbb7KRP9RgOnpnLnah3RITGkAb868aqbZd0J2ZChoCmQxryelbHHV0tYKeXAgNpR6YjCY9O2yueSrVJHuuWG9e/d9zVSI5A2Fv5dHBfJ2qnU3q8W9AS0Z/f4mExnxHlkQ9O7/tsnBLoZjsa2vIQZu2wnjbzRl1RLMtb44TGkAd3H/piTuGjCMjDESKOFZYvDfsfu7zns1zjX2Hv/NGeQChRY40OLCwZlym2Zg5vWvb1yKVHYfubgJ4efvetc9jj2/Dp0ZT6tzarJSc4jGwn5aDeNjSFpBhXsp/B92w9lWvPgWUNW8QsY0oCnl2/XY95pyEdvniRBMliRG7HbY2wY0A91brb6Ijcx5b5jaMZOhe2tPVPc89SjH65eiUqgyQDvdh6p6S62PFiweqosFSCj9I3rzp0YZ7+IQDmqsfoWpmyWxyczSaz4KESCGEs6V/KrdcF5I84Gw8UABpCUrA00ZisDFeDlJeBpwe4YSzoy1TLjLl6a4oiCt9rbHXTX7tGLBgwo56acTDf/6PsHN/zLM7sfnv166/qVZ/o/XKAUsb1Hb6pmISTryvUPHnrQNpDQ7VDnjmhHrlWTcSYYXEOvY7mjWKr1cNebV5WFkDLM0VpfQyIgBSDoDkNYiuBvEDh8pQRyhSoXxjqicPx4Uqn2TktaJc4sGRaVynVWfZp6/clOdfe/pbWzG5L58wK5VQKKM6FHPhVWe05fLFBtfS3ji4rMEeoQkKpPI1dFVkpsW/pOyl4cBsMaADJ3irW8pzPFPLqVDOwU+EQfiIwIJqV500ZX07ebv20XtO3Lt5tmST7D03yHG1NuAOcBGsfEvNETz+iJKhNnBAYpiA7E/I4dia5FJsfurCDvotK01xUdRzFlL2mnCeyPAKao13lnpdBDI05mwxqw7sZ1OdMS3srkCwPJYsruUcokuLAelHGoNEFukgQ+7ojDzLF3ymNCE1sjvgj4XX47pxeKCuQLOHI6t08mL8ISxRxoUPT+BrJ23xu3T8/KPXdohPuIC7KkGPil6ndIjDgrQ2J4DyDGhObs4yDQglXM9sCgi2kwcLSUS8maonz+tkFJgGPdOztYmmoh2UTRFeiX+3G4yWCbPDgbE+WJLjQmKIpWa1sS29evfGPmd/v1E4+n1bNNRHPiIZIsaEycXj58LD3Q+imJEeeIITGiATPiKzqCUvWOmL8Oc6eINLbs7zqEBoomVxa05KpWywoT2bW3vmS5+eqb0lj0stoAFPQ8ttSYz1F5QgminM/thrAnAH7ej8uFuRbX9wNeKi7n0CZyNxduX+REqPDUHXrmK29mBleGx4gGzEb+za1d9Yem8MIEj1NTUSug4gqQT7N6SaYSudbJm99/cC3hcbK3I3R+4EwDGX508y/NKglIwm0P74WQuwICktc2xigbDOA/j+mHoBACF6Ydx8EgQliOBxacCFFUdnCX4TEivy7gyT3feORU5v2N3ZkufwkrJQE5ixwY9oxTfULlqx4mFDud2XMLNmwu4nTyjLQDpK/xuz045AeAxUhWsLpnlCwWLRNcggge1gMCJ9izQLKYxHYaoMbbdOyRmW/ctaCurs0+bASM6IELmBJesVUuCv/BUC5DFFnwuSQIuDx4qyIUS+fF85kj9x1NvLWoqGddGAK2dWSOwCkRWAx6D9YREkPpQg76smn0pIbtQwnbkwIk8kls9HQQsAsldENPqZWe+JbRKE8wKgO+Hl+SvD78xVfqg9MP10bqSJq0wp4IRL1RCAtRNMbLi5h2iPJkJiYBS4BjBBCDeexoi6qMPX4WNKNku50ENilsZbSSfMUrlXXwBQNQF5z11tdmPPEHe4NRYFQGEMyMfOuD+fUrv1fFTe8UPC4Kg9imAc9ydtqs9FZiPy8Aob/DMpvrWBDxFzMYGQsIt1BxQi87sDHjiDxny3Ai1g8Yf6omOO2XC8MzLvmGNBJGFQN/jS0tL9350fkt69oyHy8Ay+BEvF0PJ5GqCTlsF5LZAQxQHWfawQD28Jh5vEH7k0l/YQBnCuMvmQkNCOIUVu2v1yrEht0Rz5QnHpu+cb9z1KhwxQYQbNq7aVzKOPPNc/lD9ybl02MYxuBcZRdIvB/yShHnhgHsJE3bA2QQqsB2RORcmF4z9jdVktrJ17yQNwyVbDwb9cR3jfHf8vwDjas/xLyPrho9rsoAAkydzM8++1n9x13/fr+s55blrfZJEotTlenC9rgXi5hqp1tSA71uzOu+CjANMrKUTZ7xUjzt6q2QqndNiC56c1n80T01FNXpbH1FuGoD/ho//eTlufu6Ns8OeaSbFTUV65V7ojQIVZph+gpKRuZ5S6/0xjIVrjofxvonUWnCOZEXdvFm5N01sx7vdra5KvxdDCBY86c1wgtLXtA2H9tcub9n2/XjwjcEDa0k5OTimH7lNE0zSktdeHr7ovrlHfMj8+1Pk//v0Ww1XzKZXcM1XMM1fA4A/wNTR9D8xo+NXwAAAABJRU5ErkJggg==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4" descr="data:image/png;base64,%20iVBORw0KGgoAAAANSUhEUgAAADAAAAAzCAYAAADRlospAAAAAXNSR0IArs4c6QAAAARnQU1BAACxjwv8YQUAAAAJcEhZcwAADsMAAA7DAcdvqGQAAA78SURBVGhD7Vh5cBTnlX9990zPrZmRNBIIARoLmRsMxgEfa0gIMSau2ASwK0XFXlcqLsAGe72JncWuOEUlrsS1dpJKAokdm3U5EGeza5yND5APzI0xWGbFJSGBjtGMRnP2OT2972s1JHglIUiqdv/gV6iG+vr19733vd+7Gq7hGq7hGv5PQTm/fxdYlkWt3bVifECUGimajUbcE7WiWTybLbQXJke/pK+6btVpFCtTFFUefONvx99kwD3b7mHmxOeM1fXEFxK5kzfltFQcGCsi8S6fbPTxZUsPl0sClCzjkMB5KImtaLu9cd1HmlI8umLi3QfREMPZ6qpx1Qb8rrMldOjsC18qmj13U5Cfm1O6QwNKryi6RIqjBFA1FWRFBb2sQpk1gQYRRJYzIt5qLiZNTTNU6MXG0Jd/N+O6pUcnU5TubHvFuGIDtrU3V7198vn55zIf/5NWTt7g8wogMRKougZmqQwS7wVFl2FAzoBmGmCaFlhIGMIZj8hB2BsChi+DrrvKbibWPjE077W59XdvviP2hY7BE64MtPM7KiDHubbMh2sy+omnNDM528UI4C77wMT7yxWLKECjwmUoqEVQSzqRxzW8JTyFYdEIFg0CA2iTR5kEfa5weMKe7hcffvng2ud+dPgHU51jrgiM8zsqyAtb13Rnj3zXYFI1Is1Sbk6CMl5vVsmBXtLw9l1AUxQU9SJSp4T/R+WdP45jwctWFQKuSEoUJEE280y+oECppPJ5IzlJMYo3rH7kO5+9vfnN8wBPOydeHqMyAG/S5V6mPtSZ3fOUbHX7yloZWJoDHa8+p+VthU28bY/oQbrQoJhFKJVNmzpEeZqhLBcT3H9dZNHG2yd861nKpPQBtW9SQc+6Skg7Qr2SKxsrKL3Vqx4+dXzn5o96naMvi8sagMqz39//1IojPTue7i58hlnFAh1UKBoFyCkFkDFYkeV2NHlECX/QgBIagFQiyuMT8AjRQpXU+L3HF7/x+q3hyT07N+/f9X5HM53X+8abjBIgnioh5XgK6sEyrAeeePzAjp/ukAc1GBmXjYEXW16r7i0cXpvXz1aVdAuyyG+aCigiF0bK26oPgrJQaR1cPFJFkNBDGA/4UHDz0Fg5f++jCz/4IE7Tmi1KUaUJwS/+xi/U/JlhaCijp1iLBV4EVqXSXz6bPDDD3nMUuKwBnYU9qwpGxxS/4IHKQBgqxOrUeO/8zY2hhf8cFuvfEzhBRjZhLGCMGMhpywCv6IeA2w9ukYaQUFtsCN765xkS3eVsaYPxj01XSBOaoUTZnmLQYBrpl9N769ozny3ets0aFb1HNOCVti3X9RaOLtepLF/G65SQIrHQmN3P3/7ak8/e/NIP64M3/mOlJ/5jkfbLDA+gGhrk1AJeMQ1+NKDKWw3jfE0nl0xbvdXZ8iLWxZdoU2pu209TdI+zZMdMqazRlmV8dXfogeud5RExrAHIfaYjeeS2ZLFjZm+6F/qVfsgWC2XO8ppIgTyRee62rafnRVdvmhZbtikiTsTzLchjUA/IadCwLvikKDRWLdreQHkH7E0/h4eaHkq6+eBRFmlnIo8MrBs0uXhaj7F8ebEjNiKGNeC/MHjP9H86K6mdh6Kmg4wK9RdTFMP6NRLYjhhsuGmD8pObf/v81OiyV7xiRCa87y9koU/uA10VUgVN3ks474h/HiZvhQ9igcB4MbF2KJhVeDQmKyYyx79Csp8jNyyGNeDo4efiHdljdxq6iQGJC+heRmSprJbMbzrwHf+g1CBQwdySpmc2+ria3wi0q0DhJeqYRtNy6lhEmnbOERsKZm1w2mGRddtJoIgV3CiV0AgKOFaO70zs8zlyw2JYA9qyzXOBMRjaCSUSpKDzIMsZ/ebxd/yv3mVe0HU2Kkz9RbVv+vsuyY36MGUPG5ZXx5ecIc+b0WvvIiU3tr8o2i8giGdumXB/a8xXlZIEt1NXsmBY6AmOqjra+8f5J8uW4IgPiSENIPxX1EQVTdMVeJE2bEMsLE9UvppW6CEpcevi37bOrv36jyUznOEFhm6ILDiHe2GOAfCivns7fv/NQEatsoUd3FP/D/kK99i2Sl8M64Ub+ycVkoUUJNVe6MicvCOjKlFHdEgMacCvW3/tjnhrvD6PiAIUUogFSRAwPbqomNQwMRy40eOIXoLlFGVumLGuudo7bmuVt1al2fzHuGyf0X56V7yj/5Pwoa5XL8kuaB3GSXoX6Zd8bh9wDIfBXIZ0fgDaUseaAqLrYqkZCkMacH/j/arAumaIZbdV7auGSl8UgmIIvG6JUqx0/r32LZe4daO1kf3Xk2suroVcdT9v8M97LcCHSkgT24f7el+OqKWsoBjZSzywF71d458zoJc1EDAX8yxugyqXMRaUUl9MxdbKER0SQxqAMAeKPQGKpimB40HEEslQLGYJDVSzFEvpbRc7x4377vXRBzqXprOFpc4SVPLTz86qW/2ruWO/ccpZwluluJyWaIp5pl4SmOep3+t+YWLAKjNYzBicGXiMHwq7VgvcbDT2+oHH6hzRITGcAWJOGzjVryUhWUxg+uzHjJKG/nwGunJn3Me6dtY4ctj/UGbRzNeki93rLqS99fPWq3fVLDx0U0XjR7YQos4Xn2TxauWEyPSZv+z6T0w7g1hOLTc9QqyPpwP9pI5gPbb7KRP9RgOnpnLnah3RITGkAb868aqbZd0J2ZChoCmQxryelbHHV0tYKeXAgNpR6YjCY9O2yueSrVJHuuWG9e/d9zVSI5A2Fv5dHBfJ2qnU3q8W9AS0Z/f4mExnxHlkQ9O7/tsnBLoZjsa2vIQZu2wnjbzRl1RLMtb44TGkAd3H/piTuGjCMjDESKOFZYvDfsfu7zns1zjX2Hv/NGeQChRY40OLCwZlym2Zg5vWvb1yKVHYfubgJ4efvetc9jj2/Dp0ZT6tzarJSc4jGwn5aDeNjSFpBhXsp/B92w9lWvPgWUNW8QsY0oCnl2/XY95pyEdvniRBMliRG7HbY2wY0A91brb6Ijcx5b5jaMZOhe2tPVPc89SjH65eiUqgyQDvdh6p6S62PFiweqosFSCj9I3rzp0YZ7+IQDmqsfoWpmyWxyczSaz4KESCGEs6V/KrdcF5I84Gw8UABpCUrA00ZisDFeDlJeBpwe4YSzoy1TLjLl6a4oiCt9rbHXTX7tGLBgwo56acTDf/6PsHN/zLM7sfnv166/qVZ/o/XKAUsb1Hb6pmISTryvUPHnrQNpDQ7VDnjmhHrlWTcSYYXEOvY7mjWKr1cNebV5WFkDLM0VpfQyIgBSDoDkNYiuBvEDh8pQRyhSoXxjqicPx4Uqn2TktaJc4sGRaVynVWfZp6/clOdfe/pbWzG5L58wK5VQKKM6FHPhVWe05fLFBtfS3ji4rMEeoQkKpPI1dFVkpsW/pOyl4cBsMaADJ3irW8pzPFPLqVDOwU+EQfiIwIJqV500ZX07ebv20XtO3Lt5tmST7D03yHG1NuAOcBGsfEvNETz+iJKhNnBAYpiA7E/I4dia5FJsfurCDvotK01xUdRzFlL2mnCeyPAKao13lnpdBDI05mwxqw7sZ1OdMS3srkCwPJYsruUcokuLAelHGoNEFukgQ+7ojDzLF3ymNCE1sjvgj4XX47pxeKCuQLOHI6t08mL8ISxRxoUPT+BrJ23xu3T8/KPXdohPuIC7KkGPil6ndIjDgrQ2J4DyDGhObs4yDQglXM9sCgi2kwcLSUS8maonz+tkFJgGPdOztYmmoh2UTRFeiX+3G4yWCbPDgbE+WJLjQmKIpWa1sS29evfGPmd/v1E4+n1bNNRHPiIZIsaEycXj58LD3Q+imJEeeIITGiATPiKzqCUvWOmL8Oc6eINLbs7zqEBoomVxa05KpWywoT2bW3vmS5+eqb0lj0stoAFPQ8ttSYz1F5QgminM/thrAnAH7ej8uFuRbX9wNeKi7n0CZyNxduX+REqPDUHXrmK29mBleGx4gGzEb+za1d9Yem8MIEj1NTUSug4gqQT7N6SaYSudbJm99/cC3hcbK3I3R+4EwDGX508y/NKglIwm0P74WQuwICktc2xigbDOA/j+mHoBACF6Ydx8EgQliOBxacCFFUdnCX4TEivy7gyT3feORU5v2N3ZkufwkrJQE5ixwY9oxTfULlqx4mFDud2XMLNmwu4nTyjLQDpK/xuz045AeAxUhWsLpnlCwWLRNcggge1gMCJ9izQLKYxHYaoMbbdOyRmW/ctaCurs0+bASM6IELmBJesVUuCv/BUC5DFFnwuSQIuDx4qyIUS+fF85kj9x1NvLWoqGddGAK2dWSOwCkRWAx6D9YREkPpQg76smn0pIbtQwnbkwIk8kls9HQQsAsldENPqZWe+JbRKE8wKgO+Hl+SvD78xVfqg9MP10bqSJq0wp4IRL1RCAtRNMbLi5h2iPJkJiYBS4BjBBCDeexoi6qMPX4WNKNku50ENilsZbSSfMUrlXXwBQNQF5z11tdmPPEHe4NRYFQGEMyMfOuD+fUrv1fFTe8UPC4Kg9imAc9ydtqs9FZiPy8Aob/DMpvrWBDxFzMYGQsIt1BxQi87sDHjiDxny3Ai1g8Yf6omOO2XC8MzLvmGNBJGFQN/jS0tL9350fkt69oyHy8Ay+BEvF0PJ5GqCTlsF5LZAQxQHWfawQD28Jh5vEH7k0l/YQBnCuMvmQkNCOIUVu2v1yrEht0Rz5QnHpu+cb9z1KhwxQYQbNq7aVzKOPPNc/lD9ybl02MYxuBcZRdIvB/yShHnhgHsJE3bA2QQqsB2RORcmF4z9jdVktrJ17yQNwyVbDwb9cR3jfHf8vwDjas/xLyPrho9rsoAAkydzM8++1n9x13/fr+s55blrfZJEotTlenC9rgXi5hqp1tSA71uzOu+CjANMrKUTZ7xUjzt6q2QqndNiC56c1n80T01FNXpbH1FuGoD/ho//eTlufu6Ns8OeaSbFTUV65V7ojQIVZph+gpKRuZ5S6/0xjIVrjofxvonUWnCOZEXdvFm5N01sx7vdra5KvxdDCBY86c1wgtLXtA2H9tcub9n2/XjwjcEDa0k5OTimH7lNE0zSktdeHr7ovrlHfMj8+1Pk//v0Ww1XzKZXcM1XMM1fA4A/wNTR9D8xo+NXwAAAABJRU5ErkJggg=="/>
          <p:cNvSpPr>
            <a:spLocks noChangeAspect="1" noChangeArrowheads="1"/>
          </p:cNvSpPr>
          <p:nvPr/>
        </p:nvSpPr>
        <p:spPr bwMode="auto">
          <a:xfrm>
            <a:off x="3857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233364" y="343245"/>
            <a:ext cx="3838036" cy="1074128"/>
            <a:chOff x="467517" y="70030"/>
            <a:chExt cx="5000446" cy="1578698"/>
          </a:xfrm>
        </p:grpSpPr>
        <p:sp>
          <p:nvSpPr>
            <p:cNvPr id="80" name="楕円 79"/>
            <p:cNvSpPr/>
            <p:nvPr/>
          </p:nvSpPr>
          <p:spPr>
            <a:xfrm>
              <a:off x="1200694" y="316193"/>
              <a:ext cx="4267269" cy="1326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/>
            <p:cNvSpPr/>
            <p:nvPr/>
          </p:nvSpPr>
          <p:spPr>
            <a:xfrm flipH="1">
              <a:off x="1183554" y="196939"/>
              <a:ext cx="326991" cy="358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/>
            <p:cNvSpPr/>
            <p:nvPr/>
          </p:nvSpPr>
          <p:spPr>
            <a:xfrm flipH="1">
              <a:off x="1561293" y="99866"/>
              <a:ext cx="309535" cy="358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正方形/長方形 82"/>
            <p:cNvSpPr/>
            <p:nvPr/>
          </p:nvSpPr>
          <p:spPr>
            <a:xfrm flipH="1">
              <a:off x="879098" y="509921"/>
              <a:ext cx="301703" cy="3537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669722" y="924825"/>
              <a:ext cx="354544" cy="352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2087569" y="104513"/>
              <a:ext cx="270412" cy="358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6" name="グループ化 85"/>
            <p:cNvGrpSpPr/>
            <p:nvPr/>
          </p:nvGrpSpPr>
          <p:grpSpPr>
            <a:xfrm>
              <a:off x="467517" y="70030"/>
              <a:ext cx="4604052" cy="1578698"/>
              <a:chOff x="297950" y="96705"/>
              <a:chExt cx="4604052" cy="1578698"/>
            </a:xfrm>
          </p:grpSpPr>
          <p:grpSp>
            <p:nvGrpSpPr>
              <p:cNvPr id="87" name="グループ化 86"/>
              <p:cNvGrpSpPr/>
              <p:nvPr/>
            </p:nvGrpSpPr>
            <p:grpSpPr>
              <a:xfrm rot="20671411">
                <a:off x="297950" y="96705"/>
                <a:ext cx="2104467" cy="1145868"/>
                <a:chOff x="1592660" y="26850"/>
                <a:chExt cx="3006874" cy="1480463"/>
              </a:xfrm>
            </p:grpSpPr>
            <p:pic>
              <p:nvPicPr>
                <p:cNvPr id="95" name="図 94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50000"/>
                          </a14:imgEffect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21067180">
                  <a:off x="1592660" y="739113"/>
                  <a:ext cx="771554" cy="768200"/>
                </a:xfrm>
                <a:prstGeom prst="rect">
                  <a:avLst/>
                </a:prstGeom>
              </p:spPr>
            </p:pic>
            <p:pic>
              <p:nvPicPr>
                <p:cNvPr id="96" name="図 95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sharpenSoften amount="-5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21234147">
                  <a:off x="2010799" y="295556"/>
                  <a:ext cx="771553" cy="761537"/>
                </a:xfrm>
                <a:prstGeom prst="rect">
                  <a:avLst/>
                </a:prstGeom>
              </p:spPr>
            </p:pic>
            <p:pic>
              <p:nvPicPr>
                <p:cNvPr id="97" name="図 96"/>
                <p:cNvPicPr>
                  <a:picLocks noChangeAspect="1"/>
                </p:cNvPicPr>
                <p:nvPr/>
              </p:nvPicPr>
              <p:blipFill>
                <a:blip r:embed="rId9">
                  <a:clrChange>
                    <a:clrFrom>
                      <a:srgbClr val="EBFFFF"/>
                    </a:clrFrom>
                    <a:clrTo>
                      <a:srgbClr val="EB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22654">
                  <a:off x="2576442" y="26850"/>
                  <a:ext cx="771553" cy="771557"/>
                </a:xfrm>
                <a:prstGeom prst="rect">
                  <a:avLst/>
                </a:prstGeom>
              </p:spPr>
            </p:pic>
            <p:pic>
              <p:nvPicPr>
                <p:cNvPr id="98" name="図 97"/>
                <p:cNvPicPr>
                  <a:picLocks noChangeAspect="1"/>
                </p:cNvPicPr>
                <p:nvPr/>
              </p:nvPicPr>
              <p:blipFill>
                <a:blip r:embed="rId1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394420">
                  <a:off x="3192288" y="33631"/>
                  <a:ext cx="771553" cy="764846"/>
                </a:xfrm>
                <a:prstGeom prst="rect">
                  <a:avLst/>
                </a:prstGeom>
              </p:spPr>
            </p:pic>
            <p:pic>
              <p:nvPicPr>
                <p:cNvPr id="99" name="図 98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sharpenSoften amount="-5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757168">
                  <a:off x="3827979" y="178899"/>
                  <a:ext cx="771555" cy="761531"/>
                </a:xfrm>
                <a:prstGeom prst="rect">
                  <a:avLst/>
                </a:prstGeom>
              </p:spPr>
            </p:pic>
          </p:grpSp>
          <p:grpSp>
            <p:nvGrpSpPr>
              <p:cNvPr id="88" name="グループ化 87"/>
              <p:cNvGrpSpPr/>
              <p:nvPr/>
            </p:nvGrpSpPr>
            <p:grpSpPr>
              <a:xfrm rot="20730039">
                <a:off x="1524194" y="302200"/>
                <a:ext cx="3377808" cy="1373203"/>
                <a:chOff x="1944067" y="737751"/>
                <a:chExt cx="4291422" cy="1628811"/>
              </a:xfrm>
            </p:grpSpPr>
            <p:pic>
              <p:nvPicPr>
                <p:cNvPr id="89" name="図 88"/>
                <p:cNvPicPr>
                  <a:picLocks noChangeAspect="1"/>
                </p:cNvPicPr>
                <p:nvPr/>
              </p:nvPicPr>
              <p:blipFill>
                <a:blip r:embed="rId1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869961">
                  <a:off x="1944067" y="737751"/>
                  <a:ext cx="956012" cy="895680"/>
                </a:xfrm>
                <a:prstGeom prst="rect">
                  <a:avLst/>
                </a:prstGeom>
              </p:spPr>
            </p:pic>
            <p:pic>
              <p:nvPicPr>
                <p:cNvPr id="90" name="図 89"/>
                <p:cNvPicPr>
                  <a:picLocks noChangeAspect="1"/>
                </p:cNvPicPr>
                <p:nvPr/>
              </p:nvPicPr>
              <p:blipFill>
                <a:blip r:embed="rId1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869961">
                  <a:off x="2835784" y="964975"/>
                  <a:ext cx="923662" cy="865090"/>
                </a:xfrm>
                <a:prstGeom prst="rect">
                  <a:avLst/>
                </a:prstGeom>
              </p:spPr>
            </p:pic>
            <p:pic>
              <p:nvPicPr>
                <p:cNvPr id="91" name="図 90"/>
                <p:cNvPicPr>
                  <a:picLocks noChangeAspect="1"/>
                </p:cNvPicPr>
                <p:nvPr/>
              </p:nvPicPr>
              <p:blipFill>
                <a:blip r:embed="rId1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 rot="869961">
                  <a:off x="3803540" y="1354487"/>
                  <a:ext cx="653716" cy="618639"/>
                </a:xfrm>
                <a:prstGeom prst="rect">
                  <a:avLst/>
                </a:prstGeom>
              </p:spPr>
            </p:pic>
            <p:pic>
              <p:nvPicPr>
                <p:cNvPr id="92" name="図 91"/>
                <p:cNvPicPr>
                  <a:picLocks noChangeAspect="1"/>
                </p:cNvPicPr>
                <p:nvPr/>
              </p:nvPicPr>
              <p:blipFill>
                <a:blip r:embed="rId1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869961">
                  <a:off x="4399345" y="1520316"/>
                  <a:ext cx="645709" cy="604761"/>
                </a:xfrm>
                <a:prstGeom prst="rect">
                  <a:avLst/>
                </a:prstGeom>
              </p:spPr>
            </p:pic>
            <p:pic>
              <p:nvPicPr>
                <p:cNvPr id="93" name="図 92"/>
                <p:cNvPicPr>
                  <a:picLocks noChangeAspect="1"/>
                </p:cNvPicPr>
                <p:nvPr/>
              </p:nvPicPr>
              <p:blipFill>
                <a:blip r:embed="rId1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869961">
                  <a:off x="4905735" y="1584719"/>
                  <a:ext cx="788209" cy="734643"/>
                </a:xfrm>
                <a:prstGeom prst="rect">
                  <a:avLst/>
                </a:prstGeom>
              </p:spPr>
            </p:pic>
            <p:pic>
              <p:nvPicPr>
                <p:cNvPr id="94" name="図 93"/>
                <p:cNvPicPr>
                  <a:picLocks noChangeAspect="1"/>
                </p:cNvPicPr>
                <p:nvPr/>
              </p:nvPicPr>
              <p:blipFill>
                <a:blip r:embed="rId1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869961">
                  <a:off x="5683577" y="1849994"/>
                  <a:ext cx="551912" cy="516568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4" name="正方形/長方形 13"/>
          <p:cNvSpPr/>
          <p:nvPr/>
        </p:nvSpPr>
        <p:spPr>
          <a:xfrm>
            <a:off x="185218" y="129565"/>
            <a:ext cx="7144286" cy="10305684"/>
          </a:xfrm>
          <a:prstGeom prst="rect">
            <a:avLst/>
          </a:prstGeom>
          <a:noFill/>
          <a:ln w="698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10800000" flipV="1">
            <a:off x="1072879" y="4485328"/>
            <a:ext cx="5218141" cy="552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自分の「強み」について考えてみませんか？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自分の「強み」や「能力」をＰＲするのが苦手な方こそ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defRPr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新たな自分の良さに気づくチャンス！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8" name="角丸四角形 117"/>
          <p:cNvSpPr/>
          <p:nvPr/>
        </p:nvSpPr>
        <p:spPr>
          <a:xfrm>
            <a:off x="995325" y="7550332"/>
            <a:ext cx="5648559" cy="9447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400" dirty="0">
              <a:solidFill>
                <a:srgbClr val="FF0000"/>
              </a:solidFill>
            </a:endParaRPr>
          </a:p>
          <a:p>
            <a:pPr algn="ctr"/>
            <a:endParaRPr lang="en-US" altLang="ja-JP" sz="14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1400" b="1" dirty="0">
                <a:solidFill>
                  <a:srgbClr val="FF0000"/>
                </a:solidFill>
              </a:rPr>
              <a:t>当セミナーは１回のセミナーにつき</a:t>
            </a:r>
            <a:endParaRPr lang="en-US" altLang="ja-JP" sz="14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1400" b="1" dirty="0">
                <a:solidFill>
                  <a:srgbClr val="FF0000"/>
                </a:solidFill>
              </a:rPr>
              <a:t>１回の職業相談が必須となっています。</a:t>
            </a:r>
            <a:endParaRPr lang="en-US" altLang="ja-JP" sz="14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1400" b="1" dirty="0">
                <a:solidFill>
                  <a:schemeClr val="tx1"/>
                </a:solidFill>
              </a:rPr>
              <a:t>職業相談をご希望されない方は</a:t>
            </a:r>
            <a:endParaRPr lang="en-US" altLang="ja-JP" sz="14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1400" b="1" u="sng" dirty="0">
                <a:solidFill>
                  <a:srgbClr val="FF0000"/>
                </a:solidFill>
              </a:rPr>
              <a:t>ご受講いただけません</a:t>
            </a:r>
            <a:r>
              <a:rPr lang="ja-JP" altLang="en-US" sz="1400" b="1" dirty="0">
                <a:solidFill>
                  <a:schemeClr val="tx1"/>
                </a:solidFill>
              </a:rPr>
              <a:t>のでご注意ください。</a:t>
            </a:r>
          </a:p>
          <a:p>
            <a:pPr algn="ctr"/>
            <a:endParaRPr lang="ja-JP" altLang="en-US" sz="14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ja-JP" altLang="en-US" sz="1200" dirty="0">
              <a:solidFill>
                <a:schemeClr val="tx1"/>
              </a:solidFill>
            </a:endParaRPr>
          </a:p>
        </p:txBody>
      </p: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AFC7E243-9B66-FCA0-CCA3-E60B4BFC3BA6}"/>
              </a:ext>
            </a:extLst>
          </p:cNvPr>
          <p:cNvGrpSpPr/>
          <p:nvPr/>
        </p:nvGrpSpPr>
        <p:grpSpPr>
          <a:xfrm>
            <a:off x="932540" y="6682060"/>
            <a:ext cx="5849934" cy="1065385"/>
            <a:chOff x="5802690" y="12554341"/>
            <a:chExt cx="5932533" cy="1889212"/>
          </a:xfrm>
        </p:grpSpPr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03C81821-CF2D-C73C-6DC2-E85DB7C682CF}"/>
                </a:ext>
              </a:extLst>
            </p:cNvPr>
            <p:cNvSpPr txBox="1"/>
            <p:nvPr/>
          </p:nvSpPr>
          <p:spPr>
            <a:xfrm>
              <a:off x="6789226" y="13067005"/>
              <a:ext cx="3988164" cy="1259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8207">
                <a:defRPr/>
              </a:pPr>
              <a:r>
                <a:rPr lang="en-US" altLang="ja-JP" sz="2408" u="sng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TEL 06-7653-1098</a:t>
              </a:r>
            </a:p>
            <a:p>
              <a:pPr algn="ctr" defTabSz="918207">
                <a:defRPr/>
              </a:pPr>
              <a:endParaRPr lang="ja-JP" altLang="en-US" sz="1608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BBA8F7F5-F254-9826-9126-A7E0EAC80B1B}"/>
                </a:ext>
              </a:extLst>
            </p:cNvPr>
            <p:cNvSpPr txBox="1"/>
            <p:nvPr/>
          </p:nvSpPr>
          <p:spPr>
            <a:xfrm>
              <a:off x="5905510" y="12554341"/>
              <a:ext cx="5829713" cy="49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8207">
                <a:defRPr/>
              </a:pPr>
              <a:r>
                <a:rPr lang="ja-JP" altLang="en-US" sz="1206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お申し込みは大阪マザーズハローワークの窓口またはお電話で！</a:t>
              </a:r>
              <a:endParaRPr lang="en-US" altLang="ja-JP" sz="1206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BBA8F7F5-F254-9826-9126-A7E0EAC80B1B}"/>
                </a:ext>
              </a:extLst>
            </p:cNvPr>
            <p:cNvSpPr txBox="1"/>
            <p:nvPr/>
          </p:nvSpPr>
          <p:spPr>
            <a:xfrm>
              <a:off x="5802690" y="13896192"/>
              <a:ext cx="5829713" cy="547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8207">
                <a:defRPr/>
              </a:pPr>
              <a:endParaRPr lang="en-US" altLang="ja-JP" sz="1406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25" name="テキスト ボックス 124"/>
          <p:cNvSpPr txBox="1"/>
          <p:nvPr/>
        </p:nvSpPr>
        <p:spPr>
          <a:xfrm>
            <a:off x="161358" y="2627151"/>
            <a:ext cx="730957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69850" h="69850" prst="divot"/>
            </a:sp3d>
          </a:bodyPr>
          <a:lstStyle/>
          <a:p>
            <a:pPr algn="ctr"/>
            <a:r>
              <a:rPr kumimoji="1" lang="ja-JP" altLang="en-US" sz="4800" dirty="0">
                <a:effectLst>
                  <a:glow rad="101600">
                    <a:schemeClr val="accent6">
                      <a:lumMod val="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自分に備わっている能力</a:t>
            </a:r>
            <a:endParaRPr kumimoji="1" lang="en-US" altLang="ja-JP" sz="4800" dirty="0">
              <a:effectLst>
                <a:glow rad="101600">
                  <a:schemeClr val="accent6">
                    <a:lumMod val="75000"/>
                    <a:alpha val="40000"/>
                  </a:schemeClr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4800" dirty="0">
                <a:effectLst>
                  <a:glow rad="101600">
                    <a:schemeClr val="accent6">
                      <a:lumMod val="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や強みを</a:t>
            </a:r>
            <a:r>
              <a:rPr lang="ja-JP" altLang="en-US" sz="4800" dirty="0">
                <a:effectLst>
                  <a:glow rad="101600">
                    <a:schemeClr val="accent6">
                      <a:lumMod val="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探してみよう</a:t>
            </a:r>
            <a:endParaRPr kumimoji="1" lang="ja-JP" altLang="en-US" sz="4800" dirty="0">
              <a:effectLst>
                <a:glow rad="101600">
                  <a:schemeClr val="accent6">
                    <a:lumMod val="75000"/>
                    <a:alpha val="40000"/>
                  </a:schemeClr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7" name="角丸四角形 126"/>
          <p:cNvSpPr/>
          <p:nvPr/>
        </p:nvSpPr>
        <p:spPr>
          <a:xfrm rot="446324">
            <a:off x="4543955" y="521297"/>
            <a:ext cx="2485451" cy="74566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お子様と一緒に参加いただけます</a:t>
            </a:r>
            <a:endParaRPr lang="en-US" altLang="ja-JP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（キッズスペース有</a:t>
            </a:r>
            <a:endParaRPr lang="en-US" altLang="ja-JP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見守りスタッフ常駐）</a:t>
            </a:r>
            <a:endParaRPr kumimoji="1" lang="ja-JP" altLang="en-US" sz="400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D1D93FB-A608-DC7A-8592-D93C5C7E1DE9}"/>
              </a:ext>
            </a:extLst>
          </p:cNvPr>
          <p:cNvGrpSpPr/>
          <p:nvPr/>
        </p:nvGrpSpPr>
        <p:grpSpPr>
          <a:xfrm>
            <a:off x="5765849" y="4404641"/>
            <a:ext cx="1479996" cy="2024212"/>
            <a:chOff x="4395101" y="0"/>
            <a:chExt cx="4748898" cy="6391768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3A90CBB9-2E8C-BD98-EE42-B457E5CEEAD5}"/>
                </a:ext>
              </a:extLst>
            </p:cNvPr>
            <p:cNvGrpSpPr/>
            <p:nvPr/>
          </p:nvGrpSpPr>
          <p:grpSpPr>
            <a:xfrm>
              <a:off x="4593402" y="0"/>
              <a:ext cx="4550597" cy="5858073"/>
              <a:chOff x="617080" y="346416"/>
              <a:chExt cx="4115403" cy="5458848"/>
            </a:xfrm>
          </p:grpSpPr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1BBFE146-F106-CB40-9D90-223781694B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0000" b="90000" l="10000" r="90000">
                            <a14:backgroundMark x1="55072" y1="24051" x2="63768" y2="30380"/>
                            <a14:backgroundMark x1="52174" y1="18565" x2="55797" y2="21519"/>
                            <a14:backgroundMark x1="50000" y1="21941" x2="58696" y2="32489"/>
                            <a14:backgroundMark x1="57246" y1="37553" x2="58696" y2="45992"/>
                            <a14:backgroundMark x1="62319" y1="55274" x2="65942" y2="61603"/>
                            <a14:backgroundMark x1="63768" y1="69198" x2="63043" y2="72574"/>
                            <a14:backgroundMark x1="57971" y1="49367" x2="65942" y2="54852"/>
                            <a14:backgroundMark x1="36957" y1="79747" x2="36957" y2="79747"/>
                            <a14:backgroundMark x1="37681" y1="77637" x2="37681" y2="77637"/>
                            <a14:backgroundMark x1="35507" y1="77637" x2="35507" y2="77637"/>
                            <a14:backgroundMark x1="34783" y1="76793" x2="34783" y2="76793"/>
                            <a14:backgroundMark x1="36957" y1="76371" x2="36957" y2="76371"/>
                            <a14:backgroundMark x1="34058" y1="76371" x2="34058" y2="76371"/>
                            <a14:backgroundMark x1="25362" y1="11814" x2="25362" y2="11814"/>
                            <a14:backgroundMark x1="26812" y1="11392" x2="26812" y2="11392"/>
                            <a14:backgroundMark x1="49275" y1="23629" x2="49275" y2="23629"/>
                            <a14:backgroundMark x1="50000" y1="24895" x2="50000" y2="2489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26" t="11490" r="35294" b="21774"/>
              <a:stretch/>
            </p:blipFill>
            <p:spPr bwMode="auto">
              <a:xfrm flipH="1">
                <a:off x="617080" y="3425008"/>
                <a:ext cx="639373" cy="12590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DC3B9532-A533-8EC4-0B8E-8C84131BC8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9615" b="96795" l="9790" r="89510">
                            <a14:backgroundMark x1="17483" y1="59615" x2="17483" y2="60256"/>
                            <a14:backgroundMark x1="23776" y1="69231" x2="23776" y2="692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880" y="2132856"/>
                <a:ext cx="1240603" cy="1387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01C8E8BF-E58F-C291-85CC-74939B995B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3" cstate="print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0" b="100000" l="0" r="93947">
                            <a14:foregroundMark x1="41889" y1="24507" x2="46005" y2="211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558"/>
              <a:stretch/>
            </p:blipFill>
            <p:spPr bwMode="auto">
              <a:xfrm>
                <a:off x="971600" y="346416"/>
                <a:ext cx="2791309" cy="54588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694908A5-0220-146B-69D5-709F8698D9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0" b="100000" l="0" r="100000">
                            <a14:foregroundMark x1="19512" y1="60714" x2="19512" y2="60714"/>
                            <a14:foregroundMark x1="29268" y1="50000" x2="29268" y2="50000"/>
                            <a14:foregroundMark x1="41463" y1="53571" x2="41463" y2="53571"/>
                            <a14:foregroundMark x1="48780" y1="53571" x2="48780" y2="53571"/>
                            <a14:foregroundMark x1="63415" y1="57143" x2="63415" y2="57143"/>
                            <a14:foregroundMark x1="58537" y1="60714" x2="58537" y2="60714"/>
                            <a14:backgroundMark x1="48780" y1="21429" x2="48780" y2="21429"/>
                            <a14:backgroundMark x1="46341" y1="32143" x2="46341" y2="32143"/>
                            <a14:backgroundMark x1="31707" y1="14286" x2="31707" y2="14286"/>
                            <a14:backgroundMark x1="39024" y1="82143" x2="39024" y2="82143"/>
                            <a14:backgroundMark x1="36585" y1="67857" x2="36585" y2="67857"/>
                            <a14:backgroundMark x1="53659" y1="82143" x2="53659" y2="82143"/>
                            <a14:backgroundMark x1="70732" y1="89286" x2="70732" y2="89286"/>
                            <a14:backgroundMark x1="87805" y1="57143" x2="90244" y2="60714"/>
                            <a14:backgroundMark x1="68293" y1="35714" x2="68293" y2="35714"/>
                            <a14:backgroundMark x1="41463" y1="64286" x2="41463" y2="64286"/>
                            <a14:backgroundMark x1="41463" y1="60714" x2="41463" y2="6071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8985" y="1592659"/>
                <a:ext cx="286751" cy="1932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2CE68957-07E3-8565-E437-AD11073CBA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10000" b="100000" l="8163" r="100000">
                            <a14:foregroundMark x1="40816" y1="33333" x2="40816" y2="33333"/>
                            <a14:foregroundMark x1="46939" y1="30000" x2="83673" y2="43333"/>
                            <a14:foregroundMark x1="32653" y1="40000" x2="20408" y2="70000"/>
                            <a14:backgroundMark x1="28571" y1="13333" x2="34694" y2="10000"/>
                            <a14:backgroundMark x1="30612" y1="30000" x2="34694" y2="20000"/>
                            <a14:backgroundMark x1="16327" y1="36667" x2="8163" y2="63333"/>
                            <a14:backgroundMark x1="16327" y1="20000" x2="0" y2="43333"/>
                            <a14:backgroundMark x1="34694" y1="83333" x2="69388" y2="70000"/>
                            <a14:backgroundMark x1="55102" y1="56667" x2="83673" y2="66667"/>
                            <a14:backgroundMark x1="44898" y1="60000" x2="44898" y2="60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51" y="1556792"/>
                <a:ext cx="344259" cy="203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図 39">
                <a:extLst>
                  <a:ext uri="{FF2B5EF4-FFF2-40B4-BE49-F238E27FC236}">
                    <a16:creationId xmlns:a16="http://schemas.microsoft.com/office/drawing/2014/main" id="{317F04DB-29A8-9965-0DFA-060306A64F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BEBA8EAE-BF5A-486C-A8C5-ECC9F3942E4B}">
                    <a14:imgProps xmlns:a14="http://schemas.microsoft.com/office/drawing/2010/main">
                      <a14:imgLayer r:embed="rId30">
                        <a14:imgEffect>
                          <a14:backgroundRemoval t="0" b="100000" l="1258" r="99371">
                            <a14:foregroundMark x1="54717" y1="25000" x2="62264" y2="25000"/>
                            <a14:foregroundMark x1="43396" y1="81618" x2="59119" y2="83824"/>
                            <a14:foregroundMark x1="32704" y1="81618" x2="33333" y2="81618"/>
                            <a14:backgroundMark x1="23270" y1="88235" x2="23270" y2="88235"/>
                            <a14:backgroundMark x1="22013" y1="83824" x2="27044" y2="96324"/>
                            <a14:backgroundMark x1="22642" y1="76471" x2="27673" y2="87500"/>
                            <a14:backgroundMark x1="22013" y1="72794" x2="14465" y2="94853"/>
                            <a14:backgroundMark x1="27673" y1="83088" x2="33333" y2="91912"/>
                            <a14:backgroundMark x1="59748" y1="2941" x2="59748" y2="2941"/>
                            <a14:backgroundMark x1="57233" y1="4412" x2="57233" y2="4412"/>
                            <a14:backgroundMark x1="57862" y1="1471" x2="57862" y2="1471"/>
                            <a14:backgroundMark x1="20126" y1="70588" x2="20126" y2="70588"/>
                            <a14:backgroundMark x1="17610" y1="75735" x2="17610" y2="75735"/>
                            <a14:backgroundMark x1="15723" y1="78676" x2="15723" y2="78676"/>
                            <a14:backgroundMark x1="34591" y1="91176" x2="34591" y2="91176"/>
                            <a14:backgroundMark x1="33333" y1="89706" x2="33333" y2="89706"/>
                            <a14:backgroundMark x1="35849" y1="90441" x2="35849" y2="904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9533" y="1836952"/>
                <a:ext cx="1263345" cy="1036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図 40">
                <a:extLst>
                  <a:ext uri="{FF2B5EF4-FFF2-40B4-BE49-F238E27FC236}">
                    <a16:creationId xmlns:a16="http://schemas.microsoft.com/office/drawing/2014/main" id="{471C54A2-A197-DD6B-45CA-1AA8315530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backgroundRemoval t="9559" b="100000" l="1639" r="98361">
                            <a14:foregroundMark x1="4098" y1="47059" x2="4098" y2="47059"/>
                            <a14:foregroundMark x1="21311" y1="74265" x2="25410" y2="77206"/>
                            <a14:foregroundMark x1="54918" y1="31618" x2="60656" y2="36029"/>
                            <a14:foregroundMark x1="69672" y1="87500" x2="70492" y2="86765"/>
                            <a14:backgroundMark x1="71311" y1="95588" x2="77049" y2="95588"/>
                            <a14:backgroundMark x1="77869" y1="88971" x2="82787" y2="91176"/>
                            <a14:backgroundMark x1="81148" y1="86029" x2="86066" y2="89706"/>
                            <a14:backgroundMark x1="83607" y1="85294" x2="84426" y2="86029"/>
                            <a14:backgroundMark x1="81148" y1="84559" x2="81148" y2="86029"/>
                            <a14:backgroundMark x1="77869" y1="85294" x2="78689" y2="86029"/>
                            <a14:backgroundMark x1="1639" y1="30882" x2="1639" y2="30882"/>
                            <a14:backgroundMark x1="60656" y1="97059" x2="60656" y2="97059"/>
                            <a14:backgroundMark x1="1639" y1="33824" x2="1639" y2="33824"/>
                            <a14:backgroundMark x1="820" y1="34559" x2="0" y2="3897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7603" y="1772816"/>
                <a:ext cx="1002269" cy="1076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図 41">
                <a:extLst>
                  <a:ext uri="{FF2B5EF4-FFF2-40B4-BE49-F238E27FC236}">
                    <a16:creationId xmlns:a16="http://schemas.microsoft.com/office/drawing/2014/main" id="{F3938A92-A9A8-4310-A75E-BEA3A1BC37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backgroundRemoval t="9375" b="98438" l="8955" r="89552">
                            <a14:foregroundMark x1="26866" y1="57813" x2="26866" y2="54688"/>
                            <a14:foregroundMark x1="29851" y1="50000" x2="31343" y2="48438"/>
                            <a14:foregroundMark x1="34328" y1="43750" x2="35821" y2="42188"/>
                            <a14:backgroundMark x1="17910" y1="50000" x2="35821" y2="23438"/>
                            <a14:backgroundMark x1="62687" y1="14063" x2="91045" y2="375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4697" y="2518001"/>
                <a:ext cx="507259" cy="4690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040F9221-7CE2-D499-6AEA-9CF6EC7FBE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7220" y="2519530"/>
                <a:ext cx="423262" cy="423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021B43EE-E0F2-179E-D581-D7E13BAB14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7" cstate="print">
                <a:extLst>
                  <a:ext uri="{BEBA8EAE-BF5A-486C-A8C5-ECC9F3942E4B}">
                    <a14:imgProps xmlns:a14="http://schemas.microsoft.com/office/drawing/2010/main">
                      <a14:imgLayer r:embed="rId3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737" y="2698292"/>
                <a:ext cx="512531" cy="442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D641F9C4-54C0-F090-DFF8-53BFD562EA73}"/>
                </a:ext>
              </a:extLst>
            </p:cNvPr>
            <p:cNvSpPr/>
            <p:nvPr/>
          </p:nvSpPr>
          <p:spPr>
            <a:xfrm>
              <a:off x="5364088" y="1674473"/>
              <a:ext cx="2408119" cy="983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2">
              <a:extLst>
                <a:ext uri="{FF2B5EF4-FFF2-40B4-BE49-F238E27FC236}">
                  <a16:creationId xmlns:a16="http://schemas.microsoft.com/office/drawing/2014/main" id="{AAD882A3-F327-F920-445A-E491BD771A5E}"/>
                </a:ext>
              </a:extLst>
            </p:cNvPr>
            <p:cNvSpPr/>
            <p:nvPr/>
          </p:nvSpPr>
          <p:spPr>
            <a:xfrm>
              <a:off x="5364088" y="1772816"/>
              <a:ext cx="2408119" cy="824917"/>
            </a:xfrm>
            <a:custGeom>
              <a:avLst/>
              <a:gdLst/>
              <a:ahLst/>
              <a:cxnLst/>
              <a:rect l="l" t="t" r="r" b="b"/>
              <a:pathLst>
                <a:path w="2408119" h="976009">
                  <a:moveTo>
                    <a:pt x="0" y="0"/>
                  </a:moveTo>
                  <a:lnTo>
                    <a:pt x="2408119" y="0"/>
                  </a:lnTo>
                  <a:lnTo>
                    <a:pt x="2408119" y="976009"/>
                  </a:lnTo>
                  <a:lnTo>
                    <a:pt x="1386074" y="976009"/>
                  </a:lnTo>
                  <a:lnTo>
                    <a:pt x="1204059" y="662191"/>
                  </a:lnTo>
                  <a:lnTo>
                    <a:pt x="1022045" y="976009"/>
                  </a:lnTo>
                  <a:lnTo>
                    <a:pt x="0" y="97600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8039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7F67D877-139C-4A6B-E8FE-49DB979CD713}"/>
                </a:ext>
              </a:extLst>
            </p:cNvPr>
            <p:cNvGrpSpPr/>
            <p:nvPr/>
          </p:nvGrpSpPr>
          <p:grpSpPr>
            <a:xfrm>
              <a:off x="4395101" y="2796378"/>
              <a:ext cx="4264658" cy="3595390"/>
              <a:chOff x="4395101" y="2796378"/>
              <a:chExt cx="4264658" cy="3595390"/>
            </a:xfrm>
          </p:grpSpPr>
          <p:sp>
            <p:nvSpPr>
              <p:cNvPr id="27" name="正方形/長方形 60">
                <a:extLst>
                  <a:ext uri="{FF2B5EF4-FFF2-40B4-BE49-F238E27FC236}">
                    <a16:creationId xmlns:a16="http://schemas.microsoft.com/office/drawing/2014/main" id="{83B8ECC7-D184-D371-83B2-2871B0C25AF3}"/>
                  </a:ext>
                </a:extLst>
              </p:cNvPr>
              <p:cNvSpPr/>
              <p:nvPr/>
            </p:nvSpPr>
            <p:spPr>
              <a:xfrm rot="2887106">
                <a:off x="4680793" y="2927162"/>
                <a:ext cx="752278" cy="1118261"/>
              </a:xfrm>
              <a:custGeom>
                <a:avLst/>
                <a:gdLst>
                  <a:gd name="connsiteX0" fmla="*/ 0 w 535027"/>
                  <a:gd name="connsiteY0" fmla="*/ 0 h 954177"/>
                  <a:gd name="connsiteX1" fmla="*/ 535027 w 535027"/>
                  <a:gd name="connsiteY1" fmla="*/ 0 h 954177"/>
                  <a:gd name="connsiteX2" fmla="*/ 535027 w 535027"/>
                  <a:gd name="connsiteY2" fmla="*/ 954177 h 954177"/>
                  <a:gd name="connsiteX3" fmla="*/ 0 w 535027"/>
                  <a:gd name="connsiteY3" fmla="*/ 954177 h 954177"/>
                  <a:gd name="connsiteX4" fmla="*/ 0 w 535027"/>
                  <a:gd name="connsiteY4" fmla="*/ 0 h 954177"/>
                  <a:gd name="connsiteX0" fmla="*/ 84649 w 619676"/>
                  <a:gd name="connsiteY0" fmla="*/ 0 h 954177"/>
                  <a:gd name="connsiteX1" fmla="*/ 619676 w 619676"/>
                  <a:gd name="connsiteY1" fmla="*/ 0 h 954177"/>
                  <a:gd name="connsiteX2" fmla="*/ 619676 w 619676"/>
                  <a:gd name="connsiteY2" fmla="*/ 954177 h 954177"/>
                  <a:gd name="connsiteX3" fmla="*/ 84649 w 619676"/>
                  <a:gd name="connsiteY3" fmla="*/ 954177 h 954177"/>
                  <a:gd name="connsiteX4" fmla="*/ 0 w 619676"/>
                  <a:gd name="connsiteY4" fmla="*/ 477568 h 954177"/>
                  <a:gd name="connsiteX5" fmla="*/ 84649 w 619676"/>
                  <a:gd name="connsiteY5" fmla="*/ 0 h 954177"/>
                  <a:gd name="connsiteX0" fmla="*/ 84649 w 619676"/>
                  <a:gd name="connsiteY0" fmla="*/ 0 h 954177"/>
                  <a:gd name="connsiteX1" fmla="*/ 619676 w 619676"/>
                  <a:gd name="connsiteY1" fmla="*/ 0 h 954177"/>
                  <a:gd name="connsiteX2" fmla="*/ 619676 w 619676"/>
                  <a:gd name="connsiteY2" fmla="*/ 954177 h 954177"/>
                  <a:gd name="connsiteX3" fmla="*/ 84649 w 619676"/>
                  <a:gd name="connsiteY3" fmla="*/ 954177 h 954177"/>
                  <a:gd name="connsiteX4" fmla="*/ 0 w 619676"/>
                  <a:gd name="connsiteY4" fmla="*/ 477568 h 954177"/>
                  <a:gd name="connsiteX5" fmla="*/ 84649 w 619676"/>
                  <a:gd name="connsiteY5" fmla="*/ 0 h 954177"/>
                  <a:gd name="connsiteX0" fmla="*/ 84649 w 619676"/>
                  <a:gd name="connsiteY0" fmla="*/ 0 h 954177"/>
                  <a:gd name="connsiteX1" fmla="*/ 619676 w 619676"/>
                  <a:gd name="connsiteY1" fmla="*/ 0 h 954177"/>
                  <a:gd name="connsiteX2" fmla="*/ 619676 w 619676"/>
                  <a:gd name="connsiteY2" fmla="*/ 954177 h 954177"/>
                  <a:gd name="connsiteX3" fmla="*/ 84649 w 619676"/>
                  <a:gd name="connsiteY3" fmla="*/ 954177 h 954177"/>
                  <a:gd name="connsiteX4" fmla="*/ 0 w 619676"/>
                  <a:gd name="connsiteY4" fmla="*/ 477568 h 954177"/>
                  <a:gd name="connsiteX5" fmla="*/ 84649 w 619676"/>
                  <a:gd name="connsiteY5" fmla="*/ 0 h 954177"/>
                  <a:gd name="connsiteX0" fmla="*/ 119374 w 654401"/>
                  <a:gd name="connsiteY0" fmla="*/ 0 h 954177"/>
                  <a:gd name="connsiteX1" fmla="*/ 654401 w 654401"/>
                  <a:gd name="connsiteY1" fmla="*/ 0 h 954177"/>
                  <a:gd name="connsiteX2" fmla="*/ 654401 w 654401"/>
                  <a:gd name="connsiteY2" fmla="*/ 954177 h 954177"/>
                  <a:gd name="connsiteX3" fmla="*/ 119374 w 654401"/>
                  <a:gd name="connsiteY3" fmla="*/ 954177 h 954177"/>
                  <a:gd name="connsiteX4" fmla="*/ 0 w 654401"/>
                  <a:gd name="connsiteY4" fmla="*/ 459224 h 954177"/>
                  <a:gd name="connsiteX5" fmla="*/ 119374 w 654401"/>
                  <a:gd name="connsiteY5" fmla="*/ 0 h 954177"/>
                  <a:gd name="connsiteX0" fmla="*/ 119374 w 708043"/>
                  <a:gd name="connsiteY0" fmla="*/ 0 h 954177"/>
                  <a:gd name="connsiteX1" fmla="*/ 654401 w 708043"/>
                  <a:gd name="connsiteY1" fmla="*/ 0 h 954177"/>
                  <a:gd name="connsiteX2" fmla="*/ 708043 w 708043"/>
                  <a:gd name="connsiteY2" fmla="*/ 951502 h 954177"/>
                  <a:gd name="connsiteX3" fmla="*/ 119374 w 708043"/>
                  <a:gd name="connsiteY3" fmla="*/ 954177 h 954177"/>
                  <a:gd name="connsiteX4" fmla="*/ 0 w 708043"/>
                  <a:gd name="connsiteY4" fmla="*/ 459224 h 954177"/>
                  <a:gd name="connsiteX5" fmla="*/ 119374 w 708043"/>
                  <a:gd name="connsiteY5" fmla="*/ 0 h 954177"/>
                  <a:gd name="connsiteX0" fmla="*/ 119374 w 708043"/>
                  <a:gd name="connsiteY0" fmla="*/ 0 h 1260262"/>
                  <a:gd name="connsiteX1" fmla="*/ 654401 w 708043"/>
                  <a:gd name="connsiteY1" fmla="*/ 0 h 1260262"/>
                  <a:gd name="connsiteX2" fmla="*/ 708043 w 708043"/>
                  <a:gd name="connsiteY2" fmla="*/ 951502 h 1260262"/>
                  <a:gd name="connsiteX3" fmla="*/ 397639 w 708043"/>
                  <a:gd name="connsiteY3" fmla="*/ 1260262 h 1260262"/>
                  <a:gd name="connsiteX4" fmla="*/ 0 w 708043"/>
                  <a:gd name="connsiteY4" fmla="*/ 459224 h 1260262"/>
                  <a:gd name="connsiteX5" fmla="*/ 119374 w 708043"/>
                  <a:gd name="connsiteY5" fmla="*/ 0 h 1260262"/>
                  <a:gd name="connsiteX0" fmla="*/ 119374 w 784122"/>
                  <a:gd name="connsiteY0" fmla="*/ 0 h 1260262"/>
                  <a:gd name="connsiteX1" fmla="*/ 654401 w 784122"/>
                  <a:gd name="connsiteY1" fmla="*/ 0 h 1260262"/>
                  <a:gd name="connsiteX2" fmla="*/ 784122 w 784122"/>
                  <a:gd name="connsiteY2" fmla="*/ 873875 h 1260262"/>
                  <a:gd name="connsiteX3" fmla="*/ 397639 w 784122"/>
                  <a:gd name="connsiteY3" fmla="*/ 1260262 h 1260262"/>
                  <a:gd name="connsiteX4" fmla="*/ 0 w 784122"/>
                  <a:gd name="connsiteY4" fmla="*/ 459224 h 1260262"/>
                  <a:gd name="connsiteX5" fmla="*/ 119374 w 784122"/>
                  <a:gd name="connsiteY5" fmla="*/ 0 h 1260262"/>
                  <a:gd name="connsiteX0" fmla="*/ 210303 w 875051"/>
                  <a:gd name="connsiteY0" fmla="*/ 0 h 1260262"/>
                  <a:gd name="connsiteX1" fmla="*/ 745330 w 875051"/>
                  <a:gd name="connsiteY1" fmla="*/ 0 h 1260262"/>
                  <a:gd name="connsiteX2" fmla="*/ 875051 w 875051"/>
                  <a:gd name="connsiteY2" fmla="*/ 873875 h 1260262"/>
                  <a:gd name="connsiteX3" fmla="*/ 488568 w 875051"/>
                  <a:gd name="connsiteY3" fmla="*/ 1260262 h 1260262"/>
                  <a:gd name="connsiteX4" fmla="*/ 0 w 875051"/>
                  <a:gd name="connsiteY4" fmla="*/ 412438 h 1260262"/>
                  <a:gd name="connsiteX5" fmla="*/ 210303 w 875051"/>
                  <a:gd name="connsiteY5" fmla="*/ 0 h 1260262"/>
                  <a:gd name="connsiteX0" fmla="*/ 210303 w 875051"/>
                  <a:gd name="connsiteY0" fmla="*/ 0 h 1260262"/>
                  <a:gd name="connsiteX1" fmla="*/ 745330 w 875051"/>
                  <a:gd name="connsiteY1" fmla="*/ 0 h 1260262"/>
                  <a:gd name="connsiteX2" fmla="*/ 875051 w 875051"/>
                  <a:gd name="connsiteY2" fmla="*/ 873875 h 1260262"/>
                  <a:gd name="connsiteX3" fmla="*/ 488568 w 875051"/>
                  <a:gd name="connsiteY3" fmla="*/ 1260262 h 1260262"/>
                  <a:gd name="connsiteX4" fmla="*/ 0 w 875051"/>
                  <a:gd name="connsiteY4" fmla="*/ 412438 h 1260262"/>
                  <a:gd name="connsiteX5" fmla="*/ 210303 w 875051"/>
                  <a:gd name="connsiteY5" fmla="*/ 0 h 1260262"/>
                  <a:gd name="connsiteX0" fmla="*/ 210303 w 875051"/>
                  <a:gd name="connsiteY0" fmla="*/ 0 h 1260262"/>
                  <a:gd name="connsiteX1" fmla="*/ 745330 w 875051"/>
                  <a:gd name="connsiteY1" fmla="*/ 0 h 1260262"/>
                  <a:gd name="connsiteX2" fmla="*/ 875051 w 875051"/>
                  <a:gd name="connsiteY2" fmla="*/ 873875 h 1260262"/>
                  <a:gd name="connsiteX3" fmla="*/ 488568 w 875051"/>
                  <a:gd name="connsiteY3" fmla="*/ 1260262 h 1260262"/>
                  <a:gd name="connsiteX4" fmla="*/ 0 w 875051"/>
                  <a:gd name="connsiteY4" fmla="*/ 412438 h 1260262"/>
                  <a:gd name="connsiteX5" fmla="*/ 210303 w 875051"/>
                  <a:gd name="connsiteY5" fmla="*/ 0 h 1260262"/>
                  <a:gd name="connsiteX0" fmla="*/ 210303 w 875051"/>
                  <a:gd name="connsiteY0" fmla="*/ 0 h 1260262"/>
                  <a:gd name="connsiteX1" fmla="*/ 745330 w 875051"/>
                  <a:gd name="connsiteY1" fmla="*/ 0 h 1260262"/>
                  <a:gd name="connsiteX2" fmla="*/ 875051 w 875051"/>
                  <a:gd name="connsiteY2" fmla="*/ 873875 h 1260262"/>
                  <a:gd name="connsiteX3" fmla="*/ 488568 w 875051"/>
                  <a:gd name="connsiteY3" fmla="*/ 1260262 h 1260262"/>
                  <a:gd name="connsiteX4" fmla="*/ 0 w 875051"/>
                  <a:gd name="connsiteY4" fmla="*/ 412438 h 1260262"/>
                  <a:gd name="connsiteX5" fmla="*/ 210303 w 875051"/>
                  <a:gd name="connsiteY5" fmla="*/ 0 h 1260262"/>
                  <a:gd name="connsiteX0" fmla="*/ 210303 w 875051"/>
                  <a:gd name="connsiteY0" fmla="*/ 0 h 1260262"/>
                  <a:gd name="connsiteX1" fmla="*/ 745330 w 875051"/>
                  <a:gd name="connsiteY1" fmla="*/ 0 h 1260262"/>
                  <a:gd name="connsiteX2" fmla="*/ 875051 w 875051"/>
                  <a:gd name="connsiteY2" fmla="*/ 873875 h 1260262"/>
                  <a:gd name="connsiteX3" fmla="*/ 488568 w 875051"/>
                  <a:gd name="connsiteY3" fmla="*/ 1260262 h 1260262"/>
                  <a:gd name="connsiteX4" fmla="*/ 0 w 875051"/>
                  <a:gd name="connsiteY4" fmla="*/ 412438 h 1260262"/>
                  <a:gd name="connsiteX5" fmla="*/ 210303 w 875051"/>
                  <a:gd name="connsiteY5" fmla="*/ 0 h 1260262"/>
                  <a:gd name="connsiteX0" fmla="*/ 210303 w 875051"/>
                  <a:gd name="connsiteY0" fmla="*/ 0 h 1190893"/>
                  <a:gd name="connsiteX1" fmla="*/ 745330 w 875051"/>
                  <a:gd name="connsiteY1" fmla="*/ 0 h 1190893"/>
                  <a:gd name="connsiteX2" fmla="*/ 875051 w 875051"/>
                  <a:gd name="connsiteY2" fmla="*/ 873875 h 1190893"/>
                  <a:gd name="connsiteX3" fmla="*/ 556553 w 875051"/>
                  <a:gd name="connsiteY3" fmla="*/ 1190893 h 1190893"/>
                  <a:gd name="connsiteX4" fmla="*/ 0 w 875051"/>
                  <a:gd name="connsiteY4" fmla="*/ 412438 h 1190893"/>
                  <a:gd name="connsiteX5" fmla="*/ 210303 w 875051"/>
                  <a:gd name="connsiteY5" fmla="*/ 0 h 1190893"/>
                  <a:gd name="connsiteX0" fmla="*/ 210303 w 875051"/>
                  <a:gd name="connsiteY0" fmla="*/ 0 h 1190893"/>
                  <a:gd name="connsiteX1" fmla="*/ 745330 w 875051"/>
                  <a:gd name="connsiteY1" fmla="*/ 0 h 1190893"/>
                  <a:gd name="connsiteX2" fmla="*/ 875051 w 875051"/>
                  <a:gd name="connsiteY2" fmla="*/ 873875 h 1190893"/>
                  <a:gd name="connsiteX3" fmla="*/ 556553 w 875051"/>
                  <a:gd name="connsiteY3" fmla="*/ 1190893 h 1190893"/>
                  <a:gd name="connsiteX4" fmla="*/ 0 w 875051"/>
                  <a:gd name="connsiteY4" fmla="*/ 412438 h 1190893"/>
                  <a:gd name="connsiteX5" fmla="*/ 210303 w 875051"/>
                  <a:gd name="connsiteY5" fmla="*/ 0 h 1190893"/>
                  <a:gd name="connsiteX0" fmla="*/ 210303 w 875051"/>
                  <a:gd name="connsiteY0" fmla="*/ 0 h 1190097"/>
                  <a:gd name="connsiteX1" fmla="*/ 745330 w 875051"/>
                  <a:gd name="connsiteY1" fmla="*/ 0 h 1190097"/>
                  <a:gd name="connsiteX2" fmla="*/ 875051 w 875051"/>
                  <a:gd name="connsiteY2" fmla="*/ 873875 h 1190097"/>
                  <a:gd name="connsiteX3" fmla="*/ 572530 w 875051"/>
                  <a:gd name="connsiteY3" fmla="*/ 1190097 h 1190097"/>
                  <a:gd name="connsiteX4" fmla="*/ 0 w 875051"/>
                  <a:gd name="connsiteY4" fmla="*/ 412438 h 1190097"/>
                  <a:gd name="connsiteX5" fmla="*/ 210303 w 875051"/>
                  <a:gd name="connsiteY5" fmla="*/ 0 h 1190097"/>
                  <a:gd name="connsiteX0" fmla="*/ 210303 w 875051"/>
                  <a:gd name="connsiteY0" fmla="*/ 0 h 1190097"/>
                  <a:gd name="connsiteX1" fmla="*/ 745330 w 875051"/>
                  <a:gd name="connsiteY1" fmla="*/ 0 h 1190097"/>
                  <a:gd name="connsiteX2" fmla="*/ 875051 w 875051"/>
                  <a:gd name="connsiteY2" fmla="*/ 873875 h 1190097"/>
                  <a:gd name="connsiteX3" fmla="*/ 572530 w 875051"/>
                  <a:gd name="connsiteY3" fmla="*/ 1190097 h 1190097"/>
                  <a:gd name="connsiteX4" fmla="*/ 0 w 875051"/>
                  <a:gd name="connsiteY4" fmla="*/ 412438 h 1190097"/>
                  <a:gd name="connsiteX5" fmla="*/ 210303 w 875051"/>
                  <a:gd name="connsiteY5" fmla="*/ 0 h 11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5051" h="1190097">
                    <a:moveTo>
                      <a:pt x="210303" y="0"/>
                    </a:moveTo>
                    <a:lnTo>
                      <a:pt x="745330" y="0"/>
                    </a:lnTo>
                    <a:lnTo>
                      <a:pt x="875051" y="873875"/>
                    </a:lnTo>
                    <a:lnTo>
                      <a:pt x="572530" y="1190097"/>
                    </a:lnTo>
                    <a:cubicBezTo>
                      <a:pt x="390098" y="1024147"/>
                      <a:pt x="36600" y="766461"/>
                      <a:pt x="0" y="412438"/>
                    </a:cubicBezTo>
                    <a:cubicBezTo>
                      <a:pt x="67756" y="6378"/>
                      <a:pt x="113823" y="89279"/>
                      <a:pt x="21030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/>
              </a:p>
            </p:txBody>
          </p:sp>
          <p:sp>
            <p:nvSpPr>
              <p:cNvPr id="28" name="正方形/長方形 61">
                <a:extLst>
                  <a:ext uri="{FF2B5EF4-FFF2-40B4-BE49-F238E27FC236}">
                    <a16:creationId xmlns:a16="http://schemas.microsoft.com/office/drawing/2014/main" id="{2361D6FA-B037-10BF-2D7F-8EF44F83AB7B}"/>
                  </a:ext>
                </a:extLst>
              </p:cNvPr>
              <p:cNvSpPr/>
              <p:nvPr/>
            </p:nvSpPr>
            <p:spPr>
              <a:xfrm rot="2415302">
                <a:off x="7776412" y="2823454"/>
                <a:ext cx="650523" cy="904453"/>
              </a:xfrm>
              <a:custGeom>
                <a:avLst/>
                <a:gdLst>
                  <a:gd name="connsiteX0" fmla="*/ 0 w 585062"/>
                  <a:gd name="connsiteY0" fmla="*/ 0 h 1033187"/>
                  <a:gd name="connsiteX1" fmla="*/ 585062 w 585062"/>
                  <a:gd name="connsiteY1" fmla="*/ 0 h 1033187"/>
                  <a:gd name="connsiteX2" fmla="*/ 585062 w 585062"/>
                  <a:gd name="connsiteY2" fmla="*/ 1033187 h 1033187"/>
                  <a:gd name="connsiteX3" fmla="*/ 0 w 585062"/>
                  <a:gd name="connsiteY3" fmla="*/ 1033187 h 1033187"/>
                  <a:gd name="connsiteX4" fmla="*/ 0 w 585062"/>
                  <a:gd name="connsiteY4" fmla="*/ 0 h 1033187"/>
                  <a:gd name="connsiteX0" fmla="*/ 0 w 651068"/>
                  <a:gd name="connsiteY0" fmla="*/ 0 h 1052183"/>
                  <a:gd name="connsiteX1" fmla="*/ 585062 w 651068"/>
                  <a:gd name="connsiteY1" fmla="*/ 0 h 1052183"/>
                  <a:gd name="connsiteX2" fmla="*/ 651068 w 651068"/>
                  <a:gd name="connsiteY2" fmla="*/ 1052183 h 1052183"/>
                  <a:gd name="connsiteX3" fmla="*/ 0 w 651068"/>
                  <a:gd name="connsiteY3" fmla="*/ 1033187 h 1052183"/>
                  <a:gd name="connsiteX4" fmla="*/ 0 w 651068"/>
                  <a:gd name="connsiteY4" fmla="*/ 0 h 1052183"/>
                  <a:gd name="connsiteX0" fmla="*/ 0 w 690520"/>
                  <a:gd name="connsiteY0" fmla="*/ 0 h 1052183"/>
                  <a:gd name="connsiteX1" fmla="*/ 585062 w 690520"/>
                  <a:gd name="connsiteY1" fmla="*/ 0 h 1052183"/>
                  <a:gd name="connsiteX2" fmla="*/ 651068 w 690520"/>
                  <a:gd name="connsiteY2" fmla="*/ 1052183 h 1052183"/>
                  <a:gd name="connsiteX3" fmla="*/ 0 w 690520"/>
                  <a:gd name="connsiteY3" fmla="*/ 1033187 h 1052183"/>
                  <a:gd name="connsiteX4" fmla="*/ 0 w 690520"/>
                  <a:gd name="connsiteY4" fmla="*/ 0 h 1052183"/>
                  <a:gd name="connsiteX0" fmla="*/ 0 w 691925"/>
                  <a:gd name="connsiteY0" fmla="*/ 0 h 1052183"/>
                  <a:gd name="connsiteX1" fmla="*/ 585062 w 691925"/>
                  <a:gd name="connsiteY1" fmla="*/ 0 h 1052183"/>
                  <a:gd name="connsiteX2" fmla="*/ 651068 w 691925"/>
                  <a:gd name="connsiteY2" fmla="*/ 1052183 h 1052183"/>
                  <a:gd name="connsiteX3" fmla="*/ 0 w 691925"/>
                  <a:gd name="connsiteY3" fmla="*/ 1033187 h 1052183"/>
                  <a:gd name="connsiteX4" fmla="*/ 0 w 691925"/>
                  <a:gd name="connsiteY4" fmla="*/ 0 h 105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1925" h="1052183">
                    <a:moveTo>
                      <a:pt x="0" y="0"/>
                    </a:moveTo>
                    <a:lnTo>
                      <a:pt x="585062" y="0"/>
                    </a:lnTo>
                    <a:cubicBezTo>
                      <a:pt x="607064" y="350728"/>
                      <a:pt x="764900" y="449154"/>
                      <a:pt x="651068" y="1052183"/>
                    </a:cubicBezTo>
                    <a:lnTo>
                      <a:pt x="0" y="10331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/>
              </a:p>
            </p:txBody>
          </p:sp>
          <p:sp>
            <p:nvSpPr>
              <p:cNvPr id="29" name="円/楕円 77">
                <a:extLst>
                  <a:ext uri="{FF2B5EF4-FFF2-40B4-BE49-F238E27FC236}">
                    <a16:creationId xmlns:a16="http://schemas.microsoft.com/office/drawing/2014/main" id="{A04E6EAF-BA9A-03AA-C012-E4ABA1072A0A}"/>
                  </a:ext>
                </a:extLst>
              </p:cNvPr>
              <p:cNvSpPr/>
              <p:nvPr/>
            </p:nvSpPr>
            <p:spPr>
              <a:xfrm rot="5029889">
                <a:off x="4854205" y="5615223"/>
                <a:ext cx="549858" cy="1003232"/>
              </a:xfrm>
              <a:custGeom>
                <a:avLst/>
                <a:gdLst>
                  <a:gd name="connsiteX0" fmla="*/ 0 w 452208"/>
                  <a:gd name="connsiteY0" fmla="*/ 463437 h 926873"/>
                  <a:gd name="connsiteX1" fmla="*/ 226104 w 452208"/>
                  <a:gd name="connsiteY1" fmla="*/ 0 h 926873"/>
                  <a:gd name="connsiteX2" fmla="*/ 452208 w 452208"/>
                  <a:gd name="connsiteY2" fmla="*/ 463437 h 926873"/>
                  <a:gd name="connsiteX3" fmla="*/ 226104 w 452208"/>
                  <a:gd name="connsiteY3" fmla="*/ 926874 h 926873"/>
                  <a:gd name="connsiteX4" fmla="*/ 0 w 452208"/>
                  <a:gd name="connsiteY4" fmla="*/ 463437 h 926873"/>
                  <a:gd name="connsiteX0" fmla="*/ 5789 w 457997"/>
                  <a:gd name="connsiteY0" fmla="*/ 465239 h 928676"/>
                  <a:gd name="connsiteX1" fmla="*/ 80990 w 457997"/>
                  <a:gd name="connsiteY1" fmla="*/ 310731 h 928676"/>
                  <a:gd name="connsiteX2" fmla="*/ 231893 w 457997"/>
                  <a:gd name="connsiteY2" fmla="*/ 1802 h 928676"/>
                  <a:gd name="connsiteX3" fmla="*/ 457997 w 457997"/>
                  <a:gd name="connsiteY3" fmla="*/ 465239 h 928676"/>
                  <a:gd name="connsiteX4" fmla="*/ 231893 w 457997"/>
                  <a:gd name="connsiteY4" fmla="*/ 928676 h 928676"/>
                  <a:gd name="connsiteX5" fmla="*/ 5789 w 457997"/>
                  <a:gd name="connsiteY5" fmla="*/ 465239 h 928676"/>
                  <a:gd name="connsiteX0" fmla="*/ 7758 w 459966"/>
                  <a:gd name="connsiteY0" fmla="*/ 465239 h 928676"/>
                  <a:gd name="connsiteX1" fmla="*/ 82959 w 459966"/>
                  <a:gd name="connsiteY1" fmla="*/ 310731 h 928676"/>
                  <a:gd name="connsiteX2" fmla="*/ 233862 w 459966"/>
                  <a:gd name="connsiteY2" fmla="*/ 1802 h 928676"/>
                  <a:gd name="connsiteX3" fmla="*/ 459966 w 459966"/>
                  <a:gd name="connsiteY3" fmla="*/ 465239 h 928676"/>
                  <a:gd name="connsiteX4" fmla="*/ 233862 w 459966"/>
                  <a:gd name="connsiteY4" fmla="*/ 928676 h 928676"/>
                  <a:gd name="connsiteX5" fmla="*/ 7758 w 459966"/>
                  <a:gd name="connsiteY5" fmla="*/ 465239 h 928676"/>
                  <a:gd name="connsiteX0" fmla="*/ 17382 w 426279"/>
                  <a:gd name="connsiteY0" fmla="*/ 683782 h 933503"/>
                  <a:gd name="connsiteX1" fmla="*/ 49272 w 426279"/>
                  <a:gd name="connsiteY1" fmla="*/ 310731 h 933503"/>
                  <a:gd name="connsiteX2" fmla="*/ 200175 w 426279"/>
                  <a:gd name="connsiteY2" fmla="*/ 1802 h 933503"/>
                  <a:gd name="connsiteX3" fmla="*/ 426279 w 426279"/>
                  <a:gd name="connsiteY3" fmla="*/ 465239 h 933503"/>
                  <a:gd name="connsiteX4" fmla="*/ 200175 w 426279"/>
                  <a:gd name="connsiteY4" fmla="*/ 928676 h 933503"/>
                  <a:gd name="connsiteX5" fmla="*/ 17382 w 426279"/>
                  <a:gd name="connsiteY5" fmla="*/ 683782 h 93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279" h="933503">
                    <a:moveTo>
                      <a:pt x="17382" y="683782"/>
                    </a:moveTo>
                    <a:cubicBezTo>
                      <a:pt x="-7768" y="580791"/>
                      <a:pt x="-12211" y="519522"/>
                      <a:pt x="49272" y="310731"/>
                    </a:cubicBezTo>
                    <a:cubicBezTo>
                      <a:pt x="86956" y="233492"/>
                      <a:pt x="137341" y="-23949"/>
                      <a:pt x="200175" y="1802"/>
                    </a:cubicBezTo>
                    <a:cubicBezTo>
                      <a:pt x="263010" y="27553"/>
                      <a:pt x="426279" y="209290"/>
                      <a:pt x="426279" y="465239"/>
                    </a:cubicBezTo>
                    <a:cubicBezTo>
                      <a:pt x="426279" y="721188"/>
                      <a:pt x="268324" y="892252"/>
                      <a:pt x="200175" y="928676"/>
                    </a:cubicBezTo>
                    <a:cubicBezTo>
                      <a:pt x="132026" y="965100"/>
                      <a:pt x="42532" y="786773"/>
                      <a:pt x="17382" y="683782"/>
                    </a:cubicBezTo>
                    <a:close/>
                  </a:path>
                </a:pathLst>
              </a:custGeom>
              <a:solidFill>
                <a:schemeClr val="tx1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/>
              </a:p>
            </p:txBody>
          </p:sp>
          <p:sp>
            <p:nvSpPr>
              <p:cNvPr id="31" name="円/楕円 78">
                <a:extLst>
                  <a:ext uri="{FF2B5EF4-FFF2-40B4-BE49-F238E27FC236}">
                    <a16:creationId xmlns:a16="http://schemas.microsoft.com/office/drawing/2014/main" id="{EFEA9C87-C63E-A474-03FE-B6D0BAFEC5EF}"/>
                  </a:ext>
                </a:extLst>
              </p:cNvPr>
              <p:cNvSpPr/>
              <p:nvPr/>
            </p:nvSpPr>
            <p:spPr>
              <a:xfrm rot="626333">
                <a:off x="7722237" y="5835590"/>
                <a:ext cx="827816" cy="505816"/>
              </a:xfrm>
              <a:custGeom>
                <a:avLst/>
                <a:gdLst>
                  <a:gd name="connsiteX0" fmla="*/ 0 w 811796"/>
                  <a:gd name="connsiteY0" fmla="*/ 246753 h 493506"/>
                  <a:gd name="connsiteX1" fmla="*/ 405898 w 811796"/>
                  <a:gd name="connsiteY1" fmla="*/ 0 h 493506"/>
                  <a:gd name="connsiteX2" fmla="*/ 811796 w 811796"/>
                  <a:gd name="connsiteY2" fmla="*/ 246753 h 493506"/>
                  <a:gd name="connsiteX3" fmla="*/ 405898 w 811796"/>
                  <a:gd name="connsiteY3" fmla="*/ 493506 h 493506"/>
                  <a:gd name="connsiteX4" fmla="*/ 0 w 811796"/>
                  <a:gd name="connsiteY4" fmla="*/ 246753 h 493506"/>
                  <a:gd name="connsiteX0" fmla="*/ 5502 w 817298"/>
                  <a:gd name="connsiteY0" fmla="*/ 251596 h 498349"/>
                  <a:gd name="connsiteX1" fmla="*/ 191891 w 817298"/>
                  <a:gd name="connsiteY1" fmla="*/ 100250 h 498349"/>
                  <a:gd name="connsiteX2" fmla="*/ 411400 w 817298"/>
                  <a:gd name="connsiteY2" fmla="*/ 4843 h 498349"/>
                  <a:gd name="connsiteX3" fmla="*/ 817298 w 817298"/>
                  <a:gd name="connsiteY3" fmla="*/ 251596 h 498349"/>
                  <a:gd name="connsiteX4" fmla="*/ 411400 w 817298"/>
                  <a:gd name="connsiteY4" fmla="*/ 498349 h 498349"/>
                  <a:gd name="connsiteX5" fmla="*/ 5502 w 817298"/>
                  <a:gd name="connsiteY5" fmla="*/ 251596 h 498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7298" h="498349">
                    <a:moveTo>
                      <a:pt x="5502" y="251596"/>
                    </a:moveTo>
                    <a:cubicBezTo>
                      <a:pt x="-31083" y="185246"/>
                      <a:pt x="124241" y="141375"/>
                      <a:pt x="191891" y="100250"/>
                    </a:cubicBezTo>
                    <a:cubicBezTo>
                      <a:pt x="259541" y="59125"/>
                      <a:pt x="307166" y="-20381"/>
                      <a:pt x="411400" y="4843"/>
                    </a:cubicBezTo>
                    <a:cubicBezTo>
                      <a:pt x="515634" y="30067"/>
                      <a:pt x="817298" y="115318"/>
                      <a:pt x="817298" y="251596"/>
                    </a:cubicBezTo>
                    <a:cubicBezTo>
                      <a:pt x="817298" y="387874"/>
                      <a:pt x="635571" y="498349"/>
                      <a:pt x="411400" y="498349"/>
                    </a:cubicBezTo>
                    <a:cubicBezTo>
                      <a:pt x="187229" y="498349"/>
                      <a:pt x="42087" y="317946"/>
                      <a:pt x="5502" y="251596"/>
                    </a:cubicBezTo>
                    <a:close/>
                  </a:path>
                </a:pathLst>
              </a:custGeom>
              <a:solidFill>
                <a:schemeClr val="tx1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/>
              </a:p>
            </p:txBody>
          </p:sp>
          <p:sp>
            <p:nvSpPr>
              <p:cNvPr id="32" name="正方形/長方形 138">
                <a:extLst>
                  <a:ext uri="{FF2B5EF4-FFF2-40B4-BE49-F238E27FC236}">
                    <a16:creationId xmlns:a16="http://schemas.microsoft.com/office/drawing/2014/main" id="{127C3E15-BAA4-2F42-0E0B-11E12735486D}"/>
                  </a:ext>
                </a:extLst>
              </p:cNvPr>
              <p:cNvSpPr/>
              <p:nvPr/>
            </p:nvSpPr>
            <p:spPr>
              <a:xfrm>
                <a:off x="4927302" y="4743621"/>
                <a:ext cx="3393639" cy="1269036"/>
              </a:xfrm>
              <a:custGeom>
                <a:avLst/>
                <a:gdLst>
                  <a:gd name="connsiteX0" fmla="*/ 0 w 746760"/>
                  <a:gd name="connsiteY0" fmla="*/ 0 h 497840"/>
                  <a:gd name="connsiteX1" fmla="*/ 746760 w 746760"/>
                  <a:gd name="connsiteY1" fmla="*/ 0 h 497840"/>
                  <a:gd name="connsiteX2" fmla="*/ 746760 w 746760"/>
                  <a:gd name="connsiteY2" fmla="*/ 497840 h 497840"/>
                  <a:gd name="connsiteX3" fmla="*/ 0 w 746760"/>
                  <a:gd name="connsiteY3" fmla="*/ 497840 h 497840"/>
                  <a:gd name="connsiteX4" fmla="*/ 0 w 746760"/>
                  <a:gd name="connsiteY4" fmla="*/ 0 h 497840"/>
                  <a:gd name="connsiteX0" fmla="*/ 0 w 746760"/>
                  <a:gd name="connsiteY0" fmla="*/ 0 h 498467"/>
                  <a:gd name="connsiteX1" fmla="*/ 746760 w 746760"/>
                  <a:gd name="connsiteY1" fmla="*/ 0 h 498467"/>
                  <a:gd name="connsiteX2" fmla="*/ 746760 w 746760"/>
                  <a:gd name="connsiteY2" fmla="*/ 497840 h 498467"/>
                  <a:gd name="connsiteX3" fmla="*/ 272954 w 746760"/>
                  <a:gd name="connsiteY3" fmla="*/ 497840 h 498467"/>
                  <a:gd name="connsiteX4" fmla="*/ 0 w 746760"/>
                  <a:gd name="connsiteY4" fmla="*/ 497840 h 498467"/>
                  <a:gd name="connsiteX5" fmla="*/ 0 w 746760"/>
                  <a:gd name="connsiteY5" fmla="*/ 0 h 498467"/>
                  <a:gd name="connsiteX0" fmla="*/ 0 w 746760"/>
                  <a:gd name="connsiteY0" fmla="*/ 0 h 534443"/>
                  <a:gd name="connsiteX1" fmla="*/ 746760 w 746760"/>
                  <a:gd name="connsiteY1" fmla="*/ 0 h 534443"/>
                  <a:gd name="connsiteX2" fmla="*/ 746760 w 746760"/>
                  <a:gd name="connsiteY2" fmla="*/ 497840 h 534443"/>
                  <a:gd name="connsiteX3" fmla="*/ 484485 w 746760"/>
                  <a:gd name="connsiteY3" fmla="*/ 498467 h 534443"/>
                  <a:gd name="connsiteX4" fmla="*/ 272954 w 746760"/>
                  <a:gd name="connsiteY4" fmla="*/ 497840 h 534443"/>
                  <a:gd name="connsiteX5" fmla="*/ 0 w 746760"/>
                  <a:gd name="connsiteY5" fmla="*/ 497840 h 534443"/>
                  <a:gd name="connsiteX6" fmla="*/ 0 w 746760"/>
                  <a:gd name="connsiteY6" fmla="*/ 0 h 534443"/>
                  <a:gd name="connsiteX0" fmla="*/ 0 w 746760"/>
                  <a:gd name="connsiteY0" fmla="*/ 0 h 501064"/>
                  <a:gd name="connsiteX1" fmla="*/ 746760 w 746760"/>
                  <a:gd name="connsiteY1" fmla="*/ 0 h 501064"/>
                  <a:gd name="connsiteX2" fmla="*/ 746760 w 746760"/>
                  <a:gd name="connsiteY2" fmla="*/ 497840 h 501064"/>
                  <a:gd name="connsiteX3" fmla="*/ 484485 w 746760"/>
                  <a:gd name="connsiteY3" fmla="*/ 498467 h 501064"/>
                  <a:gd name="connsiteX4" fmla="*/ 272954 w 746760"/>
                  <a:gd name="connsiteY4" fmla="*/ 497840 h 501064"/>
                  <a:gd name="connsiteX5" fmla="*/ 0 w 746760"/>
                  <a:gd name="connsiteY5" fmla="*/ 497840 h 501064"/>
                  <a:gd name="connsiteX6" fmla="*/ 0 w 746760"/>
                  <a:gd name="connsiteY6" fmla="*/ 0 h 501064"/>
                  <a:gd name="connsiteX0" fmla="*/ 0 w 746760"/>
                  <a:gd name="connsiteY0" fmla="*/ 0 h 501064"/>
                  <a:gd name="connsiteX1" fmla="*/ 746760 w 746760"/>
                  <a:gd name="connsiteY1" fmla="*/ 0 h 501064"/>
                  <a:gd name="connsiteX2" fmla="*/ 746760 w 746760"/>
                  <a:gd name="connsiteY2" fmla="*/ 497840 h 501064"/>
                  <a:gd name="connsiteX3" fmla="*/ 484485 w 746760"/>
                  <a:gd name="connsiteY3" fmla="*/ 498467 h 501064"/>
                  <a:gd name="connsiteX4" fmla="*/ 380674 w 746760"/>
                  <a:gd name="connsiteY4" fmla="*/ 300280 h 501064"/>
                  <a:gd name="connsiteX5" fmla="*/ 272954 w 746760"/>
                  <a:gd name="connsiteY5" fmla="*/ 497840 h 501064"/>
                  <a:gd name="connsiteX6" fmla="*/ 0 w 746760"/>
                  <a:gd name="connsiteY6" fmla="*/ 497840 h 501064"/>
                  <a:gd name="connsiteX7" fmla="*/ 0 w 746760"/>
                  <a:gd name="connsiteY7" fmla="*/ 0 h 501064"/>
                  <a:gd name="connsiteX0" fmla="*/ 0 w 746760"/>
                  <a:gd name="connsiteY0" fmla="*/ 0 h 501064"/>
                  <a:gd name="connsiteX1" fmla="*/ 746760 w 746760"/>
                  <a:gd name="connsiteY1" fmla="*/ 0 h 501064"/>
                  <a:gd name="connsiteX2" fmla="*/ 746760 w 746760"/>
                  <a:gd name="connsiteY2" fmla="*/ 497840 h 501064"/>
                  <a:gd name="connsiteX3" fmla="*/ 484485 w 746760"/>
                  <a:gd name="connsiteY3" fmla="*/ 498467 h 501064"/>
                  <a:gd name="connsiteX4" fmla="*/ 355517 w 746760"/>
                  <a:gd name="connsiteY4" fmla="*/ 293485 h 501064"/>
                  <a:gd name="connsiteX5" fmla="*/ 272954 w 746760"/>
                  <a:gd name="connsiteY5" fmla="*/ 497840 h 501064"/>
                  <a:gd name="connsiteX6" fmla="*/ 0 w 746760"/>
                  <a:gd name="connsiteY6" fmla="*/ 497840 h 501064"/>
                  <a:gd name="connsiteX7" fmla="*/ 0 w 746760"/>
                  <a:gd name="connsiteY7" fmla="*/ 0 h 501064"/>
                  <a:gd name="connsiteX0" fmla="*/ 0 w 746760"/>
                  <a:gd name="connsiteY0" fmla="*/ 0 h 501064"/>
                  <a:gd name="connsiteX1" fmla="*/ 746760 w 746760"/>
                  <a:gd name="connsiteY1" fmla="*/ 0 h 501064"/>
                  <a:gd name="connsiteX2" fmla="*/ 746760 w 746760"/>
                  <a:gd name="connsiteY2" fmla="*/ 497840 h 501064"/>
                  <a:gd name="connsiteX3" fmla="*/ 484485 w 746760"/>
                  <a:gd name="connsiteY3" fmla="*/ 498467 h 501064"/>
                  <a:gd name="connsiteX4" fmla="*/ 355517 w 746760"/>
                  <a:gd name="connsiteY4" fmla="*/ 293485 h 501064"/>
                  <a:gd name="connsiteX5" fmla="*/ 299618 w 746760"/>
                  <a:gd name="connsiteY5" fmla="*/ 501064 h 501064"/>
                  <a:gd name="connsiteX6" fmla="*/ 0 w 746760"/>
                  <a:gd name="connsiteY6" fmla="*/ 497840 h 501064"/>
                  <a:gd name="connsiteX7" fmla="*/ 0 w 746760"/>
                  <a:gd name="connsiteY7" fmla="*/ 0 h 501064"/>
                  <a:gd name="connsiteX0" fmla="*/ 0 w 746760"/>
                  <a:gd name="connsiteY0" fmla="*/ 0 h 502030"/>
                  <a:gd name="connsiteX1" fmla="*/ 746760 w 746760"/>
                  <a:gd name="connsiteY1" fmla="*/ 0 h 502030"/>
                  <a:gd name="connsiteX2" fmla="*/ 746760 w 746760"/>
                  <a:gd name="connsiteY2" fmla="*/ 497840 h 502030"/>
                  <a:gd name="connsiteX3" fmla="*/ 415941 w 746760"/>
                  <a:gd name="connsiteY3" fmla="*/ 501064 h 502030"/>
                  <a:gd name="connsiteX4" fmla="*/ 355517 w 746760"/>
                  <a:gd name="connsiteY4" fmla="*/ 293485 h 502030"/>
                  <a:gd name="connsiteX5" fmla="*/ 299618 w 746760"/>
                  <a:gd name="connsiteY5" fmla="*/ 501064 h 502030"/>
                  <a:gd name="connsiteX6" fmla="*/ 0 w 746760"/>
                  <a:gd name="connsiteY6" fmla="*/ 497840 h 502030"/>
                  <a:gd name="connsiteX7" fmla="*/ 0 w 746760"/>
                  <a:gd name="connsiteY7" fmla="*/ 0 h 502030"/>
                  <a:gd name="connsiteX0" fmla="*/ 0 w 746760"/>
                  <a:gd name="connsiteY0" fmla="*/ 0 h 502544"/>
                  <a:gd name="connsiteX1" fmla="*/ 746760 w 746760"/>
                  <a:gd name="connsiteY1" fmla="*/ 0 h 502544"/>
                  <a:gd name="connsiteX2" fmla="*/ 746760 w 746760"/>
                  <a:gd name="connsiteY2" fmla="*/ 497840 h 502544"/>
                  <a:gd name="connsiteX3" fmla="*/ 448216 w 746760"/>
                  <a:gd name="connsiteY3" fmla="*/ 502030 h 502544"/>
                  <a:gd name="connsiteX4" fmla="*/ 355517 w 746760"/>
                  <a:gd name="connsiteY4" fmla="*/ 293485 h 502544"/>
                  <a:gd name="connsiteX5" fmla="*/ 299618 w 746760"/>
                  <a:gd name="connsiteY5" fmla="*/ 501064 h 502544"/>
                  <a:gd name="connsiteX6" fmla="*/ 0 w 746760"/>
                  <a:gd name="connsiteY6" fmla="*/ 497840 h 502544"/>
                  <a:gd name="connsiteX7" fmla="*/ 0 w 746760"/>
                  <a:gd name="connsiteY7" fmla="*/ 0 h 502544"/>
                  <a:gd name="connsiteX0" fmla="*/ 0 w 746760"/>
                  <a:gd name="connsiteY0" fmla="*/ 0 h 502544"/>
                  <a:gd name="connsiteX1" fmla="*/ 746760 w 746760"/>
                  <a:gd name="connsiteY1" fmla="*/ 0 h 502544"/>
                  <a:gd name="connsiteX2" fmla="*/ 746760 w 746760"/>
                  <a:gd name="connsiteY2" fmla="*/ 497840 h 502544"/>
                  <a:gd name="connsiteX3" fmla="*/ 448216 w 746760"/>
                  <a:gd name="connsiteY3" fmla="*/ 502030 h 502544"/>
                  <a:gd name="connsiteX4" fmla="*/ 380674 w 746760"/>
                  <a:gd name="connsiteY4" fmla="*/ 293636 h 502544"/>
                  <a:gd name="connsiteX5" fmla="*/ 299618 w 746760"/>
                  <a:gd name="connsiteY5" fmla="*/ 501064 h 502544"/>
                  <a:gd name="connsiteX6" fmla="*/ 0 w 746760"/>
                  <a:gd name="connsiteY6" fmla="*/ 497840 h 502544"/>
                  <a:gd name="connsiteX7" fmla="*/ 0 w 746760"/>
                  <a:gd name="connsiteY7" fmla="*/ 0 h 502544"/>
                  <a:gd name="connsiteX0" fmla="*/ 0 w 746760"/>
                  <a:gd name="connsiteY0" fmla="*/ 0 h 744866"/>
                  <a:gd name="connsiteX1" fmla="*/ 746760 w 746760"/>
                  <a:gd name="connsiteY1" fmla="*/ 0 h 744866"/>
                  <a:gd name="connsiteX2" fmla="*/ 746760 w 746760"/>
                  <a:gd name="connsiteY2" fmla="*/ 497840 h 744866"/>
                  <a:gd name="connsiteX3" fmla="*/ 448216 w 746760"/>
                  <a:gd name="connsiteY3" fmla="*/ 502030 h 744866"/>
                  <a:gd name="connsiteX4" fmla="*/ 380674 w 746760"/>
                  <a:gd name="connsiteY4" fmla="*/ 293636 h 744866"/>
                  <a:gd name="connsiteX5" fmla="*/ 299618 w 746760"/>
                  <a:gd name="connsiteY5" fmla="*/ 501064 h 744866"/>
                  <a:gd name="connsiteX6" fmla="*/ 0 w 746760"/>
                  <a:gd name="connsiteY6" fmla="*/ 744866 h 744866"/>
                  <a:gd name="connsiteX7" fmla="*/ 0 w 746760"/>
                  <a:gd name="connsiteY7" fmla="*/ 0 h 744866"/>
                  <a:gd name="connsiteX0" fmla="*/ 0 w 746760"/>
                  <a:gd name="connsiteY0" fmla="*/ 0 h 744866"/>
                  <a:gd name="connsiteX1" fmla="*/ 746760 w 746760"/>
                  <a:gd name="connsiteY1" fmla="*/ 0 h 744866"/>
                  <a:gd name="connsiteX2" fmla="*/ 746760 w 746760"/>
                  <a:gd name="connsiteY2" fmla="*/ 497840 h 744866"/>
                  <a:gd name="connsiteX3" fmla="*/ 448216 w 746760"/>
                  <a:gd name="connsiteY3" fmla="*/ 502030 h 744866"/>
                  <a:gd name="connsiteX4" fmla="*/ 380674 w 746760"/>
                  <a:gd name="connsiteY4" fmla="*/ 293636 h 744866"/>
                  <a:gd name="connsiteX5" fmla="*/ 299618 w 746760"/>
                  <a:gd name="connsiteY5" fmla="*/ 744866 h 744866"/>
                  <a:gd name="connsiteX6" fmla="*/ 0 w 746760"/>
                  <a:gd name="connsiteY6" fmla="*/ 744866 h 744866"/>
                  <a:gd name="connsiteX7" fmla="*/ 0 w 746760"/>
                  <a:gd name="connsiteY7" fmla="*/ 0 h 744866"/>
                  <a:gd name="connsiteX0" fmla="*/ 0 w 746760"/>
                  <a:gd name="connsiteY0" fmla="*/ 0 h 744866"/>
                  <a:gd name="connsiteX1" fmla="*/ 746760 w 746760"/>
                  <a:gd name="connsiteY1" fmla="*/ 0 h 744866"/>
                  <a:gd name="connsiteX2" fmla="*/ 746760 w 746760"/>
                  <a:gd name="connsiteY2" fmla="*/ 497840 h 744866"/>
                  <a:gd name="connsiteX3" fmla="*/ 449329 w 746760"/>
                  <a:gd name="connsiteY3" fmla="*/ 744866 h 744866"/>
                  <a:gd name="connsiteX4" fmla="*/ 380674 w 746760"/>
                  <a:gd name="connsiteY4" fmla="*/ 293636 h 744866"/>
                  <a:gd name="connsiteX5" fmla="*/ 299618 w 746760"/>
                  <a:gd name="connsiteY5" fmla="*/ 744866 h 744866"/>
                  <a:gd name="connsiteX6" fmla="*/ 0 w 746760"/>
                  <a:gd name="connsiteY6" fmla="*/ 744866 h 744866"/>
                  <a:gd name="connsiteX7" fmla="*/ 0 w 746760"/>
                  <a:gd name="connsiteY7" fmla="*/ 0 h 744866"/>
                  <a:gd name="connsiteX0" fmla="*/ 0 w 779608"/>
                  <a:gd name="connsiteY0" fmla="*/ 0 h 747918"/>
                  <a:gd name="connsiteX1" fmla="*/ 746760 w 779608"/>
                  <a:gd name="connsiteY1" fmla="*/ 0 h 747918"/>
                  <a:gd name="connsiteX2" fmla="*/ 779608 w 779608"/>
                  <a:gd name="connsiteY2" fmla="*/ 744866 h 747918"/>
                  <a:gd name="connsiteX3" fmla="*/ 449329 w 779608"/>
                  <a:gd name="connsiteY3" fmla="*/ 744866 h 747918"/>
                  <a:gd name="connsiteX4" fmla="*/ 380674 w 779608"/>
                  <a:gd name="connsiteY4" fmla="*/ 293636 h 747918"/>
                  <a:gd name="connsiteX5" fmla="*/ 299618 w 779608"/>
                  <a:gd name="connsiteY5" fmla="*/ 744866 h 747918"/>
                  <a:gd name="connsiteX6" fmla="*/ 0 w 779608"/>
                  <a:gd name="connsiteY6" fmla="*/ 744866 h 747918"/>
                  <a:gd name="connsiteX7" fmla="*/ 0 w 779608"/>
                  <a:gd name="connsiteY7" fmla="*/ 0 h 747918"/>
                  <a:gd name="connsiteX0" fmla="*/ 10582 w 790190"/>
                  <a:gd name="connsiteY0" fmla="*/ 0 h 747918"/>
                  <a:gd name="connsiteX1" fmla="*/ 757342 w 790190"/>
                  <a:gd name="connsiteY1" fmla="*/ 0 h 747918"/>
                  <a:gd name="connsiteX2" fmla="*/ 790190 w 790190"/>
                  <a:gd name="connsiteY2" fmla="*/ 744866 h 747918"/>
                  <a:gd name="connsiteX3" fmla="*/ 459911 w 790190"/>
                  <a:gd name="connsiteY3" fmla="*/ 744866 h 747918"/>
                  <a:gd name="connsiteX4" fmla="*/ 391256 w 790190"/>
                  <a:gd name="connsiteY4" fmla="*/ 293636 h 747918"/>
                  <a:gd name="connsiteX5" fmla="*/ 310200 w 790190"/>
                  <a:gd name="connsiteY5" fmla="*/ 744866 h 747918"/>
                  <a:gd name="connsiteX6" fmla="*/ 0 w 790190"/>
                  <a:gd name="connsiteY6" fmla="*/ 747918 h 747918"/>
                  <a:gd name="connsiteX7" fmla="*/ 10582 w 790190"/>
                  <a:gd name="connsiteY7" fmla="*/ 0 h 747918"/>
                  <a:gd name="connsiteX0" fmla="*/ 10582 w 790190"/>
                  <a:gd name="connsiteY0" fmla="*/ 0 h 747918"/>
                  <a:gd name="connsiteX1" fmla="*/ 757342 w 790190"/>
                  <a:gd name="connsiteY1" fmla="*/ 0 h 747918"/>
                  <a:gd name="connsiteX2" fmla="*/ 790190 w 790190"/>
                  <a:gd name="connsiteY2" fmla="*/ 744866 h 747918"/>
                  <a:gd name="connsiteX3" fmla="*/ 459911 w 790190"/>
                  <a:gd name="connsiteY3" fmla="*/ 744866 h 747918"/>
                  <a:gd name="connsiteX4" fmla="*/ 372890 w 790190"/>
                  <a:gd name="connsiteY4" fmla="*/ 551539 h 747918"/>
                  <a:gd name="connsiteX5" fmla="*/ 310200 w 790190"/>
                  <a:gd name="connsiteY5" fmla="*/ 744866 h 747918"/>
                  <a:gd name="connsiteX6" fmla="*/ 0 w 790190"/>
                  <a:gd name="connsiteY6" fmla="*/ 747918 h 747918"/>
                  <a:gd name="connsiteX7" fmla="*/ 10582 w 790190"/>
                  <a:gd name="connsiteY7" fmla="*/ 0 h 747918"/>
                  <a:gd name="connsiteX0" fmla="*/ 10582 w 802928"/>
                  <a:gd name="connsiteY0" fmla="*/ 0 h 747918"/>
                  <a:gd name="connsiteX1" fmla="*/ 757342 w 802928"/>
                  <a:gd name="connsiteY1" fmla="*/ 0 h 747918"/>
                  <a:gd name="connsiteX2" fmla="*/ 802928 w 802928"/>
                  <a:gd name="connsiteY2" fmla="*/ 590124 h 747918"/>
                  <a:gd name="connsiteX3" fmla="*/ 459911 w 802928"/>
                  <a:gd name="connsiteY3" fmla="*/ 744866 h 747918"/>
                  <a:gd name="connsiteX4" fmla="*/ 372890 w 802928"/>
                  <a:gd name="connsiteY4" fmla="*/ 551539 h 747918"/>
                  <a:gd name="connsiteX5" fmla="*/ 310200 w 802928"/>
                  <a:gd name="connsiteY5" fmla="*/ 744866 h 747918"/>
                  <a:gd name="connsiteX6" fmla="*/ 0 w 802928"/>
                  <a:gd name="connsiteY6" fmla="*/ 747918 h 747918"/>
                  <a:gd name="connsiteX7" fmla="*/ 10582 w 802928"/>
                  <a:gd name="connsiteY7" fmla="*/ 0 h 747918"/>
                  <a:gd name="connsiteX0" fmla="*/ 10582 w 802928"/>
                  <a:gd name="connsiteY0" fmla="*/ 0 h 747918"/>
                  <a:gd name="connsiteX1" fmla="*/ 757342 w 802928"/>
                  <a:gd name="connsiteY1" fmla="*/ 0 h 747918"/>
                  <a:gd name="connsiteX2" fmla="*/ 802928 w 802928"/>
                  <a:gd name="connsiteY2" fmla="*/ 590124 h 747918"/>
                  <a:gd name="connsiteX3" fmla="*/ 553324 w 802928"/>
                  <a:gd name="connsiteY3" fmla="*/ 697584 h 747918"/>
                  <a:gd name="connsiteX4" fmla="*/ 372890 w 802928"/>
                  <a:gd name="connsiteY4" fmla="*/ 551539 h 747918"/>
                  <a:gd name="connsiteX5" fmla="*/ 310200 w 802928"/>
                  <a:gd name="connsiteY5" fmla="*/ 744866 h 747918"/>
                  <a:gd name="connsiteX6" fmla="*/ 0 w 802928"/>
                  <a:gd name="connsiteY6" fmla="*/ 747918 h 747918"/>
                  <a:gd name="connsiteX7" fmla="*/ 10582 w 802928"/>
                  <a:gd name="connsiteY7" fmla="*/ 0 h 747918"/>
                  <a:gd name="connsiteX0" fmla="*/ 10582 w 802928"/>
                  <a:gd name="connsiteY0" fmla="*/ 0 h 747918"/>
                  <a:gd name="connsiteX1" fmla="*/ 757342 w 802928"/>
                  <a:gd name="connsiteY1" fmla="*/ 0 h 747918"/>
                  <a:gd name="connsiteX2" fmla="*/ 802928 w 802928"/>
                  <a:gd name="connsiteY2" fmla="*/ 590124 h 747918"/>
                  <a:gd name="connsiteX3" fmla="*/ 553324 w 802928"/>
                  <a:gd name="connsiteY3" fmla="*/ 697584 h 747918"/>
                  <a:gd name="connsiteX4" fmla="*/ 372890 w 802928"/>
                  <a:gd name="connsiteY4" fmla="*/ 551539 h 747918"/>
                  <a:gd name="connsiteX5" fmla="*/ 310200 w 802928"/>
                  <a:gd name="connsiteY5" fmla="*/ 744866 h 747918"/>
                  <a:gd name="connsiteX6" fmla="*/ 0 w 802928"/>
                  <a:gd name="connsiteY6" fmla="*/ 747918 h 747918"/>
                  <a:gd name="connsiteX7" fmla="*/ 10582 w 802928"/>
                  <a:gd name="connsiteY7" fmla="*/ 0 h 747918"/>
                  <a:gd name="connsiteX0" fmla="*/ 10582 w 802928"/>
                  <a:gd name="connsiteY0" fmla="*/ 0 h 747918"/>
                  <a:gd name="connsiteX1" fmla="*/ 757342 w 802928"/>
                  <a:gd name="connsiteY1" fmla="*/ 0 h 747918"/>
                  <a:gd name="connsiteX2" fmla="*/ 802928 w 802928"/>
                  <a:gd name="connsiteY2" fmla="*/ 590124 h 747918"/>
                  <a:gd name="connsiteX3" fmla="*/ 553324 w 802928"/>
                  <a:gd name="connsiteY3" fmla="*/ 697584 h 747918"/>
                  <a:gd name="connsiteX4" fmla="*/ 372890 w 802928"/>
                  <a:gd name="connsiteY4" fmla="*/ 551539 h 747918"/>
                  <a:gd name="connsiteX5" fmla="*/ 161588 w 802928"/>
                  <a:gd name="connsiteY5" fmla="*/ 684689 h 747918"/>
                  <a:gd name="connsiteX6" fmla="*/ 0 w 802928"/>
                  <a:gd name="connsiteY6" fmla="*/ 747918 h 747918"/>
                  <a:gd name="connsiteX7" fmla="*/ 10582 w 802928"/>
                  <a:gd name="connsiteY7" fmla="*/ 0 h 747918"/>
                  <a:gd name="connsiteX0" fmla="*/ 12705 w 805051"/>
                  <a:gd name="connsiteY0" fmla="*/ 0 h 697584"/>
                  <a:gd name="connsiteX1" fmla="*/ 759465 w 805051"/>
                  <a:gd name="connsiteY1" fmla="*/ 0 h 697584"/>
                  <a:gd name="connsiteX2" fmla="*/ 805051 w 805051"/>
                  <a:gd name="connsiteY2" fmla="*/ 590124 h 697584"/>
                  <a:gd name="connsiteX3" fmla="*/ 555447 w 805051"/>
                  <a:gd name="connsiteY3" fmla="*/ 697584 h 697584"/>
                  <a:gd name="connsiteX4" fmla="*/ 375013 w 805051"/>
                  <a:gd name="connsiteY4" fmla="*/ 551539 h 697584"/>
                  <a:gd name="connsiteX5" fmla="*/ 163711 w 805051"/>
                  <a:gd name="connsiteY5" fmla="*/ 684689 h 697584"/>
                  <a:gd name="connsiteX6" fmla="*/ 0 w 805051"/>
                  <a:gd name="connsiteY6" fmla="*/ 631862 h 697584"/>
                  <a:gd name="connsiteX7" fmla="*/ 12705 w 805051"/>
                  <a:gd name="connsiteY7" fmla="*/ 0 h 697584"/>
                  <a:gd name="connsiteX0" fmla="*/ 12705 w 805051"/>
                  <a:gd name="connsiteY0" fmla="*/ 0 h 697584"/>
                  <a:gd name="connsiteX1" fmla="*/ 759465 w 805051"/>
                  <a:gd name="connsiteY1" fmla="*/ 0 h 697584"/>
                  <a:gd name="connsiteX2" fmla="*/ 805051 w 805051"/>
                  <a:gd name="connsiteY2" fmla="*/ 590124 h 697584"/>
                  <a:gd name="connsiteX3" fmla="*/ 555447 w 805051"/>
                  <a:gd name="connsiteY3" fmla="*/ 697584 h 697584"/>
                  <a:gd name="connsiteX4" fmla="*/ 375013 w 805051"/>
                  <a:gd name="connsiteY4" fmla="*/ 551539 h 697584"/>
                  <a:gd name="connsiteX5" fmla="*/ 161588 w 805051"/>
                  <a:gd name="connsiteY5" fmla="*/ 646003 h 697584"/>
                  <a:gd name="connsiteX6" fmla="*/ 0 w 805051"/>
                  <a:gd name="connsiteY6" fmla="*/ 631862 h 697584"/>
                  <a:gd name="connsiteX7" fmla="*/ 12705 w 805051"/>
                  <a:gd name="connsiteY7" fmla="*/ 0 h 697584"/>
                  <a:gd name="connsiteX0" fmla="*/ 12705 w 805051"/>
                  <a:gd name="connsiteY0" fmla="*/ 0 h 719075"/>
                  <a:gd name="connsiteX1" fmla="*/ 759465 w 805051"/>
                  <a:gd name="connsiteY1" fmla="*/ 0 h 719075"/>
                  <a:gd name="connsiteX2" fmla="*/ 805051 w 805051"/>
                  <a:gd name="connsiteY2" fmla="*/ 590124 h 719075"/>
                  <a:gd name="connsiteX3" fmla="*/ 555447 w 805051"/>
                  <a:gd name="connsiteY3" fmla="*/ 697584 h 719075"/>
                  <a:gd name="connsiteX4" fmla="*/ 375013 w 805051"/>
                  <a:gd name="connsiteY4" fmla="*/ 551539 h 719075"/>
                  <a:gd name="connsiteX5" fmla="*/ 167957 w 805051"/>
                  <a:gd name="connsiteY5" fmla="*/ 719075 h 719075"/>
                  <a:gd name="connsiteX6" fmla="*/ 0 w 805051"/>
                  <a:gd name="connsiteY6" fmla="*/ 631862 h 719075"/>
                  <a:gd name="connsiteX7" fmla="*/ 12705 w 805051"/>
                  <a:gd name="connsiteY7" fmla="*/ 0 h 719075"/>
                  <a:gd name="connsiteX0" fmla="*/ 12705 w 805051"/>
                  <a:gd name="connsiteY0" fmla="*/ 0 h 719075"/>
                  <a:gd name="connsiteX1" fmla="*/ 742481 w 805051"/>
                  <a:gd name="connsiteY1" fmla="*/ 249306 h 719075"/>
                  <a:gd name="connsiteX2" fmla="*/ 805051 w 805051"/>
                  <a:gd name="connsiteY2" fmla="*/ 590124 h 719075"/>
                  <a:gd name="connsiteX3" fmla="*/ 555447 w 805051"/>
                  <a:gd name="connsiteY3" fmla="*/ 697584 h 719075"/>
                  <a:gd name="connsiteX4" fmla="*/ 375013 w 805051"/>
                  <a:gd name="connsiteY4" fmla="*/ 551539 h 719075"/>
                  <a:gd name="connsiteX5" fmla="*/ 167957 w 805051"/>
                  <a:gd name="connsiteY5" fmla="*/ 719075 h 719075"/>
                  <a:gd name="connsiteX6" fmla="*/ 0 w 805051"/>
                  <a:gd name="connsiteY6" fmla="*/ 631862 h 719075"/>
                  <a:gd name="connsiteX7" fmla="*/ 12705 w 805051"/>
                  <a:gd name="connsiteY7" fmla="*/ 0 h 719075"/>
                  <a:gd name="connsiteX0" fmla="*/ 12705 w 805051"/>
                  <a:gd name="connsiteY0" fmla="*/ 4 h 719079"/>
                  <a:gd name="connsiteX1" fmla="*/ 32270 w 805051"/>
                  <a:gd name="connsiteY1" fmla="*/ 378261 h 719079"/>
                  <a:gd name="connsiteX2" fmla="*/ 742481 w 805051"/>
                  <a:gd name="connsiteY2" fmla="*/ 249310 h 719079"/>
                  <a:gd name="connsiteX3" fmla="*/ 805051 w 805051"/>
                  <a:gd name="connsiteY3" fmla="*/ 590128 h 719079"/>
                  <a:gd name="connsiteX4" fmla="*/ 555447 w 805051"/>
                  <a:gd name="connsiteY4" fmla="*/ 697588 h 719079"/>
                  <a:gd name="connsiteX5" fmla="*/ 375013 w 805051"/>
                  <a:gd name="connsiteY5" fmla="*/ 551543 h 719079"/>
                  <a:gd name="connsiteX6" fmla="*/ 167957 w 805051"/>
                  <a:gd name="connsiteY6" fmla="*/ 719079 h 719079"/>
                  <a:gd name="connsiteX7" fmla="*/ 0 w 805051"/>
                  <a:gd name="connsiteY7" fmla="*/ 631866 h 719079"/>
                  <a:gd name="connsiteX8" fmla="*/ 12705 w 805051"/>
                  <a:gd name="connsiteY8" fmla="*/ 4 h 719079"/>
                  <a:gd name="connsiteX0" fmla="*/ 12705 w 805051"/>
                  <a:gd name="connsiteY0" fmla="*/ 45 h 719120"/>
                  <a:gd name="connsiteX1" fmla="*/ 78977 w 805051"/>
                  <a:gd name="connsiteY1" fmla="*/ 30133 h 719120"/>
                  <a:gd name="connsiteX2" fmla="*/ 742481 w 805051"/>
                  <a:gd name="connsiteY2" fmla="*/ 249351 h 719120"/>
                  <a:gd name="connsiteX3" fmla="*/ 805051 w 805051"/>
                  <a:gd name="connsiteY3" fmla="*/ 590169 h 719120"/>
                  <a:gd name="connsiteX4" fmla="*/ 555447 w 805051"/>
                  <a:gd name="connsiteY4" fmla="*/ 697629 h 719120"/>
                  <a:gd name="connsiteX5" fmla="*/ 375013 w 805051"/>
                  <a:gd name="connsiteY5" fmla="*/ 551584 h 719120"/>
                  <a:gd name="connsiteX6" fmla="*/ 167957 w 805051"/>
                  <a:gd name="connsiteY6" fmla="*/ 719120 h 719120"/>
                  <a:gd name="connsiteX7" fmla="*/ 0 w 805051"/>
                  <a:gd name="connsiteY7" fmla="*/ 631907 h 719120"/>
                  <a:gd name="connsiteX8" fmla="*/ 12705 w 805051"/>
                  <a:gd name="connsiteY8" fmla="*/ 45 h 719120"/>
                  <a:gd name="connsiteX0" fmla="*/ 12705 w 805051"/>
                  <a:gd name="connsiteY0" fmla="*/ 45 h 719120"/>
                  <a:gd name="connsiteX1" fmla="*/ 78977 w 805051"/>
                  <a:gd name="connsiteY1" fmla="*/ 30133 h 719120"/>
                  <a:gd name="connsiteX2" fmla="*/ 685159 w 805051"/>
                  <a:gd name="connsiteY2" fmla="*/ 51625 h 719120"/>
                  <a:gd name="connsiteX3" fmla="*/ 805051 w 805051"/>
                  <a:gd name="connsiteY3" fmla="*/ 590169 h 719120"/>
                  <a:gd name="connsiteX4" fmla="*/ 555447 w 805051"/>
                  <a:gd name="connsiteY4" fmla="*/ 697629 h 719120"/>
                  <a:gd name="connsiteX5" fmla="*/ 375013 w 805051"/>
                  <a:gd name="connsiteY5" fmla="*/ 551584 h 719120"/>
                  <a:gd name="connsiteX6" fmla="*/ 167957 w 805051"/>
                  <a:gd name="connsiteY6" fmla="*/ 719120 h 719120"/>
                  <a:gd name="connsiteX7" fmla="*/ 0 w 805051"/>
                  <a:gd name="connsiteY7" fmla="*/ 631907 h 719120"/>
                  <a:gd name="connsiteX8" fmla="*/ 12705 w 805051"/>
                  <a:gd name="connsiteY8" fmla="*/ 45 h 719120"/>
                  <a:gd name="connsiteX0" fmla="*/ 50919 w 805051"/>
                  <a:gd name="connsiteY0" fmla="*/ 61 h 710539"/>
                  <a:gd name="connsiteX1" fmla="*/ 78977 w 805051"/>
                  <a:gd name="connsiteY1" fmla="*/ 21552 h 710539"/>
                  <a:gd name="connsiteX2" fmla="*/ 685159 w 805051"/>
                  <a:gd name="connsiteY2" fmla="*/ 43044 h 710539"/>
                  <a:gd name="connsiteX3" fmla="*/ 805051 w 805051"/>
                  <a:gd name="connsiteY3" fmla="*/ 581588 h 710539"/>
                  <a:gd name="connsiteX4" fmla="*/ 555447 w 805051"/>
                  <a:gd name="connsiteY4" fmla="*/ 689048 h 710539"/>
                  <a:gd name="connsiteX5" fmla="*/ 375013 w 805051"/>
                  <a:gd name="connsiteY5" fmla="*/ 543003 h 710539"/>
                  <a:gd name="connsiteX6" fmla="*/ 167957 w 805051"/>
                  <a:gd name="connsiteY6" fmla="*/ 710539 h 710539"/>
                  <a:gd name="connsiteX7" fmla="*/ 0 w 805051"/>
                  <a:gd name="connsiteY7" fmla="*/ 623326 h 710539"/>
                  <a:gd name="connsiteX8" fmla="*/ 50919 w 805051"/>
                  <a:gd name="connsiteY8" fmla="*/ 61 h 710539"/>
                  <a:gd name="connsiteX0" fmla="*/ 53042 w 805051"/>
                  <a:gd name="connsiteY0" fmla="*/ 4299 h 688987"/>
                  <a:gd name="connsiteX1" fmla="*/ 78977 w 805051"/>
                  <a:gd name="connsiteY1" fmla="*/ 0 h 688987"/>
                  <a:gd name="connsiteX2" fmla="*/ 685159 w 805051"/>
                  <a:gd name="connsiteY2" fmla="*/ 21492 h 688987"/>
                  <a:gd name="connsiteX3" fmla="*/ 805051 w 805051"/>
                  <a:gd name="connsiteY3" fmla="*/ 560036 h 688987"/>
                  <a:gd name="connsiteX4" fmla="*/ 555447 w 805051"/>
                  <a:gd name="connsiteY4" fmla="*/ 667496 h 688987"/>
                  <a:gd name="connsiteX5" fmla="*/ 375013 w 805051"/>
                  <a:gd name="connsiteY5" fmla="*/ 521451 h 688987"/>
                  <a:gd name="connsiteX6" fmla="*/ 167957 w 805051"/>
                  <a:gd name="connsiteY6" fmla="*/ 688987 h 688987"/>
                  <a:gd name="connsiteX7" fmla="*/ 0 w 805051"/>
                  <a:gd name="connsiteY7" fmla="*/ 601774 h 688987"/>
                  <a:gd name="connsiteX8" fmla="*/ 53042 w 805051"/>
                  <a:gd name="connsiteY8" fmla="*/ 4299 h 688987"/>
                  <a:gd name="connsiteX0" fmla="*/ 53042 w 805051"/>
                  <a:gd name="connsiteY0" fmla="*/ 125 h 684813"/>
                  <a:gd name="connsiteX1" fmla="*/ 85346 w 805051"/>
                  <a:gd name="connsiteY1" fmla="*/ 8721 h 684813"/>
                  <a:gd name="connsiteX2" fmla="*/ 685159 w 805051"/>
                  <a:gd name="connsiteY2" fmla="*/ 17318 h 684813"/>
                  <a:gd name="connsiteX3" fmla="*/ 805051 w 805051"/>
                  <a:gd name="connsiteY3" fmla="*/ 555862 h 684813"/>
                  <a:gd name="connsiteX4" fmla="*/ 555447 w 805051"/>
                  <a:gd name="connsiteY4" fmla="*/ 663322 h 684813"/>
                  <a:gd name="connsiteX5" fmla="*/ 375013 w 805051"/>
                  <a:gd name="connsiteY5" fmla="*/ 517277 h 684813"/>
                  <a:gd name="connsiteX6" fmla="*/ 167957 w 805051"/>
                  <a:gd name="connsiteY6" fmla="*/ 684813 h 684813"/>
                  <a:gd name="connsiteX7" fmla="*/ 0 w 805051"/>
                  <a:gd name="connsiteY7" fmla="*/ 597600 h 684813"/>
                  <a:gd name="connsiteX8" fmla="*/ 53042 w 805051"/>
                  <a:gd name="connsiteY8" fmla="*/ 125 h 684813"/>
                  <a:gd name="connsiteX0" fmla="*/ 40304 w 805051"/>
                  <a:gd name="connsiteY0" fmla="*/ 8598 h 676092"/>
                  <a:gd name="connsiteX1" fmla="*/ 85346 w 805051"/>
                  <a:gd name="connsiteY1" fmla="*/ 0 h 676092"/>
                  <a:gd name="connsiteX2" fmla="*/ 685159 w 805051"/>
                  <a:gd name="connsiteY2" fmla="*/ 8597 h 676092"/>
                  <a:gd name="connsiteX3" fmla="*/ 805051 w 805051"/>
                  <a:gd name="connsiteY3" fmla="*/ 547141 h 676092"/>
                  <a:gd name="connsiteX4" fmla="*/ 555447 w 805051"/>
                  <a:gd name="connsiteY4" fmla="*/ 654601 h 676092"/>
                  <a:gd name="connsiteX5" fmla="*/ 375013 w 805051"/>
                  <a:gd name="connsiteY5" fmla="*/ 508556 h 676092"/>
                  <a:gd name="connsiteX6" fmla="*/ 167957 w 805051"/>
                  <a:gd name="connsiteY6" fmla="*/ 676092 h 676092"/>
                  <a:gd name="connsiteX7" fmla="*/ 0 w 805051"/>
                  <a:gd name="connsiteY7" fmla="*/ 588879 h 676092"/>
                  <a:gd name="connsiteX8" fmla="*/ 40304 w 805051"/>
                  <a:gd name="connsiteY8" fmla="*/ 8598 h 676092"/>
                  <a:gd name="connsiteX0" fmla="*/ 40304 w 805051"/>
                  <a:gd name="connsiteY0" fmla="*/ 8598 h 676092"/>
                  <a:gd name="connsiteX1" fmla="*/ 85346 w 805051"/>
                  <a:gd name="connsiteY1" fmla="*/ 0 h 676092"/>
                  <a:gd name="connsiteX2" fmla="*/ 685159 w 805051"/>
                  <a:gd name="connsiteY2" fmla="*/ 8597 h 676092"/>
                  <a:gd name="connsiteX3" fmla="*/ 805051 w 805051"/>
                  <a:gd name="connsiteY3" fmla="*/ 547141 h 676092"/>
                  <a:gd name="connsiteX4" fmla="*/ 555447 w 805051"/>
                  <a:gd name="connsiteY4" fmla="*/ 654601 h 676092"/>
                  <a:gd name="connsiteX5" fmla="*/ 357786 w 805051"/>
                  <a:gd name="connsiteY5" fmla="*/ 402170 h 676092"/>
                  <a:gd name="connsiteX6" fmla="*/ 167957 w 805051"/>
                  <a:gd name="connsiteY6" fmla="*/ 676092 h 676092"/>
                  <a:gd name="connsiteX7" fmla="*/ 0 w 805051"/>
                  <a:gd name="connsiteY7" fmla="*/ 588879 h 676092"/>
                  <a:gd name="connsiteX8" fmla="*/ 40304 w 805051"/>
                  <a:gd name="connsiteY8" fmla="*/ 8598 h 676092"/>
                  <a:gd name="connsiteX0" fmla="*/ 40304 w 805051"/>
                  <a:gd name="connsiteY0" fmla="*/ 8598 h 676092"/>
                  <a:gd name="connsiteX1" fmla="*/ 85346 w 805051"/>
                  <a:gd name="connsiteY1" fmla="*/ 0 h 676092"/>
                  <a:gd name="connsiteX2" fmla="*/ 685159 w 805051"/>
                  <a:gd name="connsiteY2" fmla="*/ 8597 h 676092"/>
                  <a:gd name="connsiteX3" fmla="*/ 805051 w 805051"/>
                  <a:gd name="connsiteY3" fmla="*/ 547141 h 676092"/>
                  <a:gd name="connsiteX4" fmla="*/ 555447 w 805051"/>
                  <a:gd name="connsiteY4" fmla="*/ 654601 h 676092"/>
                  <a:gd name="connsiteX5" fmla="*/ 366399 w 805051"/>
                  <a:gd name="connsiteY5" fmla="*/ 498425 h 676092"/>
                  <a:gd name="connsiteX6" fmla="*/ 167957 w 805051"/>
                  <a:gd name="connsiteY6" fmla="*/ 676092 h 676092"/>
                  <a:gd name="connsiteX7" fmla="*/ 0 w 805051"/>
                  <a:gd name="connsiteY7" fmla="*/ 588879 h 676092"/>
                  <a:gd name="connsiteX8" fmla="*/ 40304 w 805051"/>
                  <a:gd name="connsiteY8" fmla="*/ 8598 h 676092"/>
                  <a:gd name="connsiteX0" fmla="*/ 40304 w 805051"/>
                  <a:gd name="connsiteY0" fmla="*/ 8598 h 654601"/>
                  <a:gd name="connsiteX1" fmla="*/ 85346 w 805051"/>
                  <a:gd name="connsiteY1" fmla="*/ 0 h 654601"/>
                  <a:gd name="connsiteX2" fmla="*/ 685159 w 805051"/>
                  <a:gd name="connsiteY2" fmla="*/ 8597 h 654601"/>
                  <a:gd name="connsiteX3" fmla="*/ 805051 w 805051"/>
                  <a:gd name="connsiteY3" fmla="*/ 547141 h 654601"/>
                  <a:gd name="connsiteX4" fmla="*/ 555447 w 805051"/>
                  <a:gd name="connsiteY4" fmla="*/ 654601 h 654601"/>
                  <a:gd name="connsiteX5" fmla="*/ 366399 w 805051"/>
                  <a:gd name="connsiteY5" fmla="*/ 498425 h 654601"/>
                  <a:gd name="connsiteX6" fmla="*/ 127044 w 805051"/>
                  <a:gd name="connsiteY6" fmla="*/ 650762 h 654601"/>
                  <a:gd name="connsiteX7" fmla="*/ 0 w 805051"/>
                  <a:gd name="connsiteY7" fmla="*/ 588879 h 654601"/>
                  <a:gd name="connsiteX8" fmla="*/ 40304 w 805051"/>
                  <a:gd name="connsiteY8" fmla="*/ 8598 h 654601"/>
                  <a:gd name="connsiteX0" fmla="*/ 40304 w 805051"/>
                  <a:gd name="connsiteY0" fmla="*/ 8598 h 650762"/>
                  <a:gd name="connsiteX1" fmla="*/ 85346 w 805051"/>
                  <a:gd name="connsiteY1" fmla="*/ 0 h 650762"/>
                  <a:gd name="connsiteX2" fmla="*/ 685159 w 805051"/>
                  <a:gd name="connsiteY2" fmla="*/ 8597 h 650762"/>
                  <a:gd name="connsiteX3" fmla="*/ 805051 w 805051"/>
                  <a:gd name="connsiteY3" fmla="*/ 547141 h 650762"/>
                  <a:gd name="connsiteX4" fmla="*/ 628660 w 805051"/>
                  <a:gd name="connsiteY4" fmla="*/ 639403 h 650762"/>
                  <a:gd name="connsiteX5" fmla="*/ 366399 w 805051"/>
                  <a:gd name="connsiteY5" fmla="*/ 498425 h 650762"/>
                  <a:gd name="connsiteX6" fmla="*/ 127044 w 805051"/>
                  <a:gd name="connsiteY6" fmla="*/ 650762 h 650762"/>
                  <a:gd name="connsiteX7" fmla="*/ 0 w 805051"/>
                  <a:gd name="connsiteY7" fmla="*/ 588879 h 650762"/>
                  <a:gd name="connsiteX8" fmla="*/ 40304 w 805051"/>
                  <a:gd name="connsiteY8" fmla="*/ 8598 h 650762"/>
                  <a:gd name="connsiteX0" fmla="*/ 40304 w 805051"/>
                  <a:gd name="connsiteY0" fmla="*/ 8598 h 650762"/>
                  <a:gd name="connsiteX1" fmla="*/ 85346 w 805051"/>
                  <a:gd name="connsiteY1" fmla="*/ 0 h 650762"/>
                  <a:gd name="connsiteX2" fmla="*/ 685159 w 805051"/>
                  <a:gd name="connsiteY2" fmla="*/ 8597 h 650762"/>
                  <a:gd name="connsiteX3" fmla="*/ 805051 w 805051"/>
                  <a:gd name="connsiteY3" fmla="*/ 547141 h 650762"/>
                  <a:gd name="connsiteX4" fmla="*/ 628660 w 805051"/>
                  <a:gd name="connsiteY4" fmla="*/ 639403 h 650762"/>
                  <a:gd name="connsiteX5" fmla="*/ 366399 w 805051"/>
                  <a:gd name="connsiteY5" fmla="*/ 498425 h 650762"/>
                  <a:gd name="connsiteX6" fmla="*/ 127044 w 805051"/>
                  <a:gd name="connsiteY6" fmla="*/ 650762 h 650762"/>
                  <a:gd name="connsiteX7" fmla="*/ 0 w 805051"/>
                  <a:gd name="connsiteY7" fmla="*/ 588879 h 650762"/>
                  <a:gd name="connsiteX8" fmla="*/ 40304 w 805051"/>
                  <a:gd name="connsiteY8" fmla="*/ 8598 h 650762"/>
                  <a:gd name="connsiteX0" fmla="*/ 40304 w 751218"/>
                  <a:gd name="connsiteY0" fmla="*/ 8598 h 650762"/>
                  <a:gd name="connsiteX1" fmla="*/ 85346 w 751218"/>
                  <a:gd name="connsiteY1" fmla="*/ 0 h 650762"/>
                  <a:gd name="connsiteX2" fmla="*/ 685159 w 751218"/>
                  <a:gd name="connsiteY2" fmla="*/ 8597 h 650762"/>
                  <a:gd name="connsiteX3" fmla="*/ 751218 w 751218"/>
                  <a:gd name="connsiteY3" fmla="*/ 587669 h 650762"/>
                  <a:gd name="connsiteX4" fmla="*/ 628660 w 751218"/>
                  <a:gd name="connsiteY4" fmla="*/ 639403 h 650762"/>
                  <a:gd name="connsiteX5" fmla="*/ 366399 w 751218"/>
                  <a:gd name="connsiteY5" fmla="*/ 498425 h 650762"/>
                  <a:gd name="connsiteX6" fmla="*/ 127044 w 751218"/>
                  <a:gd name="connsiteY6" fmla="*/ 650762 h 650762"/>
                  <a:gd name="connsiteX7" fmla="*/ 0 w 751218"/>
                  <a:gd name="connsiteY7" fmla="*/ 588879 h 650762"/>
                  <a:gd name="connsiteX8" fmla="*/ 40304 w 751218"/>
                  <a:gd name="connsiteY8" fmla="*/ 8598 h 650762"/>
                  <a:gd name="connsiteX0" fmla="*/ 40304 w 751218"/>
                  <a:gd name="connsiteY0" fmla="*/ 8598 h 650762"/>
                  <a:gd name="connsiteX1" fmla="*/ 85346 w 751218"/>
                  <a:gd name="connsiteY1" fmla="*/ 0 h 650762"/>
                  <a:gd name="connsiteX2" fmla="*/ 685159 w 751218"/>
                  <a:gd name="connsiteY2" fmla="*/ 8597 h 650762"/>
                  <a:gd name="connsiteX3" fmla="*/ 751218 w 751218"/>
                  <a:gd name="connsiteY3" fmla="*/ 587669 h 650762"/>
                  <a:gd name="connsiteX4" fmla="*/ 635492 w 751218"/>
                  <a:gd name="connsiteY4" fmla="*/ 636963 h 650762"/>
                  <a:gd name="connsiteX5" fmla="*/ 628660 w 751218"/>
                  <a:gd name="connsiteY5" fmla="*/ 639403 h 650762"/>
                  <a:gd name="connsiteX6" fmla="*/ 366399 w 751218"/>
                  <a:gd name="connsiteY6" fmla="*/ 498425 h 650762"/>
                  <a:gd name="connsiteX7" fmla="*/ 127044 w 751218"/>
                  <a:gd name="connsiteY7" fmla="*/ 650762 h 650762"/>
                  <a:gd name="connsiteX8" fmla="*/ 0 w 751218"/>
                  <a:gd name="connsiteY8" fmla="*/ 588879 h 650762"/>
                  <a:gd name="connsiteX9" fmla="*/ 40304 w 751218"/>
                  <a:gd name="connsiteY9" fmla="*/ 8598 h 650762"/>
                  <a:gd name="connsiteX0" fmla="*/ 40304 w 751218"/>
                  <a:gd name="connsiteY0" fmla="*/ 8598 h 660894"/>
                  <a:gd name="connsiteX1" fmla="*/ 85346 w 751218"/>
                  <a:gd name="connsiteY1" fmla="*/ 0 h 660894"/>
                  <a:gd name="connsiteX2" fmla="*/ 685159 w 751218"/>
                  <a:gd name="connsiteY2" fmla="*/ 8597 h 660894"/>
                  <a:gd name="connsiteX3" fmla="*/ 751218 w 751218"/>
                  <a:gd name="connsiteY3" fmla="*/ 587669 h 660894"/>
                  <a:gd name="connsiteX4" fmla="*/ 635492 w 751218"/>
                  <a:gd name="connsiteY4" fmla="*/ 636963 h 660894"/>
                  <a:gd name="connsiteX5" fmla="*/ 628660 w 751218"/>
                  <a:gd name="connsiteY5" fmla="*/ 639403 h 660894"/>
                  <a:gd name="connsiteX6" fmla="*/ 366399 w 751218"/>
                  <a:gd name="connsiteY6" fmla="*/ 498425 h 660894"/>
                  <a:gd name="connsiteX7" fmla="*/ 148577 w 751218"/>
                  <a:gd name="connsiteY7" fmla="*/ 660894 h 660894"/>
                  <a:gd name="connsiteX8" fmla="*/ 0 w 751218"/>
                  <a:gd name="connsiteY8" fmla="*/ 588879 h 660894"/>
                  <a:gd name="connsiteX9" fmla="*/ 40304 w 751218"/>
                  <a:gd name="connsiteY9" fmla="*/ 8598 h 66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1218" h="660894">
                    <a:moveTo>
                      <a:pt x="40304" y="8598"/>
                    </a:moveTo>
                    <a:cubicBezTo>
                      <a:pt x="42580" y="7165"/>
                      <a:pt x="83070" y="1433"/>
                      <a:pt x="85346" y="0"/>
                    </a:cubicBezTo>
                    <a:lnTo>
                      <a:pt x="685159" y="8597"/>
                    </a:lnTo>
                    <a:lnTo>
                      <a:pt x="751218" y="587669"/>
                    </a:lnTo>
                    <a:cubicBezTo>
                      <a:pt x="712643" y="599034"/>
                      <a:pt x="674067" y="625598"/>
                      <a:pt x="635492" y="636963"/>
                    </a:cubicBezTo>
                    <a:lnTo>
                      <a:pt x="628660" y="639403"/>
                    </a:lnTo>
                    <a:cubicBezTo>
                      <a:pt x="594544" y="637037"/>
                      <a:pt x="400515" y="500791"/>
                      <a:pt x="366399" y="498425"/>
                    </a:cubicBezTo>
                    <a:lnTo>
                      <a:pt x="148577" y="660894"/>
                    </a:lnTo>
                    <a:lnTo>
                      <a:pt x="0" y="588879"/>
                    </a:lnTo>
                    <a:lnTo>
                      <a:pt x="40304" y="8598"/>
                    </a:lnTo>
                    <a:close/>
                  </a:path>
                </a:pathLst>
              </a:custGeom>
              <a:solidFill>
                <a:srgbClr val="686868"/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/>
              </a:p>
            </p:txBody>
          </p:sp>
          <p:sp>
            <p:nvSpPr>
              <p:cNvPr id="33" name="直角三角形 45">
                <a:extLst>
                  <a:ext uri="{FF2B5EF4-FFF2-40B4-BE49-F238E27FC236}">
                    <a16:creationId xmlns:a16="http://schemas.microsoft.com/office/drawing/2014/main" id="{6D32E456-D711-2187-D988-1904B9E037DB}"/>
                  </a:ext>
                </a:extLst>
              </p:cNvPr>
              <p:cNvSpPr/>
              <p:nvPr/>
            </p:nvSpPr>
            <p:spPr>
              <a:xfrm rot="19194199">
                <a:off x="4395101" y="2906954"/>
                <a:ext cx="2777385" cy="2779405"/>
              </a:xfrm>
              <a:custGeom>
                <a:avLst/>
                <a:gdLst>
                  <a:gd name="connsiteX0" fmla="*/ 1546729 w 1546729"/>
                  <a:gd name="connsiteY0" fmla="*/ 412671 h 2071637"/>
                  <a:gd name="connsiteX1" fmla="*/ 1435050 w 1546729"/>
                  <a:gd name="connsiteY1" fmla="*/ 1569101 h 2071637"/>
                  <a:gd name="connsiteX2" fmla="*/ 1054045 w 1546729"/>
                  <a:gd name="connsiteY2" fmla="*/ 2032057 h 2071637"/>
                  <a:gd name="connsiteX3" fmla="*/ 1056270 w 1546729"/>
                  <a:gd name="connsiteY3" fmla="*/ 2033801 h 2071637"/>
                  <a:gd name="connsiteX4" fmla="*/ 1052740 w 1546729"/>
                  <a:gd name="connsiteY4" fmla="*/ 2033801 h 2071637"/>
                  <a:gd name="connsiteX5" fmla="*/ 1024413 w 1546729"/>
                  <a:gd name="connsiteY5" fmla="*/ 2071637 h 2071637"/>
                  <a:gd name="connsiteX6" fmla="*/ 1033310 w 1546729"/>
                  <a:gd name="connsiteY6" fmla="*/ 2065449 h 2071637"/>
                  <a:gd name="connsiteX7" fmla="*/ 14346 w 1546729"/>
                  <a:gd name="connsiteY7" fmla="*/ 2033801 h 2071637"/>
                  <a:gd name="connsiteX8" fmla="*/ 14346 w 1546729"/>
                  <a:gd name="connsiteY8" fmla="*/ 1247667 h 2071637"/>
                  <a:gd name="connsiteX9" fmla="*/ 0 w 1546729"/>
                  <a:gd name="connsiteY9" fmla="*/ 1235964 h 2071637"/>
                  <a:gd name="connsiteX10" fmla="*/ 1040657 w 1546729"/>
                  <a:gd name="connsiteY10" fmla="*/ 0 h 2071637"/>
                  <a:gd name="connsiteX11" fmla="*/ 1546729 w 1546729"/>
                  <a:gd name="connsiteY11" fmla="*/ 412671 h 2071637"/>
                  <a:gd name="connsiteX0" fmla="*/ 1546729 w 1546729"/>
                  <a:gd name="connsiteY0" fmla="*/ 412671 h 2071637"/>
                  <a:gd name="connsiteX1" fmla="*/ 1435050 w 1546729"/>
                  <a:gd name="connsiteY1" fmla="*/ 1569101 h 2071637"/>
                  <a:gd name="connsiteX2" fmla="*/ 1054045 w 1546729"/>
                  <a:gd name="connsiteY2" fmla="*/ 2032057 h 2071637"/>
                  <a:gd name="connsiteX3" fmla="*/ 1056270 w 1546729"/>
                  <a:gd name="connsiteY3" fmla="*/ 2033801 h 2071637"/>
                  <a:gd name="connsiteX4" fmla="*/ 1052740 w 1546729"/>
                  <a:gd name="connsiteY4" fmla="*/ 2033801 h 2071637"/>
                  <a:gd name="connsiteX5" fmla="*/ 1024413 w 1546729"/>
                  <a:gd name="connsiteY5" fmla="*/ 2071637 h 2071637"/>
                  <a:gd name="connsiteX6" fmla="*/ 1033310 w 1546729"/>
                  <a:gd name="connsiteY6" fmla="*/ 2065449 h 2071637"/>
                  <a:gd name="connsiteX7" fmla="*/ 14346 w 1546729"/>
                  <a:gd name="connsiteY7" fmla="*/ 2033801 h 2071637"/>
                  <a:gd name="connsiteX8" fmla="*/ 3450 w 1546729"/>
                  <a:gd name="connsiteY8" fmla="*/ 1238493 h 2071637"/>
                  <a:gd name="connsiteX9" fmla="*/ 0 w 1546729"/>
                  <a:gd name="connsiteY9" fmla="*/ 1235964 h 2071637"/>
                  <a:gd name="connsiteX10" fmla="*/ 1040657 w 1546729"/>
                  <a:gd name="connsiteY10" fmla="*/ 0 h 2071637"/>
                  <a:gd name="connsiteX11" fmla="*/ 1546729 w 1546729"/>
                  <a:gd name="connsiteY11" fmla="*/ 412671 h 2071637"/>
                  <a:gd name="connsiteX0" fmla="*/ 1546729 w 1546729"/>
                  <a:gd name="connsiteY0" fmla="*/ 383502 h 2042468"/>
                  <a:gd name="connsiteX1" fmla="*/ 1435050 w 1546729"/>
                  <a:gd name="connsiteY1" fmla="*/ 1539932 h 2042468"/>
                  <a:gd name="connsiteX2" fmla="*/ 1054045 w 1546729"/>
                  <a:gd name="connsiteY2" fmla="*/ 2002888 h 2042468"/>
                  <a:gd name="connsiteX3" fmla="*/ 1056270 w 1546729"/>
                  <a:gd name="connsiteY3" fmla="*/ 2004632 h 2042468"/>
                  <a:gd name="connsiteX4" fmla="*/ 1052740 w 1546729"/>
                  <a:gd name="connsiteY4" fmla="*/ 2004632 h 2042468"/>
                  <a:gd name="connsiteX5" fmla="*/ 1024413 w 1546729"/>
                  <a:gd name="connsiteY5" fmla="*/ 2042468 h 2042468"/>
                  <a:gd name="connsiteX6" fmla="*/ 1033310 w 1546729"/>
                  <a:gd name="connsiteY6" fmla="*/ 2036280 h 2042468"/>
                  <a:gd name="connsiteX7" fmla="*/ 14346 w 1546729"/>
                  <a:gd name="connsiteY7" fmla="*/ 2004632 h 2042468"/>
                  <a:gd name="connsiteX8" fmla="*/ 3450 w 1546729"/>
                  <a:gd name="connsiteY8" fmla="*/ 1209324 h 2042468"/>
                  <a:gd name="connsiteX9" fmla="*/ 0 w 1546729"/>
                  <a:gd name="connsiteY9" fmla="*/ 1206795 h 2042468"/>
                  <a:gd name="connsiteX10" fmla="*/ 1097761 w 1546729"/>
                  <a:gd name="connsiteY10" fmla="*/ 0 h 2042468"/>
                  <a:gd name="connsiteX11" fmla="*/ 1546729 w 1546729"/>
                  <a:gd name="connsiteY11" fmla="*/ 383502 h 2042468"/>
                  <a:gd name="connsiteX0" fmla="*/ 1567114 w 1567114"/>
                  <a:gd name="connsiteY0" fmla="*/ 357719 h 2042468"/>
                  <a:gd name="connsiteX1" fmla="*/ 1435050 w 1567114"/>
                  <a:gd name="connsiteY1" fmla="*/ 1539932 h 2042468"/>
                  <a:gd name="connsiteX2" fmla="*/ 1054045 w 1567114"/>
                  <a:gd name="connsiteY2" fmla="*/ 2002888 h 2042468"/>
                  <a:gd name="connsiteX3" fmla="*/ 1056270 w 1567114"/>
                  <a:gd name="connsiteY3" fmla="*/ 2004632 h 2042468"/>
                  <a:gd name="connsiteX4" fmla="*/ 1052740 w 1567114"/>
                  <a:gd name="connsiteY4" fmla="*/ 2004632 h 2042468"/>
                  <a:gd name="connsiteX5" fmla="*/ 1024413 w 1567114"/>
                  <a:gd name="connsiteY5" fmla="*/ 2042468 h 2042468"/>
                  <a:gd name="connsiteX6" fmla="*/ 1033310 w 1567114"/>
                  <a:gd name="connsiteY6" fmla="*/ 2036280 h 2042468"/>
                  <a:gd name="connsiteX7" fmla="*/ 14346 w 1567114"/>
                  <a:gd name="connsiteY7" fmla="*/ 2004632 h 2042468"/>
                  <a:gd name="connsiteX8" fmla="*/ 3450 w 1567114"/>
                  <a:gd name="connsiteY8" fmla="*/ 1209324 h 2042468"/>
                  <a:gd name="connsiteX9" fmla="*/ 0 w 1567114"/>
                  <a:gd name="connsiteY9" fmla="*/ 1206795 h 2042468"/>
                  <a:gd name="connsiteX10" fmla="*/ 1097761 w 1567114"/>
                  <a:gd name="connsiteY10" fmla="*/ 0 h 2042468"/>
                  <a:gd name="connsiteX11" fmla="*/ 1567114 w 1567114"/>
                  <a:gd name="connsiteY11" fmla="*/ 357719 h 2042468"/>
                  <a:gd name="connsiteX0" fmla="*/ 1563664 w 1563664"/>
                  <a:gd name="connsiteY0" fmla="*/ 357719 h 2042468"/>
                  <a:gd name="connsiteX1" fmla="*/ 1431600 w 1563664"/>
                  <a:gd name="connsiteY1" fmla="*/ 1539932 h 2042468"/>
                  <a:gd name="connsiteX2" fmla="*/ 1050595 w 1563664"/>
                  <a:gd name="connsiteY2" fmla="*/ 2002888 h 2042468"/>
                  <a:gd name="connsiteX3" fmla="*/ 1052820 w 1563664"/>
                  <a:gd name="connsiteY3" fmla="*/ 2004632 h 2042468"/>
                  <a:gd name="connsiteX4" fmla="*/ 1049290 w 1563664"/>
                  <a:gd name="connsiteY4" fmla="*/ 2004632 h 2042468"/>
                  <a:gd name="connsiteX5" fmla="*/ 1020963 w 1563664"/>
                  <a:gd name="connsiteY5" fmla="*/ 2042468 h 2042468"/>
                  <a:gd name="connsiteX6" fmla="*/ 1029860 w 1563664"/>
                  <a:gd name="connsiteY6" fmla="*/ 2036280 h 2042468"/>
                  <a:gd name="connsiteX7" fmla="*/ 10896 w 1563664"/>
                  <a:gd name="connsiteY7" fmla="*/ 2004632 h 2042468"/>
                  <a:gd name="connsiteX8" fmla="*/ 0 w 1563664"/>
                  <a:gd name="connsiteY8" fmla="*/ 1209324 h 2042468"/>
                  <a:gd name="connsiteX9" fmla="*/ 76260 w 1563664"/>
                  <a:gd name="connsiteY9" fmla="*/ 1063465 h 2042468"/>
                  <a:gd name="connsiteX10" fmla="*/ 1094311 w 1563664"/>
                  <a:gd name="connsiteY10" fmla="*/ 0 h 2042468"/>
                  <a:gd name="connsiteX11" fmla="*/ 1563664 w 1563664"/>
                  <a:gd name="connsiteY11" fmla="*/ 357719 h 2042468"/>
                  <a:gd name="connsiteX0" fmla="*/ 1563664 w 1563664"/>
                  <a:gd name="connsiteY0" fmla="*/ 357719 h 2042468"/>
                  <a:gd name="connsiteX1" fmla="*/ 1381746 w 1563664"/>
                  <a:gd name="connsiteY1" fmla="*/ 1303755 h 2042468"/>
                  <a:gd name="connsiteX2" fmla="*/ 1050595 w 1563664"/>
                  <a:gd name="connsiteY2" fmla="*/ 2002888 h 2042468"/>
                  <a:gd name="connsiteX3" fmla="*/ 1052820 w 1563664"/>
                  <a:gd name="connsiteY3" fmla="*/ 2004632 h 2042468"/>
                  <a:gd name="connsiteX4" fmla="*/ 1049290 w 1563664"/>
                  <a:gd name="connsiteY4" fmla="*/ 2004632 h 2042468"/>
                  <a:gd name="connsiteX5" fmla="*/ 1020963 w 1563664"/>
                  <a:gd name="connsiteY5" fmla="*/ 2042468 h 2042468"/>
                  <a:gd name="connsiteX6" fmla="*/ 1029860 w 1563664"/>
                  <a:gd name="connsiteY6" fmla="*/ 2036280 h 2042468"/>
                  <a:gd name="connsiteX7" fmla="*/ 10896 w 1563664"/>
                  <a:gd name="connsiteY7" fmla="*/ 2004632 h 2042468"/>
                  <a:gd name="connsiteX8" fmla="*/ 0 w 1563664"/>
                  <a:gd name="connsiteY8" fmla="*/ 1209324 h 2042468"/>
                  <a:gd name="connsiteX9" fmla="*/ 76260 w 1563664"/>
                  <a:gd name="connsiteY9" fmla="*/ 1063465 h 2042468"/>
                  <a:gd name="connsiteX10" fmla="*/ 1094311 w 1563664"/>
                  <a:gd name="connsiteY10" fmla="*/ 0 h 2042468"/>
                  <a:gd name="connsiteX11" fmla="*/ 1563664 w 1563664"/>
                  <a:gd name="connsiteY11" fmla="*/ 357719 h 2042468"/>
                  <a:gd name="connsiteX0" fmla="*/ 1563664 w 1563664"/>
                  <a:gd name="connsiteY0" fmla="*/ 357719 h 2042468"/>
                  <a:gd name="connsiteX1" fmla="*/ 1381746 w 1563664"/>
                  <a:gd name="connsiteY1" fmla="*/ 1303755 h 2042468"/>
                  <a:gd name="connsiteX2" fmla="*/ 1050595 w 1563664"/>
                  <a:gd name="connsiteY2" fmla="*/ 2002888 h 2042468"/>
                  <a:gd name="connsiteX3" fmla="*/ 1052820 w 1563664"/>
                  <a:gd name="connsiteY3" fmla="*/ 2004632 h 2042468"/>
                  <a:gd name="connsiteX4" fmla="*/ 1049290 w 1563664"/>
                  <a:gd name="connsiteY4" fmla="*/ 2004632 h 2042468"/>
                  <a:gd name="connsiteX5" fmla="*/ 1020963 w 1563664"/>
                  <a:gd name="connsiteY5" fmla="*/ 2042468 h 2042468"/>
                  <a:gd name="connsiteX6" fmla="*/ 10896 w 1563664"/>
                  <a:gd name="connsiteY6" fmla="*/ 2004632 h 2042468"/>
                  <a:gd name="connsiteX7" fmla="*/ 0 w 1563664"/>
                  <a:gd name="connsiteY7" fmla="*/ 1209324 h 2042468"/>
                  <a:gd name="connsiteX8" fmla="*/ 76260 w 1563664"/>
                  <a:gd name="connsiteY8" fmla="*/ 1063465 h 2042468"/>
                  <a:gd name="connsiteX9" fmla="*/ 1094311 w 1563664"/>
                  <a:gd name="connsiteY9" fmla="*/ 0 h 2042468"/>
                  <a:gd name="connsiteX10" fmla="*/ 1563664 w 1563664"/>
                  <a:gd name="connsiteY10" fmla="*/ 357719 h 2042468"/>
                  <a:gd name="connsiteX0" fmla="*/ 1563664 w 1563664"/>
                  <a:gd name="connsiteY0" fmla="*/ 357719 h 2063543"/>
                  <a:gd name="connsiteX1" fmla="*/ 1381746 w 1563664"/>
                  <a:gd name="connsiteY1" fmla="*/ 1303755 h 2063543"/>
                  <a:gd name="connsiteX2" fmla="*/ 1050595 w 1563664"/>
                  <a:gd name="connsiteY2" fmla="*/ 2002888 h 2063543"/>
                  <a:gd name="connsiteX3" fmla="*/ 1052820 w 1563664"/>
                  <a:gd name="connsiteY3" fmla="*/ 2004632 h 2063543"/>
                  <a:gd name="connsiteX4" fmla="*/ 1049290 w 1563664"/>
                  <a:gd name="connsiteY4" fmla="*/ 2004632 h 2063543"/>
                  <a:gd name="connsiteX5" fmla="*/ 10896 w 1563664"/>
                  <a:gd name="connsiteY5" fmla="*/ 2004632 h 2063543"/>
                  <a:gd name="connsiteX6" fmla="*/ 0 w 1563664"/>
                  <a:gd name="connsiteY6" fmla="*/ 1209324 h 2063543"/>
                  <a:gd name="connsiteX7" fmla="*/ 76260 w 1563664"/>
                  <a:gd name="connsiteY7" fmla="*/ 1063465 h 2063543"/>
                  <a:gd name="connsiteX8" fmla="*/ 1094311 w 1563664"/>
                  <a:gd name="connsiteY8" fmla="*/ 0 h 2063543"/>
                  <a:gd name="connsiteX9" fmla="*/ 1563664 w 1563664"/>
                  <a:gd name="connsiteY9" fmla="*/ 357719 h 2063543"/>
                  <a:gd name="connsiteX0" fmla="*/ 1563664 w 1563664"/>
                  <a:gd name="connsiteY0" fmla="*/ 357719 h 2055140"/>
                  <a:gd name="connsiteX1" fmla="*/ 1381746 w 1563664"/>
                  <a:gd name="connsiteY1" fmla="*/ 1303755 h 2055140"/>
                  <a:gd name="connsiteX2" fmla="*/ 1050595 w 1563664"/>
                  <a:gd name="connsiteY2" fmla="*/ 2002888 h 2055140"/>
                  <a:gd name="connsiteX3" fmla="*/ 1052820 w 1563664"/>
                  <a:gd name="connsiteY3" fmla="*/ 2004632 h 2055140"/>
                  <a:gd name="connsiteX4" fmla="*/ 922943 w 1563664"/>
                  <a:gd name="connsiteY4" fmla="*/ 1966933 h 2055140"/>
                  <a:gd name="connsiteX5" fmla="*/ 10896 w 1563664"/>
                  <a:gd name="connsiteY5" fmla="*/ 2004632 h 2055140"/>
                  <a:gd name="connsiteX6" fmla="*/ 0 w 1563664"/>
                  <a:gd name="connsiteY6" fmla="*/ 1209324 h 2055140"/>
                  <a:gd name="connsiteX7" fmla="*/ 76260 w 1563664"/>
                  <a:gd name="connsiteY7" fmla="*/ 1063465 h 2055140"/>
                  <a:gd name="connsiteX8" fmla="*/ 1094311 w 1563664"/>
                  <a:gd name="connsiteY8" fmla="*/ 0 h 2055140"/>
                  <a:gd name="connsiteX9" fmla="*/ 1563664 w 1563664"/>
                  <a:gd name="connsiteY9" fmla="*/ 357719 h 2055140"/>
                  <a:gd name="connsiteX0" fmla="*/ 1563664 w 1563664"/>
                  <a:gd name="connsiteY0" fmla="*/ 357719 h 2055140"/>
                  <a:gd name="connsiteX1" fmla="*/ 1381746 w 1563664"/>
                  <a:gd name="connsiteY1" fmla="*/ 1303755 h 2055140"/>
                  <a:gd name="connsiteX2" fmla="*/ 1050595 w 1563664"/>
                  <a:gd name="connsiteY2" fmla="*/ 2002888 h 2055140"/>
                  <a:gd name="connsiteX3" fmla="*/ 900672 w 1563664"/>
                  <a:gd name="connsiteY3" fmla="*/ 1837983 h 2055140"/>
                  <a:gd name="connsiteX4" fmla="*/ 922943 w 1563664"/>
                  <a:gd name="connsiteY4" fmla="*/ 1966933 h 2055140"/>
                  <a:gd name="connsiteX5" fmla="*/ 10896 w 1563664"/>
                  <a:gd name="connsiteY5" fmla="*/ 2004632 h 2055140"/>
                  <a:gd name="connsiteX6" fmla="*/ 0 w 1563664"/>
                  <a:gd name="connsiteY6" fmla="*/ 1209324 h 2055140"/>
                  <a:gd name="connsiteX7" fmla="*/ 76260 w 1563664"/>
                  <a:gd name="connsiteY7" fmla="*/ 1063465 h 2055140"/>
                  <a:gd name="connsiteX8" fmla="*/ 1094311 w 1563664"/>
                  <a:gd name="connsiteY8" fmla="*/ 0 h 2055140"/>
                  <a:gd name="connsiteX9" fmla="*/ 1563664 w 1563664"/>
                  <a:gd name="connsiteY9" fmla="*/ 357719 h 2055140"/>
                  <a:gd name="connsiteX0" fmla="*/ 1563664 w 1563664"/>
                  <a:gd name="connsiteY0" fmla="*/ 357719 h 2055140"/>
                  <a:gd name="connsiteX1" fmla="*/ 1381746 w 1563664"/>
                  <a:gd name="connsiteY1" fmla="*/ 1303755 h 2055140"/>
                  <a:gd name="connsiteX2" fmla="*/ 846848 w 1563664"/>
                  <a:gd name="connsiteY2" fmla="*/ 1674080 h 2055140"/>
                  <a:gd name="connsiteX3" fmla="*/ 900672 w 1563664"/>
                  <a:gd name="connsiteY3" fmla="*/ 1837983 h 2055140"/>
                  <a:gd name="connsiteX4" fmla="*/ 922943 w 1563664"/>
                  <a:gd name="connsiteY4" fmla="*/ 1966933 h 2055140"/>
                  <a:gd name="connsiteX5" fmla="*/ 10896 w 1563664"/>
                  <a:gd name="connsiteY5" fmla="*/ 2004632 h 2055140"/>
                  <a:gd name="connsiteX6" fmla="*/ 0 w 1563664"/>
                  <a:gd name="connsiteY6" fmla="*/ 1209324 h 2055140"/>
                  <a:gd name="connsiteX7" fmla="*/ 76260 w 1563664"/>
                  <a:gd name="connsiteY7" fmla="*/ 1063465 h 2055140"/>
                  <a:gd name="connsiteX8" fmla="*/ 1094311 w 1563664"/>
                  <a:gd name="connsiteY8" fmla="*/ 0 h 2055140"/>
                  <a:gd name="connsiteX9" fmla="*/ 1563664 w 1563664"/>
                  <a:gd name="connsiteY9" fmla="*/ 357719 h 2055140"/>
                  <a:gd name="connsiteX0" fmla="*/ 1563664 w 1563664"/>
                  <a:gd name="connsiteY0" fmla="*/ 357719 h 2055140"/>
                  <a:gd name="connsiteX1" fmla="*/ 1381746 w 1563664"/>
                  <a:gd name="connsiteY1" fmla="*/ 1303755 h 2055140"/>
                  <a:gd name="connsiteX2" fmla="*/ 846848 w 1563664"/>
                  <a:gd name="connsiteY2" fmla="*/ 1674080 h 2055140"/>
                  <a:gd name="connsiteX3" fmla="*/ 922943 w 1563664"/>
                  <a:gd name="connsiteY3" fmla="*/ 1966933 h 2055140"/>
                  <a:gd name="connsiteX4" fmla="*/ 10896 w 1563664"/>
                  <a:gd name="connsiteY4" fmla="*/ 2004632 h 2055140"/>
                  <a:gd name="connsiteX5" fmla="*/ 0 w 1563664"/>
                  <a:gd name="connsiteY5" fmla="*/ 1209324 h 2055140"/>
                  <a:gd name="connsiteX6" fmla="*/ 76260 w 1563664"/>
                  <a:gd name="connsiteY6" fmla="*/ 1063465 h 2055140"/>
                  <a:gd name="connsiteX7" fmla="*/ 1094311 w 1563664"/>
                  <a:gd name="connsiteY7" fmla="*/ 0 h 2055140"/>
                  <a:gd name="connsiteX8" fmla="*/ 1563664 w 1563664"/>
                  <a:gd name="connsiteY8" fmla="*/ 357719 h 2055140"/>
                  <a:gd name="connsiteX0" fmla="*/ 1563664 w 1563664"/>
                  <a:gd name="connsiteY0" fmla="*/ 357719 h 2004632"/>
                  <a:gd name="connsiteX1" fmla="*/ 1381746 w 1563664"/>
                  <a:gd name="connsiteY1" fmla="*/ 1303755 h 2004632"/>
                  <a:gd name="connsiteX2" fmla="*/ 846848 w 1563664"/>
                  <a:gd name="connsiteY2" fmla="*/ 1674080 h 2004632"/>
                  <a:gd name="connsiteX3" fmla="*/ 10896 w 1563664"/>
                  <a:gd name="connsiteY3" fmla="*/ 2004632 h 2004632"/>
                  <a:gd name="connsiteX4" fmla="*/ 0 w 1563664"/>
                  <a:gd name="connsiteY4" fmla="*/ 1209324 h 2004632"/>
                  <a:gd name="connsiteX5" fmla="*/ 76260 w 1563664"/>
                  <a:gd name="connsiteY5" fmla="*/ 1063465 h 2004632"/>
                  <a:gd name="connsiteX6" fmla="*/ 1094311 w 1563664"/>
                  <a:gd name="connsiteY6" fmla="*/ 0 h 2004632"/>
                  <a:gd name="connsiteX7" fmla="*/ 1563664 w 1563664"/>
                  <a:gd name="connsiteY7" fmla="*/ 357719 h 2004632"/>
                  <a:gd name="connsiteX0" fmla="*/ 1563664 w 1563664"/>
                  <a:gd name="connsiteY0" fmla="*/ 357719 h 2004632"/>
                  <a:gd name="connsiteX1" fmla="*/ 1381746 w 1563664"/>
                  <a:gd name="connsiteY1" fmla="*/ 1303755 h 2004632"/>
                  <a:gd name="connsiteX2" fmla="*/ 859249 w 1563664"/>
                  <a:gd name="connsiteY2" fmla="*/ 1891795 h 2004632"/>
                  <a:gd name="connsiteX3" fmla="*/ 10896 w 1563664"/>
                  <a:gd name="connsiteY3" fmla="*/ 2004632 h 2004632"/>
                  <a:gd name="connsiteX4" fmla="*/ 0 w 1563664"/>
                  <a:gd name="connsiteY4" fmla="*/ 1209324 h 2004632"/>
                  <a:gd name="connsiteX5" fmla="*/ 76260 w 1563664"/>
                  <a:gd name="connsiteY5" fmla="*/ 1063465 h 2004632"/>
                  <a:gd name="connsiteX6" fmla="*/ 1094311 w 1563664"/>
                  <a:gd name="connsiteY6" fmla="*/ 0 h 2004632"/>
                  <a:gd name="connsiteX7" fmla="*/ 1563664 w 1563664"/>
                  <a:gd name="connsiteY7" fmla="*/ 357719 h 2004632"/>
                  <a:gd name="connsiteX0" fmla="*/ 1563664 w 1563664"/>
                  <a:gd name="connsiteY0" fmla="*/ 357719 h 2004632"/>
                  <a:gd name="connsiteX1" fmla="*/ 1381746 w 1563664"/>
                  <a:gd name="connsiteY1" fmla="*/ 1303755 h 2004632"/>
                  <a:gd name="connsiteX2" fmla="*/ 859249 w 1563664"/>
                  <a:gd name="connsiteY2" fmla="*/ 1891795 h 2004632"/>
                  <a:gd name="connsiteX3" fmla="*/ 10896 w 1563664"/>
                  <a:gd name="connsiteY3" fmla="*/ 2004632 h 2004632"/>
                  <a:gd name="connsiteX4" fmla="*/ 0 w 1563664"/>
                  <a:gd name="connsiteY4" fmla="*/ 1209324 h 2004632"/>
                  <a:gd name="connsiteX5" fmla="*/ 76260 w 1563664"/>
                  <a:gd name="connsiteY5" fmla="*/ 1063465 h 2004632"/>
                  <a:gd name="connsiteX6" fmla="*/ 1094311 w 1563664"/>
                  <a:gd name="connsiteY6" fmla="*/ 0 h 2004632"/>
                  <a:gd name="connsiteX7" fmla="*/ 1563664 w 1563664"/>
                  <a:gd name="connsiteY7" fmla="*/ 357719 h 2004632"/>
                  <a:gd name="connsiteX0" fmla="*/ 1563664 w 1563664"/>
                  <a:gd name="connsiteY0" fmla="*/ 357719 h 2004632"/>
                  <a:gd name="connsiteX1" fmla="*/ 1381746 w 1563664"/>
                  <a:gd name="connsiteY1" fmla="*/ 1303755 h 2004632"/>
                  <a:gd name="connsiteX2" fmla="*/ 859249 w 1563664"/>
                  <a:gd name="connsiteY2" fmla="*/ 1891795 h 2004632"/>
                  <a:gd name="connsiteX3" fmla="*/ 10896 w 1563664"/>
                  <a:gd name="connsiteY3" fmla="*/ 2004632 h 2004632"/>
                  <a:gd name="connsiteX4" fmla="*/ 0 w 1563664"/>
                  <a:gd name="connsiteY4" fmla="*/ 1209324 h 2004632"/>
                  <a:gd name="connsiteX5" fmla="*/ 76260 w 1563664"/>
                  <a:gd name="connsiteY5" fmla="*/ 1063465 h 2004632"/>
                  <a:gd name="connsiteX6" fmla="*/ 1094311 w 1563664"/>
                  <a:gd name="connsiteY6" fmla="*/ 0 h 2004632"/>
                  <a:gd name="connsiteX7" fmla="*/ 1563664 w 1563664"/>
                  <a:gd name="connsiteY7" fmla="*/ 357719 h 2004632"/>
                  <a:gd name="connsiteX0" fmla="*/ 1563664 w 1563664"/>
                  <a:gd name="connsiteY0" fmla="*/ 357719 h 2004632"/>
                  <a:gd name="connsiteX1" fmla="*/ 1420499 w 1563664"/>
                  <a:gd name="connsiteY1" fmla="*/ 1147023 h 2004632"/>
                  <a:gd name="connsiteX2" fmla="*/ 859249 w 1563664"/>
                  <a:gd name="connsiteY2" fmla="*/ 1891795 h 2004632"/>
                  <a:gd name="connsiteX3" fmla="*/ 10896 w 1563664"/>
                  <a:gd name="connsiteY3" fmla="*/ 2004632 h 2004632"/>
                  <a:gd name="connsiteX4" fmla="*/ 0 w 1563664"/>
                  <a:gd name="connsiteY4" fmla="*/ 1209324 h 2004632"/>
                  <a:gd name="connsiteX5" fmla="*/ 76260 w 1563664"/>
                  <a:gd name="connsiteY5" fmla="*/ 1063465 h 2004632"/>
                  <a:gd name="connsiteX6" fmla="*/ 1094311 w 1563664"/>
                  <a:gd name="connsiteY6" fmla="*/ 0 h 2004632"/>
                  <a:gd name="connsiteX7" fmla="*/ 1563664 w 1563664"/>
                  <a:gd name="connsiteY7" fmla="*/ 357719 h 2004632"/>
                  <a:gd name="connsiteX0" fmla="*/ 1563664 w 1563664"/>
                  <a:gd name="connsiteY0" fmla="*/ 357719 h 1948757"/>
                  <a:gd name="connsiteX1" fmla="*/ 1420499 w 1563664"/>
                  <a:gd name="connsiteY1" fmla="*/ 1147023 h 1948757"/>
                  <a:gd name="connsiteX2" fmla="*/ 859249 w 1563664"/>
                  <a:gd name="connsiteY2" fmla="*/ 1891795 h 1948757"/>
                  <a:gd name="connsiteX3" fmla="*/ 14534 w 1563664"/>
                  <a:gd name="connsiteY3" fmla="*/ 1922232 h 1948757"/>
                  <a:gd name="connsiteX4" fmla="*/ 0 w 1563664"/>
                  <a:gd name="connsiteY4" fmla="*/ 1209324 h 1948757"/>
                  <a:gd name="connsiteX5" fmla="*/ 76260 w 1563664"/>
                  <a:gd name="connsiteY5" fmla="*/ 1063465 h 1948757"/>
                  <a:gd name="connsiteX6" fmla="*/ 1094311 w 1563664"/>
                  <a:gd name="connsiteY6" fmla="*/ 0 h 1948757"/>
                  <a:gd name="connsiteX7" fmla="*/ 1563664 w 1563664"/>
                  <a:gd name="connsiteY7" fmla="*/ 357719 h 1948757"/>
                  <a:gd name="connsiteX0" fmla="*/ 1621388 w 1621388"/>
                  <a:gd name="connsiteY0" fmla="*/ 357719 h 1948757"/>
                  <a:gd name="connsiteX1" fmla="*/ 1478223 w 1621388"/>
                  <a:gd name="connsiteY1" fmla="*/ 1147023 h 1948757"/>
                  <a:gd name="connsiteX2" fmla="*/ 916973 w 1621388"/>
                  <a:gd name="connsiteY2" fmla="*/ 1891795 h 1948757"/>
                  <a:gd name="connsiteX3" fmla="*/ 72258 w 1621388"/>
                  <a:gd name="connsiteY3" fmla="*/ 1922232 h 1948757"/>
                  <a:gd name="connsiteX4" fmla="*/ 57724 w 1621388"/>
                  <a:gd name="connsiteY4" fmla="*/ 1209324 h 1948757"/>
                  <a:gd name="connsiteX5" fmla="*/ 133984 w 1621388"/>
                  <a:gd name="connsiteY5" fmla="*/ 1063465 h 1948757"/>
                  <a:gd name="connsiteX6" fmla="*/ 1152035 w 1621388"/>
                  <a:gd name="connsiteY6" fmla="*/ 0 h 1948757"/>
                  <a:gd name="connsiteX7" fmla="*/ 1621388 w 1621388"/>
                  <a:gd name="connsiteY7" fmla="*/ 357719 h 1948757"/>
                  <a:gd name="connsiteX0" fmla="*/ 1636348 w 1636348"/>
                  <a:gd name="connsiteY0" fmla="*/ 357719 h 1948757"/>
                  <a:gd name="connsiteX1" fmla="*/ 1493183 w 1636348"/>
                  <a:gd name="connsiteY1" fmla="*/ 1147023 h 1948757"/>
                  <a:gd name="connsiteX2" fmla="*/ 931933 w 1636348"/>
                  <a:gd name="connsiteY2" fmla="*/ 1891795 h 1948757"/>
                  <a:gd name="connsiteX3" fmla="*/ 87218 w 1636348"/>
                  <a:gd name="connsiteY3" fmla="*/ 1922232 h 1948757"/>
                  <a:gd name="connsiteX4" fmla="*/ 148944 w 1636348"/>
                  <a:gd name="connsiteY4" fmla="*/ 1063465 h 1948757"/>
                  <a:gd name="connsiteX5" fmla="*/ 1166995 w 1636348"/>
                  <a:gd name="connsiteY5" fmla="*/ 0 h 1948757"/>
                  <a:gd name="connsiteX6" fmla="*/ 1636348 w 1636348"/>
                  <a:gd name="connsiteY6" fmla="*/ 357719 h 1948757"/>
                  <a:gd name="connsiteX0" fmla="*/ 1590557 w 1590557"/>
                  <a:gd name="connsiteY0" fmla="*/ 357719 h 1922479"/>
                  <a:gd name="connsiteX1" fmla="*/ 1447392 w 1590557"/>
                  <a:gd name="connsiteY1" fmla="*/ 1147023 h 1922479"/>
                  <a:gd name="connsiteX2" fmla="*/ 886142 w 1590557"/>
                  <a:gd name="connsiteY2" fmla="*/ 1891795 h 1922479"/>
                  <a:gd name="connsiteX3" fmla="*/ 137889 w 1590557"/>
                  <a:gd name="connsiteY3" fmla="*/ 1812204 h 1922479"/>
                  <a:gd name="connsiteX4" fmla="*/ 103153 w 1590557"/>
                  <a:gd name="connsiteY4" fmla="*/ 1063465 h 1922479"/>
                  <a:gd name="connsiteX5" fmla="*/ 1121204 w 1590557"/>
                  <a:gd name="connsiteY5" fmla="*/ 0 h 1922479"/>
                  <a:gd name="connsiteX6" fmla="*/ 1590557 w 1590557"/>
                  <a:gd name="connsiteY6" fmla="*/ 357719 h 1922479"/>
                  <a:gd name="connsiteX0" fmla="*/ 1590557 w 1590557"/>
                  <a:gd name="connsiteY0" fmla="*/ 357719 h 1971441"/>
                  <a:gd name="connsiteX1" fmla="*/ 1447392 w 1590557"/>
                  <a:gd name="connsiteY1" fmla="*/ 1147023 h 1971441"/>
                  <a:gd name="connsiteX2" fmla="*/ 886142 w 1590557"/>
                  <a:gd name="connsiteY2" fmla="*/ 1891795 h 1971441"/>
                  <a:gd name="connsiteX3" fmla="*/ 137889 w 1590557"/>
                  <a:gd name="connsiteY3" fmla="*/ 1812204 h 1971441"/>
                  <a:gd name="connsiteX4" fmla="*/ 103153 w 1590557"/>
                  <a:gd name="connsiteY4" fmla="*/ 1063465 h 1971441"/>
                  <a:gd name="connsiteX5" fmla="*/ 1121204 w 1590557"/>
                  <a:gd name="connsiteY5" fmla="*/ 0 h 1971441"/>
                  <a:gd name="connsiteX6" fmla="*/ 1590557 w 1590557"/>
                  <a:gd name="connsiteY6" fmla="*/ 357719 h 1971441"/>
                  <a:gd name="connsiteX0" fmla="*/ 1590557 w 1590557"/>
                  <a:gd name="connsiteY0" fmla="*/ 357719 h 1977429"/>
                  <a:gd name="connsiteX1" fmla="*/ 1447392 w 1590557"/>
                  <a:gd name="connsiteY1" fmla="*/ 1147023 h 1977429"/>
                  <a:gd name="connsiteX2" fmla="*/ 886142 w 1590557"/>
                  <a:gd name="connsiteY2" fmla="*/ 1891795 h 1977429"/>
                  <a:gd name="connsiteX3" fmla="*/ 137889 w 1590557"/>
                  <a:gd name="connsiteY3" fmla="*/ 1812204 h 1977429"/>
                  <a:gd name="connsiteX4" fmla="*/ 103153 w 1590557"/>
                  <a:gd name="connsiteY4" fmla="*/ 1063465 h 1977429"/>
                  <a:gd name="connsiteX5" fmla="*/ 1121204 w 1590557"/>
                  <a:gd name="connsiteY5" fmla="*/ 0 h 1977429"/>
                  <a:gd name="connsiteX6" fmla="*/ 1590557 w 1590557"/>
                  <a:gd name="connsiteY6" fmla="*/ 357719 h 1977429"/>
                  <a:gd name="connsiteX0" fmla="*/ 1773883 w 1773883"/>
                  <a:gd name="connsiteY0" fmla="*/ 357719 h 1939152"/>
                  <a:gd name="connsiteX1" fmla="*/ 1630718 w 1773883"/>
                  <a:gd name="connsiteY1" fmla="*/ 1147023 h 1939152"/>
                  <a:gd name="connsiteX2" fmla="*/ 1069468 w 1773883"/>
                  <a:gd name="connsiteY2" fmla="*/ 1891795 h 1939152"/>
                  <a:gd name="connsiteX3" fmla="*/ 321215 w 1773883"/>
                  <a:gd name="connsiteY3" fmla="*/ 1812204 h 1939152"/>
                  <a:gd name="connsiteX4" fmla="*/ 227 w 1773883"/>
                  <a:gd name="connsiteY4" fmla="*/ 1458317 h 1939152"/>
                  <a:gd name="connsiteX5" fmla="*/ 286479 w 1773883"/>
                  <a:gd name="connsiteY5" fmla="*/ 1063465 h 1939152"/>
                  <a:gd name="connsiteX6" fmla="*/ 1304530 w 1773883"/>
                  <a:gd name="connsiteY6" fmla="*/ 0 h 1939152"/>
                  <a:gd name="connsiteX7" fmla="*/ 1773883 w 1773883"/>
                  <a:gd name="connsiteY7" fmla="*/ 357719 h 1939152"/>
                  <a:gd name="connsiteX0" fmla="*/ 1773883 w 1773883"/>
                  <a:gd name="connsiteY0" fmla="*/ 357719 h 2112638"/>
                  <a:gd name="connsiteX1" fmla="*/ 1630718 w 1773883"/>
                  <a:gd name="connsiteY1" fmla="*/ 1147023 h 2112638"/>
                  <a:gd name="connsiteX2" fmla="*/ 1069468 w 1773883"/>
                  <a:gd name="connsiteY2" fmla="*/ 1891795 h 2112638"/>
                  <a:gd name="connsiteX3" fmla="*/ 790100 w 1773883"/>
                  <a:gd name="connsiteY3" fmla="*/ 2111090 h 2112638"/>
                  <a:gd name="connsiteX4" fmla="*/ 321215 w 1773883"/>
                  <a:gd name="connsiteY4" fmla="*/ 1812204 h 2112638"/>
                  <a:gd name="connsiteX5" fmla="*/ 227 w 1773883"/>
                  <a:gd name="connsiteY5" fmla="*/ 1458317 h 2112638"/>
                  <a:gd name="connsiteX6" fmla="*/ 286479 w 1773883"/>
                  <a:gd name="connsiteY6" fmla="*/ 1063465 h 2112638"/>
                  <a:gd name="connsiteX7" fmla="*/ 1304530 w 1773883"/>
                  <a:gd name="connsiteY7" fmla="*/ 0 h 2112638"/>
                  <a:gd name="connsiteX8" fmla="*/ 1773883 w 1773883"/>
                  <a:gd name="connsiteY8" fmla="*/ 357719 h 2112638"/>
                  <a:gd name="connsiteX0" fmla="*/ 1773656 w 1773656"/>
                  <a:gd name="connsiteY0" fmla="*/ 357719 h 2112638"/>
                  <a:gd name="connsiteX1" fmla="*/ 1630491 w 1773656"/>
                  <a:gd name="connsiteY1" fmla="*/ 1147023 h 2112638"/>
                  <a:gd name="connsiteX2" fmla="*/ 1069241 w 1773656"/>
                  <a:gd name="connsiteY2" fmla="*/ 1891795 h 2112638"/>
                  <a:gd name="connsiteX3" fmla="*/ 789873 w 1773656"/>
                  <a:gd name="connsiteY3" fmla="*/ 2111090 h 2112638"/>
                  <a:gd name="connsiteX4" fmla="*/ 320988 w 1773656"/>
                  <a:gd name="connsiteY4" fmla="*/ 1812204 h 2112638"/>
                  <a:gd name="connsiteX5" fmla="*/ 0 w 1773656"/>
                  <a:gd name="connsiteY5" fmla="*/ 1458317 h 2112638"/>
                  <a:gd name="connsiteX6" fmla="*/ 286252 w 1773656"/>
                  <a:gd name="connsiteY6" fmla="*/ 1063465 h 2112638"/>
                  <a:gd name="connsiteX7" fmla="*/ 1304303 w 1773656"/>
                  <a:gd name="connsiteY7" fmla="*/ 0 h 2112638"/>
                  <a:gd name="connsiteX8" fmla="*/ 1773656 w 1773656"/>
                  <a:gd name="connsiteY8" fmla="*/ 357719 h 2112638"/>
                  <a:gd name="connsiteX0" fmla="*/ 1773656 w 1773656"/>
                  <a:gd name="connsiteY0" fmla="*/ 357719 h 2112638"/>
                  <a:gd name="connsiteX1" fmla="*/ 1630491 w 1773656"/>
                  <a:gd name="connsiteY1" fmla="*/ 1147023 h 2112638"/>
                  <a:gd name="connsiteX2" fmla="*/ 1069241 w 1773656"/>
                  <a:gd name="connsiteY2" fmla="*/ 1891795 h 2112638"/>
                  <a:gd name="connsiteX3" fmla="*/ 789873 w 1773656"/>
                  <a:gd name="connsiteY3" fmla="*/ 2111090 h 2112638"/>
                  <a:gd name="connsiteX4" fmla="*/ 320988 w 1773656"/>
                  <a:gd name="connsiteY4" fmla="*/ 1812204 h 2112638"/>
                  <a:gd name="connsiteX5" fmla="*/ 0 w 1773656"/>
                  <a:gd name="connsiteY5" fmla="*/ 1458317 h 2112638"/>
                  <a:gd name="connsiteX6" fmla="*/ 286252 w 1773656"/>
                  <a:gd name="connsiteY6" fmla="*/ 1063465 h 2112638"/>
                  <a:gd name="connsiteX7" fmla="*/ 1304303 w 1773656"/>
                  <a:gd name="connsiteY7" fmla="*/ 0 h 2112638"/>
                  <a:gd name="connsiteX8" fmla="*/ 1773656 w 1773656"/>
                  <a:gd name="connsiteY8" fmla="*/ 357719 h 2112638"/>
                  <a:gd name="connsiteX0" fmla="*/ 1773656 w 1773656"/>
                  <a:gd name="connsiteY0" fmla="*/ 357719 h 2131469"/>
                  <a:gd name="connsiteX1" fmla="*/ 1630491 w 1773656"/>
                  <a:gd name="connsiteY1" fmla="*/ 1147023 h 2131469"/>
                  <a:gd name="connsiteX2" fmla="*/ 1069241 w 1773656"/>
                  <a:gd name="connsiteY2" fmla="*/ 1891795 h 2131469"/>
                  <a:gd name="connsiteX3" fmla="*/ 789873 w 1773656"/>
                  <a:gd name="connsiteY3" fmla="*/ 2111090 h 2131469"/>
                  <a:gd name="connsiteX4" fmla="*/ 0 w 1773656"/>
                  <a:gd name="connsiteY4" fmla="*/ 1458317 h 2131469"/>
                  <a:gd name="connsiteX5" fmla="*/ 286252 w 1773656"/>
                  <a:gd name="connsiteY5" fmla="*/ 1063465 h 2131469"/>
                  <a:gd name="connsiteX6" fmla="*/ 1304303 w 1773656"/>
                  <a:gd name="connsiteY6" fmla="*/ 0 h 2131469"/>
                  <a:gd name="connsiteX7" fmla="*/ 1773656 w 1773656"/>
                  <a:gd name="connsiteY7" fmla="*/ 357719 h 2131469"/>
                  <a:gd name="connsiteX0" fmla="*/ 1773656 w 1773656"/>
                  <a:gd name="connsiteY0" fmla="*/ 357719 h 2149081"/>
                  <a:gd name="connsiteX1" fmla="*/ 1630491 w 1773656"/>
                  <a:gd name="connsiteY1" fmla="*/ 1147023 h 2149081"/>
                  <a:gd name="connsiteX2" fmla="*/ 1069241 w 1773656"/>
                  <a:gd name="connsiteY2" fmla="*/ 1891795 h 2149081"/>
                  <a:gd name="connsiteX3" fmla="*/ 760583 w 1773656"/>
                  <a:gd name="connsiteY3" fmla="*/ 2130179 h 2149081"/>
                  <a:gd name="connsiteX4" fmla="*/ 0 w 1773656"/>
                  <a:gd name="connsiteY4" fmla="*/ 1458317 h 2149081"/>
                  <a:gd name="connsiteX5" fmla="*/ 286252 w 1773656"/>
                  <a:gd name="connsiteY5" fmla="*/ 1063465 h 2149081"/>
                  <a:gd name="connsiteX6" fmla="*/ 1304303 w 1773656"/>
                  <a:gd name="connsiteY6" fmla="*/ 0 h 2149081"/>
                  <a:gd name="connsiteX7" fmla="*/ 1773656 w 1773656"/>
                  <a:gd name="connsiteY7" fmla="*/ 357719 h 2149081"/>
                  <a:gd name="connsiteX0" fmla="*/ 1773656 w 1773656"/>
                  <a:gd name="connsiteY0" fmla="*/ 357719 h 2138274"/>
                  <a:gd name="connsiteX1" fmla="*/ 1630491 w 1773656"/>
                  <a:gd name="connsiteY1" fmla="*/ 1147023 h 2138274"/>
                  <a:gd name="connsiteX2" fmla="*/ 1069241 w 1773656"/>
                  <a:gd name="connsiteY2" fmla="*/ 1891795 h 2138274"/>
                  <a:gd name="connsiteX3" fmla="*/ 760583 w 1773656"/>
                  <a:gd name="connsiteY3" fmla="*/ 2130179 h 2138274"/>
                  <a:gd name="connsiteX4" fmla="*/ 0 w 1773656"/>
                  <a:gd name="connsiteY4" fmla="*/ 1458317 h 2138274"/>
                  <a:gd name="connsiteX5" fmla="*/ 286252 w 1773656"/>
                  <a:gd name="connsiteY5" fmla="*/ 1063465 h 2138274"/>
                  <a:gd name="connsiteX6" fmla="*/ 1304303 w 1773656"/>
                  <a:gd name="connsiteY6" fmla="*/ 0 h 2138274"/>
                  <a:gd name="connsiteX7" fmla="*/ 1773656 w 1773656"/>
                  <a:gd name="connsiteY7" fmla="*/ 357719 h 2138274"/>
                  <a:gd name="connsiteX0" fmla="*/ 1773656 w 1773656"/>
                  <a:gd name="connsiteY0" fmla="*/ 357719 h 2156614"/>
                  <a:gd name="connsiteX1" fmla="*/ 1630491 w 1773656"/>
                  <a:gd name="connsiteY1" fmla="*/ 1147023 h 2156614"/>
                  <a:gd name="connsiteX2" fmla="*/ 1069241 w 1773656"/>
                  <a:gd name="connsiteY2" fmla="*/ 1891795 h 2156614"/>
                  <a:gd name="connsiteX3" fmla="*/ 821206 w 1773656"/>
                  <a:gd name="connsiteY3" fmla="*/ 2149261 h 2156614"/>
                  <a:gd name="connsiteX4" fmla="*/ 0 w 1773656"/>
                  <a:gd name="connsiteY4" fmla="*/ 1458317 h 2156614"/>
                  <a:gd name="connsiteX5" fmla="*/ 286252 w 1773656"/>
                  <a:gd name="connsiteY5" fmla="*/ 1063465 h 2156614"/>
                  <a:gd name="connsiteX6" fmla="*/ 1304303 w 1773656"/>
                  <a:gd name="connsiteY6" fmla="*/ 0 h 2156614"/>
                  <a:gd name="connsiteX7" fmla="*/ 1773656 w 1773656"/>
                  <a:gd name="connsiteY7" fmla="*/ 357719 h 2156614"/>
                  <a:gd name="connsiteX0" fmla="*/ 1773656 w 1773656"/>
                  <a:gd name="connsiteY0" fmla="*/ 357719 h 2149261"/>
                  <a:gd name="connsiteX1" fmla="*/ 1630491 w 1773656"/>
                  <a:gd name="connsiteY1" fmla="*/ 1147023 h 2149261"/>
                  <a:gd name="connsiteX2" fmla="*/ 1069241 w 1773656"/>
                  <a:gd name="connsiteY2" fmla="*/ 1891795 h 2149261"/>
                  <a:gd name="connsiteX3" fmla="*/ 821206 w 1773656"/>
                  <a:gd name="connsiteY3" fmla="*/ 2149261 h 2149261"/>
                  <a:gd name="connsiteX4" fmla="*/ 0 w 1773656"/>
                  <a:gd name="connsiteY4" fmla="*/ 1458317 h 2149261"/>
                  <a:gd name="connsiteX5" fmla="*/ 286252 w 1773656"/>
                  <a:gd name="connsiteY5" fmla="*/ 1063465 h 2149261"/>
                  <a:gd name="connsiteX6" fmla="*/ 1304303 w 1773656"/>
                  <a:gd name="connsiteY6" fmla="*/ 0 h 2149261"/>
                  <a:gd name="connsiteX7" fmla="*/ 1773656 w 1773656"/>
                  <a:gd name="connsiteY7" fmla="*/ 357719 h 2149261"/>
                  <a:gd name="connsiteX0" fmla="*/ 1773656 w 1773656"/>
                  <a:gd name="connsiteY0" fmla="*/ 357719 h 2149261"/>
                  <a:gd name="connsiteX1" fmla="*/ 1630491 w 1773656"/>
                  <a:gd name="connsiteY1" fmla="*/ 1147023 h 2149261"/>
                  <a:gd name="connsiteX2" fmla="*/ 1069241 w 1773656"/>
                  <a:gd name="connsiteY2" fmla="*/ 1891795 h 2149261"/>
                  <a:gd name="connsiteX3" fmla="*/ 821206 w 1773656"/>
                  <a:gd name="connsiteY3" fmla="*/ 2149261 h 2149261"/>
                  <a:gd name="connsiteX4" fmla="*/ 0 w 1773656"/>
                  <a:gd name="connsiteY4" fmla="*/ 1458317 h 2149261"/>
                  <a:gd name="connsiteX5" fmla="*/ 286252 w 1773656"/>
                  <a:gd name="connsiteY5" fmla="*/ 1063465 h 2149261"/>
                  <a:gd name="connsiteX6" fmla="*/ 1304303 w 1773656"/>
                  <a:gd name="connsiteY6" fmla="*/ 0 h 2149261"/>
                  <a:gd name="connsiteX7" fmla="*/ 1773656 w 1773656"/>
                  <a:gd name="connsiteY7" fmla="*/ 357719 h 2149261"/>
                  <a:gd name="connsiteX0" fmla="*/ 1773656 w 1773656"/>
                  <a:gd name="connsiteY0" fmla="*/ 357719 h 2149261"/>
                  <a:gd name="connsiteX1" fmla="*/ 1630491 w 1773656"/>
                  <a:gd name="connsiteY1" fmla="*/ 1147023 h 2149261"/>
                  <a:gd name="connsiteX2" fmla="*/ 1069241 w 1773656"/>
                  <a:gd name="connsiteY2" fmla="*/ 1891795 h 2149261"/>
                  <a:gd name="connsiteX3" fmla="*/ 821206 w 1773656"/>
                  <a:gd name="connsiteY3" fmla="*/ 2149261 h 2149261"/>
                  <a:gd name="connsiteX4" fmla="*/ 0 w 1773656"/>
                  <a:gd name="connsiteY4" fmla="*/ 1458317 h 2149261"/>
                  <a:gd name="connsiteX5" fmla="*/ 286252 w 1773656"/>
                  <a:gd name="connsiteY5" fmla="*/ 1063465 h 2149261"/>
                  <a:gd name="connsiteX6" fmla="*/ 1304303 w 1773656"/>
                  <a:gd name="connsiteY6" fmla="*/ 0 h 2149261"/>
                  <a:gd name="connsiteX7" fmla="*/ 1773656 w 1773656"/>
                  <a:gd name="connsiteY7" fmla="*/ 357719 h 2149261"/>
                  <a:gd name="connsiteX0" fmla="*/ 1802076 w 1802076"/>
                  <a:gd name="connsiteY0" fmla="*/ 357719 h 2149261"/>
                  <a:gd name="connsiteX1" fmla="*/ 1658911 w 1802076"/>
                  <a:gd name="connsiteY1" fmla="*/ 1147023 h 2149261"/>
                  <a:gd name="connsiteX2" fmla="*/ 1097661 w 1802076"/>
                  <a:gd name="connsiteY2" fmla="*/ 1891795 h 2149261"/>
                  <a:gd name="connsiteX3" fmla="*/ 849626 w 1802076"/>
                  <a:gd name="connsiteY3" fmla="*/ 2149261 h 2149261"/>
                  <a:gd name="connsiteX4" fmla="*/ 0 w 1802076"/>
                  <a:gd name="connsiteY4" fmla="*/ 1392524 h 2149261"/>
                  <a:gd name="connsiteX5" fmla="*/ 314672 w 1802076"/>
                  <a:gd name="connsiteY5" fmla="*/ 1063465 h 2149261"/>
                  <a:gd name="connsiteX6" fmla="*/ 1332723 w 1802076"/>
                  <a:gd name="connsiteY6" fmla="*/ 0 h 2149261"/>
                  <a:gd name="connsiteX7" fmla="*/ 1802076 w 1802076"/>
                  <a:gd name="connsiteY7" fmla="*/ 357719 h 2149261"/>
                  <a:gd name="connsiteX0" fmla="*/ 1802076 w 1802076"/>
                  <a:gd name="connsiteY0" fmla="*/ 373820 h 2165362"/>
                  <a:gd name="connsiteX1" fmla="*/ 1658911 w 1802076"/>
                  <a:gd name="connsiteY1" fmla="*/ 1163124 h 2165362"/>
                  <a:gd name="connsiteX2" fmla="*/ 1097661 w 1802076"/>
                  <a:gd name="connsiteY2" fmla="*/ 1907896 h 2165362"/>
                  <a:gd name="connsiteX3" fmla="*/ 849626 w 1802076"/>
                  <a:gd name="connsiteY3" fmla="*/ 2165362 h 2165362"/>
                  <a:gd name="connsiteX4" fmla="*/ 0 w 1802076"/>
                  <a:gd name="connsiteY4" fmla="*/ 1408625 h 2165362"/>
                  <a:gd name="connsiteX5" fmla="*/ 314672 w 1802076"/>
                  <a:gd name="connsiteY5" fmla="*/ 1079566 h 2165362"/>
                  <a:gd name="connsiteX6" fmla="*/ 1332723 w 1802076"/>
                  <a:gd name="connsiteY6" fmla="*/ 16101 h 2165362"/>
                  <a:gd name="connsiteX7" fmla="*/ 1802076 w 1802076"/>
                  <a:gd name="connsiteY7" fmla="*/ 373820 h 2165362"/>
                  <a:gd name="connsiteX0" fmla="*/ 1802076 w 1802076"/>
                  <a:gd name="connsiteY0" fmla="*/ 373820 h 2165362"/>
                  <a:gd name="connsiteX1" fmla="*/ 1658911 w 1802076"/>
                  <a:gd name="connsiteY1" fmla="*/ 1163124 h 2165362"/>
                  <a:gd name="connsiteX2" fmla="*/ 849626 w 1802076"/>
                  <a:gd name="connsiteY2" fmla="*/ 2165362 h 2165362"/>
                  <a:gd name="connsiteX3" fmla="*/ 0 w 1802076"/>
                  <a:gd name="connsiteY3" fmla="*/ 1408625 h 2165362"/>
                  <a:gd name="connsiteX4" fmla="*/ 314672 w 1802076"/>
                  <a:gd name="connsiteY4" fmla="*/ 1079566 h 2165362"/>
                  <a:gd name="connsiteX5" fmla="*/ 1332723 w 1802076"/>
                  <a:gd name="connsiteY5" fmla="*/ 16101 h 2165362"/>
                  <a:gd name="connsiteX6" fmla="*/ 1802076 w 1802076"/>
                  <a:gd name="connsiteY6" fmla="*/ 373820 h 2165362"/>
                  <a:gd name="connsiteX0" fmla="*/ 1802076 w 1802076"/>
                  <a:gd name="connsiteY0" fmla="*/ 373820 h 2201519"/>
                  <a:gd name="connsiteX1" fmla="*/ 1658911 w 1802076"/>
                  <a:gd name="connsiteY1" fmla="*/ 1163124 h 2201519"/>
                  <a:gd name="connsiteX2" fmla="*/ 922971 w 1802076"/>
                  <a:gd name="connsiteY2" fmla="*/ 2201519 h 2201519"/>
                  <a:gd name="connsiteX3" fmla="*/ 0 w 1802076"/>
                  <a:gd name="connsiteY3" fmla="*/ 1408625 h 2201519"/>
                  <a:gd name="connsiteX4" fmla="*/ 314672 w 1802076"/>
                  <a:gd name="connsiteY4" fmla="*/ 1079566 h 2201519"/>
                  <a:gd name="connsiteX5" fmla="*/ 1332723 w 1802076"/>
                  <a:gd name="connsiteY5" fmla="*/ 16101 h 2201519"/>
                  <a:gd name="connsiteX6" fmla="*/ 1802076 w 1802076"/>
                  <a:gd name="connsiteY6" fmla="*/ 373820 h 2201519"/>
                  <a:gd name="connsiteX0" fmla="*/ 1802076 w 1802076"/>
                  <a:gd name="connsiteY0" fmla="*/ 373820 h 2230391"/>
                  <a:gd name="connsiteX1" fmla="*/ 1658911 w 1802076"/>
                  <a:gd name="connsiteY1" fmla="*/ 1163124 h 2230391"/>
                  <a:gd name="connsiteX2" fmla="*/ 900143 w 1802076"/>
                  <a:gd name="connsiteY2" fmla="*/ 2230391 h 2230391"/>
                  <a:gd name="connsiteX3" fmla="*/ 0 w 1802076"/>
                  <a:gd name="connsiteY3" fmla="*/ 1408625 h 2230391"/>
                  <a:gd name="connsiteX4" fmla="*/ 314672 w 1802076"/>
                  <a:gd name="connsiteY4" fmla="*/ 1079566 h 2230391"/>
                  <a:gd name="connsiteX5" fmla="*/ 1332723 w 1802076"/>
                  <a:gd name="connsiteY5" fmla="*/ 16101 h 2230391"/>
                  <a:gd name="connsiteX6" fmla="*/ 1802076 w 1802076"/>
                  <a:gd name="connsiteY6" fmla="*/ 373820 h 2230391"/>
                  <a:gd name="connsiteX0" fmla="*/ 1802076 w 1995379"/>
                  <a:gd name="connsiteY0" fmla="*/ 373820 h 2230391"/>
                  <a:gd name="connsiteX1" fmla="*/ 1985067 w 1995379"/>
                  <a:gd name="connsiteY1" fmla="*/ 715468 h 2230391"/>
                  <a:gd name="connsiteX2" fmla="*/ 900143 w 1995379"/>
                  <a:gd name="connsiteY2" fmla="*/ 2230391 h 2230391"/>
                  <a:gd name="connsiteX3" fmla="*/ 0 w 1995379"/>
                  <a:gd name="connsiteY3" fmla="*/ 1408625 h 2230391"/>
                  <a:gd name="connsiteX4" fmla="*/ 314672 w 1995379"/>
                  <a:gd name="connsiteY4" fmla="*/ 1079566 h 2230391"/>
                  <a:gd name="connsiteX5" fmla="*/ 1332723 w 1995379"/>
                  <a:gd name="connsiteY5" fmla="*/ 16101 h 2230391"/>
                  <a:gd name="connsiteX6" fmla="*/ 1802076 w 1995379"/>
                  <a:gd name="connsiteY6" fmla="*/ 373820 h 2230391"/>
                  <a:gd name="connsiteX0" fmla="*/ 1802076 w 1985067"/>
                  <a:gd name="connsiteY0" fmla="*/ 373820 h 2230391"/>
                  <a:gd name="connsiteX1" fmla="*/ 1985067 w 1985067"/>
                  <a:gd name="connsiteY1" fmla="*/ 715468 h 2230391"/>
                  <a:gd name="connsiteX2" fmla="*/ 900143 w 1985067"/>
                  <a:gd name="connsiteY2" fmla="*/ 2230391 h 2230391"/>
                  <a:gd name="connsiteX3" fmla="*/ 0 w 1985067"/>
                  <a:gd name="connsiteY3" fmla="*/ 1408625 h 2230391"/>
                  <a:gd name="connsiteX4" fmla="*/ 314672 w 1985067"/>
                  <a:gd name="connsiteY4" fmla="*/ 1079566 h 2230391"/>
                  <a:gd name="connsiteX5" fmla="*/ 1332723 w 1985067"/>
                  <a:gd name="connsiteY5" fmla="*/ 16101 h 2230391"/>
                  <a:gd name="connsiteX6" fmla="*/ 1802076 w 1985067"/>
                  <a:gd name="connsiteY6" fmla="*/ 373820 h 2230391"/>
                  <a:gd name="connsiteX0" fmla="*/ 1332723 w 1985067"/>
                  <a:gd name="connsiteY0" fmla="*/ 16101 h 2230391"/>
                  <a:gd name="connsiteX1" fmla="*/ 1985067 w 1985067"/>
                  <a:gd name="connsiteY1" fmla="*/ 715468 h 2230391"/>
                  <a:gd name="connsiteX2" fmla="*/ 900143 w 1985067"/>
                  <a:gd name="connsiteY2" fmla="*/ 2230391 h 2230391"/>
                  <a:gd name="connsiteX3" fmla="*/ 0 w 1985067"/>
                  <a:gd name="connsiteY3" fmla="*/ 1408625 h 2230391"/>
                  <a:gd name="connsiteX4" fmla="*/ 314672 w 1985067"/>
                  <a:gd name="connsiteY4" fmla="*/ 1079566 h 2230391"/>
                  <a:gd name="connsiteX5" fmla="*/ 1332723 w 1985067"/>
                  <a:gd name="connsiteY5" fmla="*/ 16101 h 2230391"/>
                  <a:gd name="connsiteX0" fmla="*/ 1332723 w 2066967"/>
                  <a:gd name="connsiteY0" fmla="*/ 16101 h 2230391"/>
                  <a:gd name="connsiteX1" fmla="*/ 2066967 w 2066967"/>
                  <a:gd name="connsiteY1" fmla="*/ 670485 h 2230391"/>
                  <a:gd name="connsiteX2" fmla="*/ 900143 w 2066967"/>
                  <a:gd name="connsiteY2" fmla="*/ 2230391 h 2230391"/>
                  <a:gd name="connsiteX3" fmla="*/ 0 w 2066967"/>
                  <a:gd name="connsiteY3" fmla="*/ 1408625 h 2230391"/>
                  <a:gd name="connsiteX4" fmla="*/ 314672 w 2066967"/>
                  <a:gd name="connsiteY4" fmla="*/ 1079566 h 2230391"/>
                  <a:gd name="connsiteX5" fmla="*/ 1332723 w 2066967"/>
                  <a:gd name="connsiteY5" fmla="*/ 16101 h 2230391"/>
                  <a:gd name="connsiteX0" fmla="*/ 1372676 w 2066967"/>
                  <a:gd name="connsiteY0" fmla="*/ 16019 h 2233959"/>
                  <a:gd name="connsiteX1" fmla="*/ 2066967 w 2066967"/>
                  <a:gd name="connsiteY1" fmla="*/ 674053 h 2233959"/>
                  <a:gd name="connsiteX2" fmla="*/ 900143 w 2066967"/>
                  <a:gd name="connsiteY2" fmla="*/ 2233959 h 2233959"/>
                  <a:gd name="connsiteX3" fmla="*/ 0 w 2066967"/>
                  <a:gd name="connsiteY3" fmla="*/ 1412193 h 2233959"/>
                  <a:gd name="connsiteX4" fmla="*/ 314672 w 2066967"/>
                  <a:gd name="connsiteY4" fmla="*/ 1083134 h 2233959"/>
                  <a:gd name="connsiteX5" fmla="*/ 1372676 w 2066967"/>
                  <a:gd name="connsiteY5" fmla="*/ 16019 h 2233959"/>
                  <a:gd name="connsiteX0" fmla="*/ 1372676 w 2066967"/>
                  <a:gd name="connsiteY0" fmla="*/ 16019 h 2197377"/>
                  <a:gd name="connsiteX1" fmla="*/ 2066967 w 2066967"/>
                  <a:gd name="connsiteY1" fmla="*/ 674053 h 2197377"/>
                  <a:gd name="connsiteX2" fmla="*/ 889531 w 2066967"/>
                  <a:gd name="connsiteY2" fmla="*/ 2197377 h 2197377"/>
                  <a:gd name="connsiteX3" fmla="*/ 0 w 2066967"/>
                  <a:gd name="connsiteY3" fmla="*/ 1412193 h 2197377"/>
                  <a:gd name="connsiteX4" fmla="*/ 314672 w 2066967"/>
                  <a:gd name="connsiteY4" fmla="*/ 1083134 h 2197377"/>
                  <a:gd name="connsiteX5" fmla="*/ 1372676 w 2066967"/>
                  <a:gd name="connsiteY5" fmla="*/ 16019 h 2197377"/>
                  <a:gd name="connsiteX0" fmla="*/ 1372676 w 2066967"/>
                  <a:gd name="connsiteY0" fmla="*/ 16019 h 2210899"/>
                  <a:gd name="connsiteX1" fmla="*/ 2066967 w 2066967"/>
                  <a:gd name="connsiteY1" fmla="*/ 674053 h 2210899"/>
                  <a:gd name="connsiteX2" fmla="*/ 884488 w 2066967"/>
                  <a:gd name="connsiteY2" fmla="*/ 2210899 h 2210899"/>
                  <a:gd name="connsiteX3" fmla="*/ 0 w 2066967"/>
                  <a:gd name="connsiteY3" fmla="*/ 1412193 h 2210899"/>
                  <a:gd name="connsiteX4" fmla="*/ 314672 w 2066967"/>
                  <a:gd name="connsiteY4" fmla="*/ 1083134 h 2210899"/>
                  <a:gd name="connsiteX5" fmla="*/ 1372676 w 2066967"/>
                  <a:gd name="connsiteY5" fmla="*/ 16019 h 2210899"/>
                  <a:gd name="connsiteX0" fmla="*/ 1372676 w 2066967"/>
                  <a:gd name="connsiteY0" fmla="*/ 16019 h 2202656"/>
                  <a:gd name="connsiteX1" fmla="*/ 2066967 w 2066967"/>
                  <a:gd name="connsiteY1" fmla="*/ 674053 h 2202656"/>
                  <a:gd name="connsiteX2" fmla="*/ 885357 w 2066967"/>
                  <a:gd name="connsiteY2" fmla="*/ 2202656 h 2202656"/>
                  <a:gd name="connsiteX3" fmla="*/ 0 w 2066967"/>
                  <a:gd name="connsiteY3" fmla="*/ 1412193 h 2202656"/>
                  <a:gd name="connsiteX4" fmla="*/ 314672 w 2066967"/>
                  <a:gd name="connsiteY4" fmla="*/ 1083134 h 2202656"/>
                  <a:gd name="connsiteX5" fmla="*/ 1372676 w 2066967"/>
                  <a:gd name="connsiteY5" fmla="*/ 16019 h 2202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6967" h="2202656">
                    <a:moveTo>
                      <a:pt x="1372676" y="16019"/>
                    </a:moveTo>
                    <a:lnTo>
                      <a:pt x="2066967" y="674053"/>
                    </a:lnTo>
                    <a:cubicBezTo>
                      <a:pt x="1908225" y="972643"/>
                      <a:pt x="1161842" y="2161739"/>
                      <a:pt x="885357" y="2202656"/>
                    </a:cubicBezTo>
                    <a:lnTo>
                      <a:pt x="0" y="1412193"/>
                    </a:lnTo>
                    <a:cubicBezTo>
                      <a:pt x="82229" y="1295776"/>
                      <a:pt x="127695" y="1315658"/>
                      <a:pt x="314672" y="1083134"/>
                    </a:cubicBezTo>
                    <a:cubicBezTo>
                      <a:pt x="630936" y="484192"/>
                      <a:pt x="1268388" y="-105405"/>
                      <a:pt x="1372676" y="1601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4" name="直角三角形 46">
                <a:extLst>
                  <a:ext uri="{FF2B5EF4-FFF2-40B4-BE49-F238E27FC236}">
                    <a16:creationId xmlns:a16="http://schemas.microsoft.com/office/drawing/2014/main" id="{271D9AA4-F693-EA84-5E5C-4175B32D657D}"/>
                  </a:ext>
                </a:extLst>
              </p:cNvPr>
              <p:cNvSpPr/>
              <p:nvPr/>
            </p:nvSpPr>
            <p:spPr>
              <a:xfrm rot="18979848">
                <a:off x="5960469" y="2796378"/>
                <a:ext cx="2699290" cy="3109104"/>
              </a:xfrm>
              <a:custGeom>
                <a:avLst/>
                <a:gdLst>
                  <a:gd name="connsiteX0" fmla="*/ 1514335 w 2006476"/>
                  <a:gd name="connsiteY0" fmla="*/ 0 h 1796355"/>
                  <a:gd name="connsiteX1" fmla="*/ 2006476 w 2006476"/>
                  <a:gd name="connsiteY1" fmla="*/ 611831 h 1796355"/>
                  <a:gd name="connsiteX2" fmla="*/ 1050950 w 2006476"/>
                  <a:gd name="connsiteY2" fmla="*/ 1791363 h 1796355"/>
                  <a:gd name="connsiteX3" fmla="*/ 1051967 w 2006476"/>
                  <a:gd name="connsiteY3" fmla="*/ 1796355 h 1796355"/>
                  <a:gd name="connsiteX4" fmla="*/ 103735 w 2006476"/>
                  <a:gd name="connsiteY4" fmla="*/ 1764790 h 1796355"/>
                  <a:gd name="connsiteX5" fmla="*/ 103735 w 2006476"/>
                  <a:gd name="connsiteY5" fmla="*/ 889990 h 1796355"/>
                  <a:gd name="connsiteX6" fmla="*/ 0 w 2006476"/>
                  <a:gd name="connsiteY6" fmla="*/ 791275 h 1796355"/>
                  <a:gd name="connsiteX7" fmla="*/ 491143 w 2006476"/>
                  <a:gd name="connsiteY7" fmla="*/ 317271 h 1796355"/>
                  <a:gd name="connsiteX8" fmla="*/ 1514335 w 2006476"/>
                  <a:gd name="connsiteY8" fmla="*/ 0 h 1796355"/>
                  <a:gd name="connsiteX0" fmla="*/ 1515031 w 2007172"/>
                  <a:gd name="connsiteY0" fmla="*/ 0 h 1796355"/>
                  <a:gd name="connsiteX1" fmla="*/ 2007172 w 2007172"/>
                  <a:gd name="connsiteY1" fmla="*/ 611831 h 1796355"/>
                  <a:gd name="connsiteX2" fmla="*/ 1051646 w 2007172"/>
                  <a:gd name="connsiteY2" fmla="*/ 1791363 h 1796355"/>
                  <a:gd name="connsiteX3" fmla="*/ 1052663 w 2007172"/>
                  <a:gd name="connsiteY3" fmla="*/ 1796355 h 1796355"/>
                  <a:gd name="connsiteX4" fmla="*/ 104431 w 2007172"/>
                  <a:gd name="connsiteY4" fmla="*/ 1764790 h 1796355"/>
                  <a:gd name="connsiteX5" fmla="*/ 0 w 2007172"/>
                  <a:gd name="connsiteY5" fmla="*/ 817868 h 1796355"/>
                  <a:gd name="connsiteX6" fmla="*/ 696 w 2007172"/>
                  <a:gd name="connsiteY6" fmla="*/ 791275 h 1796355"/>
                  <a:gd name="connsiteX7" fmla="*/ 491839 w 2007172"/>
                  <a:gd name="connsiteY7" fmla="*/ 317271 h 1796355"/>
                  <a:gd name="connsiteX8" fmla="*/ 1515031 w 2007172"/>
                  <a:gd name="connsiteY8" fmla="*/ 0 h 1796355"/>
                  <a:gd name="connsiteX0" fmla="*/ 1515031 w 2007172"/>
                  <a:gd name="connsiteY0" fmla="*/ 0 h 1796355"/>
                  <a:gd name="connsiteX1" fmla="*/ 2007172 w 2007172"/>
                  <a:gd name="connsiteY1" fmla="*/ 611831 h 1796355"/>
                  <a:gd name="connsiteX2" fmla="*/ 1051646 w 2007172"/>
                  <a:gd name="connsiteY2" fmla="*/ 1791363 h 1796355"/>
                  <a:gd name="connsiteX3" fmla="*/ 1052663 w 2007172"/>
                  <a:gd name="connsiteY3" fmla="*/ 1796355 h 1796355"/>
                  <a:gd name="connsiteX4" fmla="*/ 104431 w 2007172"/>
                  <a:gd name="connsiteY4" fmla="*/ 1764790 h 1796355"/>
                  <a:gd name="connsiteX5" fmla="*/ 0 w 2007172"/>
                  <a:gd name="connsiteY5" fmla="*/ 817868 h 1796355"/>
                  <a:gd name="connsiteX6" fmla="*/ 696 w 2007172"/>
                  <a:gd name="connsiteY6" fmla="*/ 791275 h 1796355"/>
                  <a:gd name="connsiteX7" fmla="*/ 751014 w 2007172"/>
                  <a:gd name="connsiteY7" fmla="*/ 250910 h 1796355"/>
                  <a:gd name="connsiteX8" fmla="*/ 1515031 w 2007172"/>
                  <a:gd name="connsiteY8" fmla="*/ 0 h 1796355"/>
                  <a:gd name="connsiteX0" fmla="*/ 1515031 w 2007172"/>
                  <a:gd name="connsiteY0" fmla="*/ 0 h 1796355"/>
                  <a:gd name="connsiteX1" fmla="*/ 2007172 w 2007172"/>
                  <a:gd name="connsiteY1" fmla="*/ 611831 h 1796355"/>
                  <a:gd name="connsiteX2" fmla="*/ 1051646 w 2007172"/>
                  <a:gd name="connsiteY2" fmla="*/ 1791363 h 1796355"/>
                  <a:gd name="connsiteX3" fmla="*/ 1052663 w 2007172"/>
                  <a:gd name="connsiteY3" fmla="*/ 1796355 h 1796355"/>
                  <a:gd name="connsiteX4" fmla="*/ 104431 w 2007172"/>
                  <a:gd name="connsiteY4" fmla="*/ 1764790 h 1796355"/>
                  <a:gd name="connsiteX5" fmla="*/ 0 w 2007172"/>
                  <a:gd name="connsiteY5" fmla="*/ 817868 h 1796355"/>
                  <a:gd name="connsiteX6" fmla="*/ 29746 w 2007172"/>
                  <a:gd name="connsiteY6" fmla="*/ 1083002 h 1796355"/>
                  <a:gd name="connsiteX7" fmla="*/ 751014 w 2007172"/>
                  <a:gd name="connsiteY7" fmla="*/ 250910 h 1796355"/>
                  <a:gd name="connsiteX8" fmla="*/ 1515031 w 2007172"/>
                  <a:gd name="connsiteY8" fmla="*/ 0 h 1796355"/>
                  <a:gd name="connsiteX0" fmla="*/ 1485285 w 1977426"/>
                  <a:gd name="connsiteY0" fmla="*/ 0 h 1796355"/>
                  <a:gd name="connsiteX1" fmla="*/ 1977426 w 1977426"/>
                  <a:gd name="connsiteY1" fmla="*/ 611831 h 1796355"/>
                  <a:gd name="connsiteX2" fmla="*/ 1021900 w 1977426"/>
                  <a:gd name="connsiteY2" fmla="*/ 1791363 h 1796355"/>
                  <a:gd name="connsiteX3" fmla="*/ 1022917 w 1977426"/>
                  <a:gd name="connsiteY3" fmla="*/ 1796355 h 1796355"/>
                  <a:gd name="connsiteX4" fmla="*/ 74685 w 1977426"/>
                  <a:gd name="connsiteY4" fmla="*/ 1764790 h 1796355"/>
                  <a:gd name="connsiteX5" fmla="*/ 0 w 1977426"/>
                  <a:gd name="connsiteY5" fmla="*/ 1083002 h 1796355"/>
                  <a:gd name="connsiteX6" fmla="*/ 721268 w 1977426"/>
                  <a:gd name="connsiteY6" fmla="*/ 250910 h 1796355"/>
                  <a:gd name="connsiteX7" fmla="*/ 1485285 w 1977426"/>
                  <a:gd name="connsiteY7" fmla="*/ 0 h 1796355"/>
                  <a:gd name="connsiteX0" fmla="*/ 1642437 w 2134578"/>
                  <a:gd name="connsiteY0" fmla="*/ 0 h 1796355"/>
                  <a:gd name="connsiteX1" fmla="*/ 2134578 w 2134578"/>
                  <a:gd name="connsiteY1" fmla="*/ 611831 h 1796355"/>
                  <a:gd name="connsiteX2" fmla="*/ 1179052 w 2134578"/>
                  <a:gd name="connsiteY2" fmla="*/ 1791363 h 1796355"/>
                  <a:gd name="connsiteX3" fmla="*/ 1180069 w 2134578"/>
                  <a:gd name="connsiteY3" fmla="*/ 1796355 h 1796355"/>
                  <a:gd name="connsiteX4" fmla="*/ 231837 w 2134578"/>
                  <a:gd name="connsiteY4" fmla="*/ 1764790 h 1796355"/>
                  <a:gd name="connsiteX5" fmla="*/ 0 w 2134578"/>
                  <a:gd name="connsiteY5" fmla="*/ 1321815 h 1796355"/>
                  <a:gd name="connsiteX6" fmla="*/ 878420 w 2134578"/>
                  <a:gd name="connsiteY6" fmla="*/ 250910 h 1796355"/>
                  <a:gd name="connsiteX7" fmla="*/ 1642437 w 2134578"/>
                  <a:gd name="connsiteY7" fmla="*/ 0 h 1796355"/>
                  <a:gd name="connsiteX0" fmla="*/ 1642437 w 2134578"/>
                  <a:gd name="connsiteY0" fmla="*/ 0 h 1796355"/>
                  <a:gd name="connsiteX1" fmla="*/ 2134578 w 2134578"/>
                  <a:gd name="connsiteY1" fmla="*/ 611831 h 1796355"/>
                  <a:gd name="connsiteX2" fmla="*/ 1179052 w 2134578"/>
                  <a:gd name="connsiteY2" fmla="*/ 1791363 h 1796355"/>
                  <a:gd name="connsiteX3" fmla="*/ 1180069 w 2134578"/>
                  <a:gd name="connsiteY3" fmla="*/ 1796355 h 1796355"/>
                  <a:gd name="connsiteX4" fmla="*/ 231837 w 2134578"/>
                  <a:gd name="connsiteY4" fmla="*/ 1764790 h 1796355"/>
                  <a:gd name="connsiteX5" fmla="*/ 0 w 2134578"/>
                  <a:gd name="connsiteY5" fmla="*/ 1321815 h 1796355"/>
                  <a:gd name="connsiteX6" fmla="*/ 878420 w 2134578"/>
                  <a:gd name="connsiteY6" fmla="*/ 250910 h 1796355"/>
                  <a:gd name="connsiteX7" fmla="*/ 1642437 w 2134578"/>
                  <a:gd name="connsiteY7" fmla="*/ 0 h 1796355"/>
                  <a:gd name="connsiteX0" fmla="*/ 1642437 w 2134578"/>
                  <a:gd name="connsiteY0" fmla="*/ 0 h 1796355"/>
                  <a:gd name="connsiteX1" fmla="*/ 2134578 w 2134578"/>
                  <a:gd name="connsiteY1" fmla="*/ 611831 h 1796355"/>
                  <a:gd name="connsiteX2" fmla="*/ 1179052 w 2134578"/>
                  <a:gd name="connsiteY2" fmla="*/ 1791363 h 1796355"/>
                  <a:gd name="connsiteX3" fmla="*/ 1180069 w 2134578"/>
                  <a:gd name="connsiteY3" fmla="*/ 1796355 h 1796355"/>
                  <a:gd name="connsiteX4" fmla="*/ 231837 w 2134578"/>
                  <a:gd name="connsiteY4" fmla="*/ 1764790 h 1796355"/>
                  <a:gd name="connsiteX5" fmla="*/ 16850 w 2134578"/>
                  <a:gd name="connsiteY5" fmla="*/ 1325126 h 1796355"/>
                  <a:gd name="connsiteX6" fmla="*/ 0 w 2134578"/>
                  <a:gd name="connsiteY6" fmla="*/ 1321815 h 1796355"/>
                  <a:gd name="connsiteX7" fmla="*/ 878420 w 2134578"/>
                  <a:gd name="connsiteY7" fmla="*/ 250910 h 1796355"/>
                  <a:gd name="connsiteX8" fmla="*/ 1642437 w 2134578"/>
                  <a:gd name="connsiteY8" fmla="*/ 0 h 1796355"/>
                  <a:gd name="connsiteX0" fmla="*/ 1642437 w 2134578"/>
                  <a:gd name="connsiteY0" fmla="*/ 0 h 2110236"/>
                  <a:gd name="connsiteX1" fmla="*/ 2134578 w 2134578"/>
                  <a:gd name="connsiteY1" fmla="*/ 611831 h 2110236"/>
                  <a:gd name="connsiteX2" fmla="*/ 1179052 w 2134578"/>
                  <a:gd name="connsiteY2" fmla="*/ 1791363 h 2110236"/>
                  <a:gd name="connsiteX3" fmla="*/ 1180069 w 2134578"/>
                  <a:gd name="connsiteY3" fmla="*/ 1796355 h 2110236"/>
                  <a:gd name="connsiteX4" fmla="*/ 775065 w 2134578"/>
                  <a:gd name="connsiteY4" fmla="*/ 2110236 h 2110236"/>
                  <a:gd name="connsiteX5" fmla="*/ 16850 w 2134578"/>
                  <a:gd name="connsiteY5" fmla="*/ 1325126 h 2110236"/>
                  <a:gd name="connsiteX6" fmla="*/ 0 w 2134578"/>
                  <a:gd name="connsiteY6" fmla="*/ 1321815 h 2110236"/>
                  <a:gd name="connsiteX7" fmla="*/ 878420 w 2134578"/>
                  <a:gd name="connsiteY7" fmla="*/ 250910 h 2110236"/>
                  <a:gd name="connsiteX8" fmla="*/ 1642437 w 2134578"/>
                  <a:gd name="connsiteY8" fmla="*/ 0 h 2110236"/>
                  <a:gd name="connsiteX0" fmla="*/ 1642437 w 2134578"/>
                  <a:gd name="connsiteY0" fmla="*/ 0 h 2110236"/>
                  <a:gd name="connsiteX1" fmla="*/ 2134578 w 2134578"/>
                  <a:gd name="connsiteY1" fmla="*/ 611831 h 2110236"/>
                  <a:gd name="connsiteX2" fmla="*/ 1179052 w 2134578"/>
                  <a:gd name="connsiteY2" fmla="*/ 1791363 h 2110236"/>
                  <a:gd name="connsiteX3" fmla="*/ 1180069 w 2134578"/>
                  <a:gd name="connsiteY3" fmla="*/ 1796355 h 2110236"/>
                  <a:gd name="connsiteX4" fmla="*/ 775065 w 2134578"/>
                  <a:gd name="connsiteY4" fmla="*/ 2110236 h 2110236"/>
                  <a:gd name="connsiteX5" fmla="*/ 16850 w 2134578"/>
                  <a:gd name="connsiteY5" fmla="*/ 1325126 h 2110236"/>
                  <a:gd name="connsiteX6" fmla="*/ 0 w 2134578"/>
                  <a:gd name="connsiteY6" fmla="*/ 1321815 h 2110236"/>
                  <a:gd name="connsiteX7" fmla="*/ 878420 w 2134578"/>
                  <a:gd name="connsiteY7" fmla="*/ 250910 h 2110236"/>
                  <a:gd name="connsiteX8" fmla="*/ 1642437 w 2134578"/>
                  <a:gd name="connsiteY8" fmla="*/ 0 h 2110236"/>
                  <a:gd name="connsiteX0" fmla="*/ 1642437 w 2134578"/>
                  <a:gd name="connsiteY0" fmla="*/ 0 h 2264833"/>
                  <a:gd name="connsiteX1" fmla="*/ 2134578 w 2134578"/>
                  <a:gd name="connsiteY1" fmla="*/ 611831 h 2264833"/>
                  <a:gd name="connsiteX2" fmla="*/ 1179052 w 2134578"/>
                  <a:gd name="connsiteY2" fmla="*/ 1791363 h 2264833"/>
                  <a:gd name="connsiteX3" fmla="*/ 1180069 w 2134578"/>
                  <a:gd name="connsiteY3" fmla="*/ 1796355 h 2264833"/>
                  <a:gd name="connsiteX4" fmla="*/ 1025243 w 2134578"/>
                  <a:gd name="connsiteY4" fmla="*/ 2264833 h 2264833"/>
                  <a:gd name="connsiteX5" fmla="*/ 16850 w 2134578"/>
                  <a:gd name="connsiteY5" fmla="*/ 1325126 h 2264833"/>
                  <a:gd name="connsiteX6" fmla="*/ 0 w 2134578"/>
                  <a:gd name="connsiteY6" fmla="*/ 1321815 h 2264833"/>
                  <a:gd name="connsiteX7" fmla="*/ 878420 w 2134578"/>
                  <a:gd name="connsiteY7" fmla="*/ 250910 h 2264833"/>
                  <a:gd name="connsiteX8" fmla="*/ 1642437 w 2134578"/>
                  <a:gd name="connsiteY8" fmla="*/ 0 h 2264833"/>
                  <a:gd name="connsiteX0" fmla="*/ 1642437 w 2134578"/>
                  <a:gd name="connsiteY0" fmla="*/ 0 h 2264833"/>
                  <a:gd name="connsiteX1" fmla="*/ 2134578 w 2134578"/>
                  <a:gd name="connsiteY1" fmla="*/ 611831 h 2264833"/>
                  <a:gd name="connsiteX2" fmla="*/ 1179052 w 2134578"/>
                  <a:gd name="connsiteY2" fmla="*/ 1791363 h 2264833"/>
                  <a:gd name="connsiteX3" fmla="*/ 1180069 w 2134578"/>
                  <a:gd name="connsiteY3" fmla="*/ 1796355 h 2264833"/>
                  <a:gd name="connsiteX4" fmla="*/ 1025243 w 2134578"/>
                  <a:gd name="connsiteY4" fmla="*/ 2264833 h 2264833"/>
                  <a:gd name="connsiteX5" fmla="*/ 16850 w 2134578"/>
                  <a:gd name="connsiteY5" fmla="*/ 1325126 h 2264833"/>
                  <a:gd name="connsiteX6" fmla="*/ 0 w 2134578"/>
                  <a:gd name="connsiteY6" fmla="*/ 1321815 h 2264833"/>
                  <a:gd name="connsiteX7" fmla="*/ 878420 w 2134578"/>
                  <a:gd name="connsiteY7" fmla="*/ 250910 h 2264833"/>
                  <a:gd name="connsiteX8" fmla="*/ 1642437 w 2134578"/>
                  <a:gd name="connsiteY8" fmla="*/ 0 h 2264833"/>
                  <a:gd name="connsiteX0" fmla="*/ 1642437 w 2134578"/>
                  <a:gd name="connsiteY0" fmla="*/ 0 h 2264833"/>
                  <a:gd name="connsiteX1" fmla="*/ 2134578 w 2134578"/>
                  <a:gd name="connsiteY1" fmla="*/ 611831 h 2264833"/>
                  <a:gd name="connsiteX2" fmla="*/ 1179052 w 2134578"/>
                  <a:gd name="connsiteY2" fmla="*/ 1791363 h 2264833"/>
                  <a:gd name="connsiteX3" fmla="*/ 1180069 w 2134578"/>
                  <a:gd name="connsiteY3" fmla="*/ 1796355 h 2264833"/>
                  <a:gd name="connsiteX4" fmla="*/ 1025243 w 2134578"/>
                  <a:gd name="connsiteY4" fmla="*/ 2264833 h 2264833"/>
                  <a:gd name="connsiteX5" fmla="*/ 16850 w 2134578"/>
                  <a:gd name="connsiteY5" fmla="*/ 1325126 h 2264833"/>
                  <a:gd name="connsiteX6" fmla="*/ 0 w 2134578"/>
                  <a:gd name="connsiteY6" fmla="*/ 1321815 h 2264833"/>
                  <a:gd name="connsiteX7" fmla="*/ 878420 w 2134578"/>
                  <a:gd name="connsiteY7" fmla="*/ 250910 h 2264833"/>
                  <a:gd name="connsiteX8" fmla="*/ 1642437 w 2134578"/>
                  <a:gd name="connsiteY8" fmla="*/ 0 h 2264833"/>
                  <a:gd name="connsiteX0" fmla="*/ 1642437 w 2134578"/>
                  <a:gd name="connsiteY0" fmla="*/ 0 h 2264833"/>
                  <a:gd name="connsiteX1" fmla="*/ 2134578 w 2134578"/>
                  <a:gd name="connsiteY1" fmla="*/ 611831 h 2264833"/>
                  <a:gd name="connsiteX2" fmla="*/ 1179052 w 2134578"/>
                  <a:gd name="connsiteY2" fmla="*/ 1791363 h 2264833"/>
                  <a:gd name="connsiteX3" fmla="*/ 1258511 w 2134578"/>
                  <a:gd name="connsiteY3" fmla="*/ 1794491 h 2264833"/>
                  <a:gd name="connsiteX4" fmla="*/ 1025243 w 2134578"/>
                  <a:gd name="connsiteY4" fmla="*/ 2264833 h 2264833"/>
                  <a:gd name="connsiteX5" fmla="*/ 16850 w 2134578"/>
                  <a:gd name="connsiteY5" fmla="*/ 1325126 h 2264833"/>
                  <a:gd name="connsiteX6" fmla="*/ 0 w 2134578"/>
                  <a:gd name="connsiteY6" fmla="*/ 1321815 h 2264833"/>
                  <a:gd name="connsiteX7" fmla="*/ 878420 w 2134578"/>
                  <a:gd name="connsiteY7" fmla="*/ 250910 h 2264833"/>
                  <a:gd name="connsiteX8" fmla="*/ 1642437 w 2134578"/>
                  <a:gd name="connsiteY8" fmla="*/ 0 h 2264833"/>
                  <a:gd name="connsiteX0" fmla="*/ 1642437 w 2134578"/>
                  <a:gd name="connsiteY0" fmla="*/ 0 h 2264833"/>
                  <a:gd name="connsiteX1" fmla="*/ 2134578 w 2134578"/>
                  <a:gd name="connsiteY1" fmla="*/ 611831 h 2264833"/>
                  <a:gd name="connsiteX2" fmla="*/ 1258511 w 2134578"/>
                  <a:gd name="connsiteY2" fmla="*/ 1794491 h 2264833"/>
                  <a:gd name="connsiteX3" fmla="*/ 1025243 w 2134578"/>
                  <a:gd name="connsiteY3" fmla="*/ 2264833 h 2264833"/>
                  <a:gd name="connsiteX4" fmla="*/ 16850 w 2134578"/>
                  <a:gd name="connsiteY4" fmla="*/ 1325126 h 2264833"/>
                  <a:gd name="connsiteX5" fmla="*/ 0 w 2134578"/>
                  <a:gd name="connsiteY5" fmla="*/ 1321815 h 2264833"/>
                  <a:gd name="connsiteX6" fmla="*/ 878420 w 2134578"/>
                  <a:gd name="connsiteY6" fmla="*/ 250910 h 2264833"/>
                  <a:gd name="connsiteX7" fmla="*/ 1642437 w 2134578"/>
                  <a:gd name="connsiteY7" fmla="*/ 0 h 2264833"/>
                  <a:gd name="connsiteX0" fmla="*/ 1642437 w 2134578"/>
                  <a:gd name="connsiteY0" fmla="*/ 0 h 2343330"/>
                  <a:gd name="connsiteX1" fmla="*/ 2134578 w 2134578"/>
                  <a:gd name="connsiteY1" fmla="*/ 611831 h 2343330"/>
                  <a:gd name="connsiteX2" fmla="*/ 1258511 w 2134578"/>
                  <a:gd name="connsiteY2" fmla="*/ 1794491 h 2343330"/>
                  <a:gd name="connsiteX3" fmla="*/ 1099906 w 2134578"/>
                  <a:gd name="connsiteY3" fmla="*/ 2343330 h 2343330"/>
                  <a:gd name="connsiteX4" fmla="*/ 16850 w 2134578"/>
                  <a:gd name="connsiteY4" fmla="*/ 1325126 h 2343330"/>
                  <a:gd name="connsiteX5" fmla="*/ 0 w 2134578"/>
                  <a:gd name="connsiteY5" fmla="*/ 1321815 h 2343330"/>
                  <a:gd name="connsiteX6" fmla="*/ 878420 w 2134578"/>
                  <a:gd name="connsiteY6" fmla="*/ 250910 h 2343330"/>
                  <a:gd name="connsiteX7" fmla="*/ 1642437 w 2134578"/>
                  <a:gd name="connsiteY7" fmla="*/ 0 h 2343330"/>
                  <a:gd name="connsiteX0" fmla="*/ 1642437 w 2134578"/>
                  <a:gd name="connsiteY0" fmla="*/ 0 h 2343330"/>
                  <a:gd name="connsiteX1" fmla="*/ 2134578 w 2134578"/>
                  <a:gd name="connsiteY1" fmla="*/ 611831 h 2343330"/>
                  <a:gd name="connsiteX2" fmla="*/ 1258511 w 2134578"/>
                  <a:gd name="connsiteY2" fmla="*/ 1794491 h 2343330"/>
                  <a:gd name="connsiteX3" fmla="*/ 1099906 w 2134578"/>
                  <a:gd name="connsiteY3" fmla="*/ 2343330 h 2343330"/>
                  <a:gd name="connsiteX4" fmla="*/ 16850 w 2134578"/>
                  <a:gd name="connsiteY4" fmla="*/ 1325126 h 2343330"/>
                  <a:gd name="connsiteX5" fmla="*/ 0 w 2134578"/>
                  <a:gd name="connsiteY5" fmla="*/ 1321815 h 2343330"/>
                  <a:gd name="connsiteX6" fmla="*/ 878420 w 2134578"/>
                  <a:gd name="connsiteY6" fmla="*/ 250910 h 2343330"/>
                  <a:gd name="connsiteX7" fmla="*/ 1642437 w 2134578"/>
                  <a:gd name="connsiteY7" fmla="*/ 0 h 2343330"/>
                  <a:gd name="connsiteX0" fmla="*/ 1642437 w 2192955"/>
                  <a:gd name="connsiteY0" fmla="*/ 0 h 2343330"/>
                  <a:gd name="connsiteX1" fmla="*/ 2192955 w 2192955"/>
                  <a:gd name="connsiteY1" fmla="*/ 590376 h 2343330"/>
                  <a:gd name="connsiteX2" fmla="*/ 1258511 w 2192955"/>
                  <a:gd name="connsiteY2" fmla="*/ 1794491 h 2343330"/>
                  <a:gd name="connsiteX3" fmla="*/ 1099906 w 2192955"/>
                  <a:gd name="connsiteY3" fmla="*/ 2343330 h 2343330"/>
                  <a:gd name="connsiteX4" fmla="*/ 16850 w 2192955"/>
                  <a:gd name="connsiteY4" fmla="*/ 1325126 h 2343330"/>
                  <a:gd name="connsiteX5" fmla="*/ 0 w 2192955"/>
                  <a:gd name="connsiteY5" fmla="*/ 1321815 h 2343330"/>
                  <a:gd name="connsiteX6" fmla="*/ 878420 w 2192955"/>
                  <a:gd name="connsiteY6" fmla="*/ 250910 h 2343330"/>
                  <a:gd name="connsiteX7" fmla="*/ 1642437 w 2192955"/>
                  <a:gd name="connsiteY7" fmla="*/ 0 h 2343330"/>
                  <a:gd name="connsiteX0" fmla="*/ 1692344 w 2192955"/>
                  <a:gd name="connsiteY0" fmla="*/ 0 h 2367450"/>
                  <a:gd name="connsiteX1" fmla="*/ 2192955 w 2192955"/>
                  <a:gd name="connsiteY1" fmla="*/ 614496 h 2367450"/>
                  <a:gd name="connsiteX2" fmla="*/ 1258511 w 2192955"/>
                  <a:gd name="connsiteY2" fmla="*/ 1818611 h 2367450"/>
                  <a:gd name="connsiteX3" fmla="*/ 1099906 w 2192955"/>
                  <a:gd name="connsiteY3" fmla="*/ 2367450 h 2367450"/>
                  <a:gd name="connsiteX4" fmla="*/ 16850 w 2192955"/>
                  <a:gd name="connsiteY4" fmla="*/ 1349246 h 2367450"/>
                  <a:gd name="connsiteX5" fmla="*/ 0 w 2192955"/>
                  <a:gd name="connsiteY5" fmla="*/ 1345935 h 2367450"/>
                  <a:gd name="connsiteX6" fmla="*/ 878420 w 2192955"/>
                  <a:gd name="connsiteY6" fmla="*/ 275030 h 2367450"/>
                  <a:gd name="connsiteX7" fmla="*/ 1692344 w 2192955"/>
                  <a:gd name="connsiteY7" fmla="*/ 0 h 2367450"/>
                  <a:gd name="connsiteX0" fmla="*/ 1673059 w 2192955"/>
                  <a:gd name="connsiteY0" fmla="*/ 0 h 2352658"/>
                  <a:gd name="connsiteX1" fmla="*/ 2192955 w 2192955"/>
                  <a:gd name="connsiteY1" fmla="*/ 599704 h 2352658"/>
                  <a:gd name="connsiteX2" fmla="*/ 1258511 w 2192955"/>
                  <a:gd name="connsiteY2" fmla="*/ 1803819 h 2352658"/>
                  <a:gd name="connsiteX3" fmla="*/ 1099906 w 2192955"/>
                  <a:gd name="connsiteY3" fmla="*/ 2352658 h 2352658"/>
                  <a:gd name="connsiteX4" fmla="*/ 16850 w 2192955"/>
                  <a:gd name="connsiteY4" fmla="*/ 1334454 h 2352658"/>
                  <a:gd name="connsiteX5" fmla="*/ 0 w 2192955"/>
                  <a:gd name="connsiteY5" fmla="*/ 1331143 h 2352658"/>
                  <a:gd name="connsiteX6" fmla="*/ 878420 w 2192955"/>
                  <a:gd name="connsiteY6" fmla="*/ 260238 h 2352658"/>
                  <a:gd name="connsiteX7" fmla="*/ 1673059 w 2192955"/>
                  <a:gd name="connsiteY7" fmla="*/ 0 h 2352658"/>
                  <a:gd name="connsiteX0" fmla="*/ 1673059 w 2192955"/>
                  <a:gd name="connsiteY0" fmla="*/ 0 h 2352658"/>
                  <a:gd name="connsiteX1" fmla="*/ 2192955 w 2192955"/>
                  <a:gd name="connsiteY1" fmla="*/ 599704 h 2352658"/>
                  <a:gd name="connsiteX2" fmla="*/ 1258511 w 2192955"/>
                  <a:gd name="connsiteY2" fmla="*/ 1803819 h 2352658"/>
                  <a:gd name="connsiteX3" fmla="*/ 1099906 w 2192955"/>
                  <a:gd name="connsiteY3" fmla="*/ 2352658 h 2352658"/>
                  <a:gd name="connsiteX4" fmla="*/ 16850 w 2192955"/>
                  <a:gd name="connsiteY4" fmla="*/ 1334454 h 2352658"/>
                  <a:gd name="connsiteX5" fmla="*/ 0 w 2192955"/>
                  <a:gd name="connsiteY5" fmla="*/ 1331143 h 2352658"/>
                  <a:gd name="connsiteX6" fmla="*/ 878420 w 2192955"/>
                  <a:gd name="connsiteY6" fmla="*/ 260238 h 2352658"/>
                  <a:gd name="connsiteX7" fmla="*/ 1673059 w 2192955"/>
                  <a:gd name="connsiteY7" fmla="*/ 0 h 2352658"/>
                  <a:gd name="connsiteX0" fmla="*/ 1700873 w 2220769"/>
                  <a:gd name="connsiteY0" fmla="*/ 0 h 2352658"/>
                  <a:gd name="connsiteX1" fmla="*/ 2220769 w 2220769"/>
                  <a:gd name="connsiteY1" fmla="*/ 599704 h 2352658"/>
                  <a:gd name="connsiteX2" fmla="*/ 1286325 w 2220769"/>
                  <a:gd name="connsiteY2" fmla="*/ 1803819 h 2352658"/>
                  <a:gd name="connsiteX3" fmla="*/ 1127720 w 2220769"/>
                  <a:gd name="connsiteY3" fmla="*/ 2352658 h 2352658"/>
                  <a:gd name="connsiteX4" fmla="*/ 44664 w 2220769"/>
                  <a:gd name="connsiteY4" fmla="*/ 1334454 h 2352658"/>
                  <a:gd name="connsiteX5" fmla="*/ 0 w 2220769"/>
                  <a:gd name="connsiteY5" fmla="*/ 1314962 h 2352658"/>
                  <a:gd name="connsiteX6" fmla="*/ 906234 w 2220769"/>
                  <a:gd name="connsiteY6" fmla="*/ 260238 h 2352658"/>
                  <a:gd name="connsiteX7" fmla="*/ 1700873 w 2220769"/>
                  <a:gd name="connsiteY7" fmla="*/ 0 h 2352658"/>
                  <a:gd name="connsiteX0" fmla="*/ 1700873 w 2220769"/>
                  <a:gd name="connsiteY0" fmla="*/ 0 h 2352658"/>
                  <a:gd name="connsiteX1" fmla="*/ 2220769 w 2220769"/>
                  <a:gd name="connsiteY1" fmla="*/ 599704 h 2352658"/>
                  <a:gd name="connsiteX2" fmla="*/ 1286325 w 2220769"/>
                  <a:gd name="connsiteY2" fmla="*/ 1803819 h 2352658"/>
                  <a:gd name="connsiteX3" fmla="*/ 1127720 w 2220769"/>
                  <a:gd name="connsiteY3" fmla="*/ 2352658 h 2352658"/>
                  <a:gd name="connsiteX4" fmla="*/ 44664 w 2220769"/>
                  <a:gd name="connsiteY4" fmla="*/ 1334454 h 2352658"/>
                  <a:gd name="connsiteX5" fmla="*/ 0 w 2220769"/>
                  <a:gd name="connsiteY5" fmla="*/ 1314962 h 2352658"/>
                  <a:gd name="connsiteX6" fmla="*/ 906234 w 2220769"/>
                  <a:gd name="connsiteY6" fmla="*/ 260238 h 2352658"/>
                  <a:gd name="connsiteX7" fmla="*/ 1700873 w 2220769"/>
                  <a:gd name="connsiteY7" fmla="*/ 0 h 2352658"/>
                  <a:gd name="connsiteX0" fmla="*/ 1700873 w 2220769"/>
                  <a:gd name="connsiteY0" fmla="*/ 0 h 2352658"/>
                  <a:gd name="connsiteX1" fmla="*/ 2220769 w 2220769"/>
                  <a:gd name="connsiteY1" fmla="*/ 599704 h 2352658"/>
                  <a:gd name="connsiteX2" fmla="*/ 1286325 w 2220769"/>
                  <a:gd name="connsiteY2" fmla="*/ 1803819 h 2352658"/>
                  <a:gd name="connsiteX3" fmla="*/ 1127720 w 2220769"/>
                  <a:gd name="connsiteY3" fmla="*/ 2352658 h 2352658"/>
                  <a:gd name="connsiteX4" fmla="*/ 0 w 2220769"/>
                  <a:gd name="connsiteY4" fmla="*/ 1314962 h 2352658"/>
                  <a:gd name="connsiteX5" fmla="*/ 906234 w 2220769"/>
                  <a:gd name="connsiteY5" fmla="*/ 260238 h 2352658"/>
                  <a:gd name="connsiteX6" fmla="*/ 1700873 w 2220769"/>
                  <a:gd name="connsiteY6" fmla="*/ 0 h 2352658"/>
                  <a:gd name="connsiteX0" fmla="*/ 1700873 w 2220769"/>
                  <a:gd name="connsiteY0" fmla="*/ 0 h 2352658"/>
                  <a:gd name="connsiteX1" fmla="*/ 2220769 w 2220769"/>
                  <a:gd name="connsiteY1" fmla="*/ 599704 h 2352658"/>
                  <a:gd name="connsiteX2" fmla="*/ 1286325 w 2220769"/>
                  <a:gd name="connsiteY2" fmla="*/ 1803819 h 2352658"/>
                  <a:gd name="connsiteX3" fmla="*/ 1127720 w 2220769"/>
                  <a:gd name="connsiteY3" fmla="*/ 2352658 h 2352658"/>
                  <a:gd name="connsiteX4" fmla="*/ 9172 w 2220769"/>
                  <a:gd name="connsiteY4" fmla="*/ 1336357 h 2352658"/>
                  <a:gd name="connsiteX5" fmla="*/ 0 w 2220769"/>
                  <a:gd name="connsiteY5" fmla="*/ 1314962 h 2352658"/>
                  <a:gd name="connsiteX6" fmla="*/ 906234 w 2220769"/>
                  <a:gd name="connsiteY6" fmla="*/ 260238 h 2352658"/>
                  <a:gd name="connsiteX7" fmla="*/ 1700873 w 2220769"/>
                  <a:gd name="connsiteY7" fmla="*/ 0 h 2352658"/>
                  <a:gd name="connsiteX0" fmla="*/ 1700873 w 2220769"/>
                  <a:gd name="connsiteY0" fmla="*/ 99156 h 2451814"/>
                  <a:gd name="connsiteX1" fmla="*/ 2220769 w 2220769"/>
                  <a:gd name="connsiteY1" fmla="*/ 698860 h 2451814"/>
                  <a:gd name="connsiteX2" fmla="*/ 1286325 w 2220769"/>
                  <a:gd name="connsiteY2" fmla="*/ 1902975 h 2451814"/>
                  <a:gd name="connsiteX3" fmla="*/ 1127720 w 2220769"/>
                  <a:gd name="connsiteY3" fmla="*/ 2451814 h 2451814"/>
                  <a:gd name="connsiteX4" fmla="*/ 9172 w 2220769"/>
                  <a:gd name="connsiteY4" fmla="*/ 1435513 h 2451814"/>
                  <a:gd name="connsiteX5" fmla="*/ 0 w 2220769"/>
                  <a:gd name="connsiteY5" fmla="*/ 1414118 h 2451814"/>
                  <a:gd name="connsiteX6" fmla="*/ 1255326 w 2220769"/>
                  <a:gd name="connsiteY6" fmla="*/ 19862 h 2451814"/>
                  <a:gd name="connsiteX7" fmla="*/ 1700873 w 2220769"/>
                  <a:gd name="connsiteY7" fmla="*/ 99156 h 2451814"/>
                  <a:gd name="connsiteX0" fmla="*/ 1700873 w 2220769"/>
                  <a:gd name="connsiteY0" fmla="*/ 229201 h 2581859"/>
                  <a:gd name="connsiteX1" fmla="*/ 2220769 w 2220769"/>
                  <a:gd name="connsiteY1" fmla="*/ 828905 h 2581859"/>
                  <a:gd name="connsiteX2" fmla="*/ 1286325 w 2220769"/>
                  <a:gd name="connsiteY2" fmla="*/ 2033020 h 2581859"/>
                  <a:gd name="connsiteX3" fmla="*/ 1127720 w 2220769"/>
                  <a:gd name="connsiteY3" fmla="*/ 2581859 h 2581859"/>
                  <a:gd name="connsiteX4" fmla="*/ 9172 w 2220769"/>
                  <a:gd name="connsiteY4" fmla="*/ 1565558 h 2581859"/>
                  <a:gd name="connsiteX5" fmla="*/ 0 w 2220769"/>
                  <a:gd name="connsiteY5" fmla="*/ 1544163 h 2581859"/>
                  <a:gd name="connsiteX6" fmla="*/ 1361995 w 2220769"/>
                  <a:gd name="connsiteY6" fmla="*/ 12632 h 2581859"/>
                  <a:gd name="connsiteX7" fmla="*/ 1700873 w 2220769"/>
                  <a:gd name="connsiteY7" fmla="*/ 229201 h 2581859"/>
                  <a:gd name="connsiteX0" fmla="*/ 1700873 w 2220769"/>
                  <a:gd name="connsiteY0" fmla="*/ 216569 h 2569227"/>
                  <a:gd name="connsiteX1" fmla="*/ 2220769 w 2220769"/>
                  <a:gd name="connsiteY1" fmla="*/ 816273 h 2569227"/>
                  <a:gd name="connsiteX2" fmla="*/ 1286325 w 2220769"/>
                  <a:gd name="connsiteY2" fmla="*/ 2020388 h 2569227"/>
                  <a:gd name="connsiteX3" fmla="*/ 1127720 w 2220769"/>
                  <a:gd name="connsiteY3" fmla="*/ 2569227 h 2569227"/>
                  <a:gd name="connsiteX4" fmla="*/ 9172 w 2220769"/>
                  <a:gd name="connsiteY4" fmla="*/ 1552926 h 2569227"/>
                  <a:gd name="connsiteX5" fmla="*/ 0 w 2220769"/>
                  <a:gd name="connsiteY5" fmla="*/ 1531531 h 2569227"/>
                  <a:gd name="connsiteX6" fmla="*/ 1361995 w 2220769"/>
                  <a:gd name="connsiteY6" fmla="*/ 0 h 2569227"/>
                  <a:gd name="connsiteX7" fmla="*/ 1700873 w 2220769"/>
                  <a:gd name="connsiteY7" fmla="*/ 216569 h 2569227"/>
                  <a:gd name="connsiteX0" fmla="*/ 1361995 w 2221002"/>
                  <a:gd name="connsiteY0" fmla="*/ 15459 h 2584686"/>
                  <a:gd name="connsiteX1" fmla="*/ 2220769 w 2221002"/>
                  <a:gd name="connsiteY1" fmla="*/ 831732 h 2584686"/>
                  <a:gd name="connsiteX2" fmla="*/ 1286325 w 2221002"/>
                  <a:gd name="connsiteY2" fmla="*/ 2035847 h 2584686"/>
                  <a:gd name="connsiteX3" fmla="*/ 1127720 w 2221002"/>
                  <a:gd name="connsiteY3" fmla="*/ 2584686 h 2584686"/>
                  <a:gd name="connsiteX4" fmla="*/ 9172 w 2221002"/>
                  <a:gd name="connsiteY4" fmla="*/ 1568385 h 2584686"/>
                  <a:gd name="connsiteX5" fmla="*/ 0 w 2221002"/>
                  <a:gd name="connsiteY5" fmla="*/ 1546990 h 2584686"/>
                  <a:gd name="connsiteX6" fmla="*/ 1361995 w 2221002"/>
                  <a:gd name="connsiteY6" fmla="*/ 15459 h 2584686"/>
                  <a:gd name="connsiteX0" fmla="*/ 1361995 w 2220769"/>
                  <a:gd name="connsiteY0" fmla="*/ 0 h 2569227"/>
                  <a:gd name="connsiteX1" fmla="*/ 2220769 w 2220769"/>
                  <a:gd name="connsiteY1" fmla="*/ 816273 h 2569227"/>
                  <a:gd name="connsiteX2" fmla="*/ 1286325 w 2220769"/>
                  <a:gd name="connsiteY2" fmla="*/ 2020388 h 2569227"/>
                  <a:gd name="connsiteX3" fmla="*/ 1127720 w 2220769"/>
                  <a:gd name="connsiteY3" fmla="*/ 2569227 h 2569227"/>
                  <a:gd name="connsiteX4" fmla="*/ 9172 w 2220769"/>
                  <a:gd name="connsiteY4" fmla="*/ 1552926 h 2569227"/>
                  <a:gd name="connsiteX5" fmla="*/ 0 w 2220769"/>
                  <a:gd name="connsiteY5" fmla="*/ 1531531 h 2569227"/>
                  <a:gd name="connsiteX6" fmla="*/ 1361995 w 2220769"/>
                  <a:gd name="connsiteY6" fmla="*/ 0 h 2569227"/>
                  <a:gd name="connsiteX0" fmla="*/ 1383430 w 2220769"/>
                  <a:gd name="connsiteY0" fmla="*/ 0 h 2592193"/>
                  <a:gd name="connsiteX1" fmla="*/ 2220769 w 2220769"/>
                  <a:gd name="connsiteY1" fmla="*/ 839239 h 2592193"/>
                  <a:gd name="connsiteX2" fmla="*/ 1286325 w 2220769"/>
                  <a:gd name="connsiteY2" fmla="*/ 2043354 h 2592193"/>
                  <a:gd name="connsiteX3" fmla="*/ 1127720 w 2220769"/>
                  <a:gd name="connsiteY3" fmla="*/ 2592193 h 2592193"/>
                  <a:gd name="connsiteX4" fmla="*/ 9172 w 2220769"/>
                  <a:gd name="connsiteY4" fmla="*/ 1575892 h 2592193"/>
                  <a:gd name="connsiteX5" fmla="*/ 0 w 2220769"/>
                  <a:gd name="connsiteY5" fmla="*/ 1554497 h 2592193"/>
                  <a:gd name="connsiteX6" fmla="*/ 1383430 w 2220769"/>
                  <a:gd name="connsiteY6" fmla="*/ 0 h 2592193"/>
                  <a:gd name="connsiteX0" fmla="*/ 1383430 w 2220769"/>
                  <a:gd name="connsiteY0" fmla="*/ 0 h 2592193"/>
                  <a:gd name="connsiteX1" fmla="*/ 2220769 w 2220769"/>
                  <a:gd name="connsiteY1" fmla="*/ 839239 h 2592193"/>
                  <a:gd name="connsiteX2" fmla="*/ 1286325 w 2220769"/>
                  <a:gd name="connsiteY2" fmla="*/ 2043354 h 2592193"/>
                  <a:gd name="connsiteX3" fmla="*/ 1127720 w 2220769"/>
                  <a:gd name="connsiteY3" fmla="*/ 2592193 h 2592193"/>
                  <a:gd name="connsiteX4" fmla="*/ 9172 w 2220769"/>
                  <a:gd name="connsiteY4" fmla="*/ 1575892 h 2592193"/>
                  <a:gd name="connsiteX5" fmla="*/ 0 w 2220769"/>
                  <a:gd name="connsiteY5" fmla="*/ 1554497 h 2592193"/>
                  <a:gd name="connsiteX6" fmla="*/ 1383430 w 2220769"/>
                  <a:gd name="connsiteY6" fmla="*/ 0 h 2592193"/>
                  <a:gd name="connsiteX0" fmla="*/ 1401635 w 2238974"/>
                  <a:gd name="connsiteY0" fmla="*/ 0 h 2592193"/>
                  <a:gd name="connsiteX1" fmla="*/ 2238974 w 2238974"/>
                  <a:gd name="connsiteY1" fmla="*/ 839239 h 2592193"/>
                  <a:gd name="connsiteX2" fmla="*/ 1304530 w 2238974"/>
                  <a:gd name="connsiteY2" fmla="*/ 2043354 h 2592193"/>
                  <a:gd name="connsiteX3" fmla="*/ 1145925 w 2238974"/>
                  <a:gd name="connsiteY3" fmla="*/ 2592193 h 2592193"/>
                  <a:gd name="connsiteX4" fmla="*/ 27377 w 2238974"/>
                  <a:gd name="connsiteY4" fmla="*/ 1575892 h 2592193"/>
                  <a:gd name="connsiteX5" fmla="*/ 0 w 2238974"/>
                  <a:gd name="connsiteY5" fmla="*/ 1579901 h 2592193"/>
                  <a:gd name="connsiteX6" fmla="*/ 1401635 w 2238974"/>
                  <a:gd name="connsiteY6" fmla="*/ 0 h 2592193"/>
                  <a:gd name="connsiteX0" fmla="*/ 1401635 w 2238974"/>
                  <a:gd name="connsiteY0" fmla="*/ 0 h 2592193"/>
                  <a:gd name="connsiteX1" fmla="*/ 2238974 w 2238974"/>
                  <a:gd name="connsiteY1" fmla="*/ 839239 h 2592193"/>
                  <a:gd name="connsiteX2" fmla="*/ 1304530 w 2238974"/>
                  <a:gd name="connsiteY2" fmla="*/ 2043354 h 2592193"/>
                  <a:gd name="connsiteX3" fmla="*/ 1145925 w 2238974"/>
                  <a:gd name="connsiteY3" fmla="*/ 2592193 h 2592193"/>
                  <a:gd name="connsiteX4" fmla="*/ 0 w 2238974"/>
                  <a:gd name="connsiteY4" fmla="*/ 1579901 h 2592193"/>
                  <a:gd name="connsiteX5" fmla="*/ 1401635 w 2238974"/>
                  <a:gd name="connsiteY5" fmla="*/ 0 h 2592193"/>
                  <a:gd name="connsiteX0" fmla="*/ 1401635 w 2238974"/>
                  <a:gd name="connsiteY0" fmla="*/ 0 h 2667117"/>
                  <a:gd name="connsiteX1" fmla="*/ 2238974 w 2238974"/>
                  <a:gd name="connsiteY1" fmla="*/ 839239 h 2667117"/>
                  <a:gd name="connsiteX2" fmla="*/ 1304530 w 2238974"/>
                  <a:gd name="connsiteY2" fmla="*/ 2043354 h 2667117"/>
                  <a:gd name="connsiteX3" fmla="*/ 1144926 w 2238974"/>
                  <a:gd name="connsiteY3" fmla="*/ 2667117 h 2667117"/>
                  <a:gd name="connsiteX4" fmla="*/ 0 w 2238974"/>
                  <a:gd name="connsiteY4" fmla="*/ 1579901 h 2667117"/>
                  <a:gd name="connsiteX5" fmla="*/ 1401635 w 2238974"/>
                  <a:gd name="connsiteY5" fmla="*/ 0 h 266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8974" h="2667117">
                    <a:moveTo>
                      <a:pt x="1401635" y="0"/>
                    </a:moveTo>
                    <a:lnTo>
                      <a:pt x="2238974" y="839239"/>
                    </a:lnTo>
                    <a:cubicBezTo>
                      <a:pt x="1945058" y="1649061"/>
                      <a:pt x="1647866" y="1832893"/>
                      <a:pt x="1304530" y="2043354"/>
                    </a:cubicBezTo>
                    <a:lnTo>
                      <a:pt x="1144926" y="2667117"/>
                    </a:lnTo>
                    <a:lnTo>
                      <a:pt x="0" y="1579901"/>
                    </a:lnTo>
                    <a:cubicBezTo>
                      <a:pt x="305414" y="1202088"/>
                      <a:pt x="1108828" y="356968"/>
                      <a:pt x="14016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" name="二等辺三角形 7">
              <a:extLst>
                <a:ext uri="{FF2B5EF4-FFF2-40B4-BE49-F238E27FC236}">
                  <a16:creationId xmlns:a16="http://schemas.microsoft.com/office/drawing/2014/main" id="{23850C02-FD32-35CB-4B1D-F553EC88C377}"/>
                </a:ext>
              </a:extLst>
            </p:cNvPr>
            <p:cNvSpPr/>
            <p:nvPr/>
          </p:nvSpPr>
          <p:spPr>
            <a:xfrm rot="10800000">
              <a:off x="6084168" y="2998927"/>
              <a:ext cx="828604" cy="774932"/>
            </a:xfrm>
            <a:prstGeom prst="triangle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1" name="二等辺三角形 42">
              <a:extLst>
                <a:ext uri="{FF2B5EF4-FFF2-40B4-BE49-F238E27FC236}">
                  <a16:creationId xmlns:a16="http://schemas.microsoft.com/office/drawing/2014/main" id="{91A4E6DE-5666-C544-8436-51A2F5C5DAE3}"/>
                </a:ext>
              </a:extLst>
            </p:cNvPr>
            <p:cNvSpPr/>
            <p:nvPr/>
          </p:nvSpPr>
          <p:spPr>
            <a:xfrm rot="4597907">
              <a:off x="6163578" y="2905028"/>
              <a:ext cx="295889" cy="385239"/>
            </a:xfrm>
            <a:custGeom>
              <a:avLst/>
              <a:gdLst>
                <a:gd name="connsiteX0" fmla="*/ 0 w 241932"/>
                <a:gd name="connsiteY0" fmla="*/ 301394 h 301394"/>
                <a:gd name="connsiteX1" fmla="*/ 120966 w 241932"/>
                <a:gd name="connsiteY1" fmla="*/ 0 h 301394"/>
                <a:gd name="connsiteX2" fmla="*/ 241932 w 241932"/>
                <a:gd name="connsiteY2" fmla="*/ 301394 h 301394"/>
                <a:gd name="connsiteX3" fmla="*/ 0 w 241932"/>
                <a:gd name="connsiteY3" fmla="*/ 301394 h 301394"/>
                <a:gd name="connsiteX0" fmla="*/ 0 w 232321"/>
                <a:gd name="connsiteY0" fmla="*/ 370811 h 370811"/>
                <a:gd name="connsiteX1" fmla="*/ 111355 w 232321"/>
                <a:gd name="connsiteY1" fmla="*/ 0 h 370811"/>
                <a:gd name="connsiteX2" fmla="*/ 232321 w 232321"/>
                <a:gd name="connsiteY2" fmla="*/ 301394 h 370811"/>
                <a:gd name="connsiteX3" fmla="*/ 0 w 232321"/>
                <a:gd name="connsiteY3" fmla="*/ 370811 h 370811"/>
                <a:gd name="connsiteX0" fmla="*/ 0 w 232147"/>
                <a:gd name="connsiteY0" fmla="*/ 370811 h 370811"/>
                <a:gd name="connsiteX1" fmla="*/ 111355 w 232147"/>
                <a:gd name="connsiteY1" fmla="*/ 0 h 370811"/>
                <a:gd name="connsiteX2" fmla="*/ 232147 w 232147"/>
                <a:gd name="connsiteY2" fmla="*/ 286434 h 370811"/>
                <a:gd name="connsiteX3" fmla="*/ 0 w 232147"/>
                <a:gd name="connsiteY3" fmla="*/ 370811 h 370811"/>
                <a:gd name="connsiteX0" fmla="*/ 0 w 232147"/>
                <a:gd name="connsiteY0" fmla="*/ 345086 h 345086"/>
                <a:gd name="connsiteX1" fmla="*/ 94052 w 232147"/>
                <a:gd name="connsiteY1" fmla="*/ 0 h 345086"/>
                <a:gd name="connsiteX2" fmla="*/ 232147 w 232147"/>
                <a:gd name="connsiteY2" fmla="*/ 260709 h 345086"/>
                <a:gd name="connsiteX3" fmla="*/ 0 w 232147"/>
                <a:gd name="connsiteY3" fmla="*/ 345086 h 345086"/>
                <a:gd name="connsiteX0" fmla="*/ 0 w 249819"/>
                <a:gd name="connsiteY0" fmla="*/ 368658 h 368658"/>
                <a:gd name="connsiteX1" fmla="*/ 111724 w 249819"/>
                <a:gd name="connsiteY1" fmla="*/ 0 h 368658"/>
                <a:gd name="connsiteX2" fmla="*/ 249819 w 249819"/>
                <a:gd name="connsiteY2" fmla="*/ 260709 h 368658"/>
                <a:gd name="connsiteX3" fmla="*/ 0 w 249819"/>
                <a:gd name="connsiteY3" fmla="*/ 368658 h 368658"/>
                <a:gd name="connsiteX0" fmla="*/ 0 w 295889"/>
                <a:gd name="connsiteY0" fmla="*/ 368658 h 368658"/>
                <a:gd name="connsiteX1" fmla="*/ 111724 w 295889"/>
                <a:gd name="connsiteY1" fmla="*/ 0 h 368658"/>
                <a:gd name="connsiteX2" fmla="*/ 295889 w 295889"/>
                <a:gd name="connsiteY2" fmla="*/ 298520 h 368658"/>
                <a:gd name="connsiteX3" fmla="*/ 0 w 295889"/>
                <a:gd name="connsiteY3" fmla="*/ 368658 h 368658"/>
                <a:gd name="connsiteX0" fmla="*/ 0 w 295889"/>
                <a:gd name="connsiteY0" fmla="*/ 350425 h 350425"/>
                <a:gd name="connsiteX1" fmla="*/ 107113 w 295889"/>
                <a:gd name="connsiteY1" fmla="*/ 0 h 350425"/>
                <a:gd name="connsiteX2" fmla="*/ 295889 w 295889"/>
                <a:gd name="connsiteY2" fmla="*/ 280287 h 350425"/>
                <a:gd name="connsiteX3" fmla="*/ 0 w 295889"/>
                <a:gd name="connsiteY3" fmla="*/ 350425 h 350425"/>
                <a:gd name="connsiteX0" fmla="*/ 0 w 295889"/>
                <a:gd name="connsiteY0" fmla="*/ 362083 h 362083"/>
                <a:gd name="connsiteX1" fmla="*/ 104205 w 295889"/>
                <a:gd name="connsiteY1" fmla="*/ 0 h 362083"/>
                <a:gd name="connsiteX2" fmla="*/ 295889 w 295889"/>
                <a:gd name="connsiteY2" fmla="*/ 291945 h 362083"/>
                <a:gd name="connsiteX3" fmla="*/ 0 w 295889"/>
                <a:gd name="connsiteY3" fmla="*/ 362083 h 3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889" h="362083">
                  <a:moveTo>
                    <a:pt x="0" y="362083"/>
                  </a:moveTo>
                  <a:lnTo>
                    <a:pt x="104205" y="0"/>
                  </a:lnTo>
                  <a:lnTo>
                    <a:pt x="295889" y="291945"/>
                  </a:lnTo>
                  <a:lnTo>
                    <a:pt x="0" y="36208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五角形 11">
              <a:extLst>
                <a:ext uri="{FF2B5EF4-FFF2-40B4-BE49-F238E27FC236}">
                  <a16:creationId xmlns:a16="http://schemas.microsoft.com/office/drawing/2014/main" id="{28155767-2ED0-4199-071D-9E025E964ABC}"/>
                </a:ext>
              </a:extLst>
            </p:cNvPr>
            <p:cNvSpPr/>
            <p:nvPr/>
          </p:nvSpPr>
          <p:spPr>
            <a:xfrm>
              <a:off x="6413616" y="3019877"/>
              <a:ext cx="174608" cy="199123"/>
            </a:xfrm>
            <a:prstGeom prst="pentagon">
              <a:avLst/>
            </a:prstGeom>
            <a:solidFill>
              <a:schemeClr val="tx2">
                <a:lumMod val="75000"/>
              </a:schemeClr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dirty="0"/>
            </a:p>
          </p:txBody>
        </p:sp>
        <p:sp>
          <p:nvSpPr>
            <p:cNvPr id="13" name="五角形 129">
              <a:extLst>
                <a:ext uri="{FF2B5EF4-FFF2-40B4-BE49-F238E27FC236}">
                  <a16:creationId xmlns:a16="http://schemas.microsoft.com/office/drawing/2014/main" id="{0728295F-266B-20A2-DA9E-45904138657C}"/>
                </a:ext>
              </a:extLst>
            </p:cNvPr>
            <p:cNvSpPr/>
            <p:nvPr/>
          </p:nvSpPr>
          <p:spPr>
            <a:xfrm rot="10800000">
              <a:off x="6391805" y="3224219"/>
              <a:ext cx="213330" cy="549640"/>
            </a:xfrm>
            <a:custGeom>
              <a:avLst/>
              <a:gdLst>
                <a:gd name="connsiteX0" fmla="*/ 0 w 222885"/>
                <a:gd name="connsiteY0" fmla="*/ 395110 h 1034415"/>
                <a:gd name="connsiteX1" fmla="*/ 111443 w 222885"/>
                <a:gd name="connsiteY1" fmla="*/ 0 h 1034415"/>
                <a:gd name="connsiteX2" fmla="*/ 222885 w 222885"/>
                <a:gd name="connsiteY2" fmla="*/ 395110 h 1034415"/>
                <a:gd name="connsiteX3" fmla="*/ 180318 w 222885"/>
                <a:gd name="connsiteY3" fmla="*/ 1034412 h 1034415"/>
                <a:gd name="connsiteX4" fmla="*/ 42567 w 222885"/>
                <a:gd name="connsiteY4" fmla="*/ 1034412 h 1034415"/>
                <a:gd name="connsiteX5" fmla="*/ 0 w 222885"/>
                <a:gd name="connsiteY5" fmla="*/ 395110 h 1034415"/>
                <a:gd name="connsiteX0" fmla="*/ 0 w 222885"/>
                <a:gd name="connsiteY0" fmla="*/ 122154 h 761456"/>
                <a:gd name="connsiteX1" fmla="*/ 98747 w 222885"/>
                <a:gd name="connsiteY1" fmla="*/ 0 h 761456"/>
                <a:gd name="connsiteX2" fmla="*/ 222885 w 222885"/>
                <a:gd name="connsiteY2" fmla="*/ 122154 h 761456"/>
                <a:gd name="connsiteX3" fmla="*/ 180318 w 222885"/>
                <a:gd name="connsiteY3" fmla="*/ 761456 h 761456"/>
                <a:gd name="connsiteX4" fmla="*/ 42567 w 222885"/>
                <a:gd name="connsiteY4" fmla="*/ 761456 h 761456"/>
                <a:gd name="connsiteX5" fmla="*/ 0 w 222885"/>
                <a:gd name="connsiteY5" fmla="*/ 122154 h 761456"/>
                <a:gd name="connsiteX0" fmla="*/ 0 w 222885"/>
                <a:gd name="connsiteY0" fmla="*/ 122154 h 761456"/>
                <a:gd name="connsiteX1" fmla="*/ 132866 w 222885"/>
                <a:gd name="connsiteY1" fmla="*/ 0 h 761456"/>
                <a:gd name="connsiteX2" fmla="*/ 222885 w 222885"/>
                <a:gd name="connsiteY2" fmla="*/ 122154 h 761456"/>
                <a:gd name="connsiteX3" fmla="*/ 180318 w 222885"/>
                <a:gd name="connsiteY3" fmla="*/ 761456 h 761456"/>
                <a:gd name="connsiteX4" fmla="*/ 42567 w 222885"/>
                <a:gd name="connsiteY4" fmla="*/ 761456 h 761456"/>
                <a:gd name="connsiteX5" fmla="*/ 0 w 222885"/>
                <a:gd name="connsiteY5" fmla="*/ 122154 h 761456"/>
                <a:gd name="connsiteX0" fmla="*/ 0 w 222885"/>
                <a:gd name="connsiteY0" fmla="*/ 122154 h 761456"/>
                <a:gd name="connsiteX1" fmla="*/ 98747 w 222885"/>
                <a:gd name="connsiteY1" fmla="*/ 0 h 761456"/>
                <a:gd name="connsiteX2" fmla="*/ 222885 w 222885"/>
                <a:gd name="connsiteY2" fmla="*/ 122154 h 761456"/>
                <a:gd name="connsiteX3" fmla="*/ 180318 w 222885"/>
                <a:gd name="connsiteY3" fmla="*/ 761456 h 761456"/>
                <a:gd name="connsiteX4" fmla="*/ 42567 w 222885"/>
                <a:gd name="connsiteY4" fmla="*/ 761456 h 761456"/>
                <a:gd name="connsiteX5" fmla="*/ 0 w 222885"/>
                <a:gd name="connsiteY5" fmla="*/ 122154 h 761456"/>
                <a:gd name="connsiteX0" fmla="*/ 0 w 222885"/>
                <a:gd name="connsiteY0" fmla="*/ 81206 h 720508"/>
                <a:gd name="connsiteX1" fmla="*/ 98747 w 222885"/>
                <a:gd name="connsiteY1" fmla="*/ 0 h 720508"/>
                <a:gd name="connsiteX2" fmla="*/ 222885 w 222885"/>
                <a:gd name="connsiteY2" fmla="*/ 81206 h 720508"/>
                <a:gd name="connsiteX3" fmla="*/ 180318 w 222885"/>
                <a:gd name="connsiteY3" fmla="*/ 720508 h 720508"/>
                <a:gd name="connsiteX4" fmla="*/ 42567 w 222885"/>
                <a:gd name="connsiteY4" fmla="*/ 720508 h 720508"/>
                <a:gd name="connsiteX5" fmla="*/ 0 w 222885"/>
                <a:gd name="connsiteY5" fmla="*/ 81206 h 720508"/>
                <a:gd name="connsiteX0" fmla="*/ 0 w 222886"/>
                <a:gd name="connsiteY0" fmla="*/ 88003 h 720508"/>
                <a:gd name="connsiteX1" fmla="*/ 98748 w 222886"/>
                <a:gd name="connsiteY1" fmla="*/ 0 h 720508"/>
                <a:gd name="connsiteX2" fmla="*/ 222886 w 222886"/>
                <a:gd name="connsiteY2" fmla="*/ 81206 h 720508"/>
                <a:gd name="connsiteX3" fmla="*/ 180319 w 222886"/>
                <a:gd name="connsiteY3" fmla="*/ 720508 h 720508"/>
                <a:gd name="connsiteX4" fmla="*/ 42568 w 222886"/>
                <a:gd name="connsiteY4" fmla="*/ 720508 h 720508"/>
                <a:gd name="connsiteX5" fmla="*/ 0 w 222886"/>
                <a:gd name="connsiteY5" fmla="*/ 88003 h 720508"/>
                <a:gd name="connsiteX0" fmla="*/ 0 w 222886"/>
                <a:gd name="connsiteY0" fmla="*/ 88003 h 720508"/>
                <a:gd name="connsiteX1" fmla="*/ 98747 w 222886"/>
                <a:gd name="connsiteY1" fmla="*/ 0 h 720508"/>
                <a:gd name="connsiteX2" fmla="*/ 222886 w 222886"/>
                <a:gd name="connsiteY2" fmla="*/ 81206 h 720508"/>
                <a:gd name="connsiteX3" fmla="*/ 180319 w 222886"/>
                <a:gd name="connsiteY3" fmla="*/ 720508 h 720508"/>
                <a:gd name="connsiteX4" fmla="*/ 42568 w 222886"/>
                <a:gd name="connsiteY4" fmla="*/ 720508 h 720508"/>
                <a:gd name="connsiteX5" fmla="*/ 0 w 222886"/>
                <a:gd name="connsiteY5" fmla="*/ 88003 h 720508"/>
                <a:gd name="connsiteX0" fmla="*/ 0 w 222886"/>
                <a:gd name="connsiteY0" fmla="*/ 88003 h 720508"/>
                <a:gd name="connsiteX1" fmla="*/ 98747 w 222886"/>
                <a:gd name="connsiteY1" fmla="*/ 0 h 720508"/>
                <a:gd name="connsiteX2" fmla="*/ 222886 w 222886"/>
                <a:gd name="connsiteY2" fmla="*/ 81206 h 720508"/>
                <a:gd name="connsiteX3" fmla="*/ 204960 w 222886"/>
                <a:gd name="connsiteY3" fmla="*/ 330217 h 720508"/>
                <a:gd name="connsiteX4" fmla="*/ 180319 w 222886"/>
                <a:gd name="connsiteY4" fmla="*/ 720508 h 720508"/>
                <a:gd name="connsiteX5" fmla="*/ 42568 w 222886"/>
                <a:gd name="connsiteY5" fmla="*/ 720508 h 720508"/>
                <a:gd name="connsiteX6" fmla="*/ 0 w 222886"/>
                <a:gd name="connsiteY6" fmla="*/ 88003 h 720508"/>
                <a:gd name="connsiteX0" fmla="*/ 0 w 222886"/>
                <a:gd name="connsiteY0" fmla="*/ 88003 h 720508"/>
                <a:gd name="connsiteX1" fmla="*/ 98747 w 222886"/>
                <a:gd name="connsiteY1" fmla="*/ 0 h 720508"/>
                <a:gd name="connsiteX2" fmla="*/ 222886 w 222886"/>
                <a:gd name="connsiteY2" fmla="*/ 81206 h 720508"/>
                <a:gd name="connsiteX3" fmla="*/ 204960 w 222886"/>
                <a:gd name="connsiteY3" fmla="*/ 330217 h 720508"/>
                <a:gd name="connsiteX4" fmla="*/ 180319 w 222886"/>
                <a:gd name="connsiteY4" fmla="*/ 720508 h 720508"/>
                <a:gd name="connsiteX5" fmla="*/ 42568 w 222886"/>
                <a:gd name="connsiteY5" fmla="*/ 720508 h 720508"/>
                <a:gd name="connsiteX6" fmla="*/ 0 w 222886"/>
                <a:gd name="connsiteY6" fmla="*/ 88003 h 720508"/>
                <a:gd name="connsiteX0" fmla="*/ 0 w 204960"/>
                <a:gd name="connsiteY0" fmla="*/ 88003 h 720508"/>
                <a:gd name="connsiteX1" fmla="*/ 98747 w 204960"/>
                <a:gd name="connsiteY1" fmla="*/ 0 h 720508"/>
                <a:gd name="connsiteX2" fmla="*/ 142401 w 204960"/>
                <a:gd name="connsiteY2" fmla="*/ 196571 h 720508"/>
                <a:gd name="connsiteX3" fmla="*/ 204960 w 204960"/>
                <a:gd name="connsiteY3" fmla="*/ 330217 h 720508"/>
                <a:gd name="connsiteX4" fmla="*/ 180319 w 204960"/>
                <a:gd name="connsiteY4" fmla="*/ 720508 h 720508"/>
                <a:gd name="connsiteX5" fmla="*/ 42568 w 204960"/>
                <a:gd name="connsiteY5" fmla="*/ 720508 h 720508"/>
                <a:gd name="connsiteX6" fmla="*/ 0 w 204960"/>
                <a:gd name="connsiteY6" fmla="*/ 88003 h 720508"/>
                <a:gd name="connsiteX0" fmla="*/ 0 w 204960"/>
                <a:gd name="connsiteY0" fmla="*/ 0 h 632505"/>
                <a:gd name="connsiteX1" fmla="*/ 126415 w 204960"/>
                <a:gd name="connsiteY1" fmla="*/ 3611 h 632505"/>
                <a:gd name="connsiteX2" fmla="*/ 142401 w 204960"/>
                <a:gd name="connsiteY2" fmla="*/ 108568 h 632505"/>
                <a:gd name="connsiteX3" fmla="*/ 204960 w 204960"/>
                <a:gd name="connsiteY3" fmla="*/ 242214 h 632505"/>
                <a:gd name="connsiteX4" fmla="*/ 180319 w 204960"/>
                <a:gd name="connsiteY4" fmla="*/ 632505 h 632505"/>
                <a:gd name="connsiteX5" fmla="*/ 42568 w 204960"/>
                <a:gd name="connsiteY5" fmla="*/ 632505 h 632505"/>
                <a:gd name="connsiteX6" fmla="*/ 0 w 204960"/>
                <a:gd name="connsiteY6" fmla="*/ 0 h 632505"/>
                <a:gd name="connsiteX0" fmla="*/ 0 w 204960"/>
                <a:gd name="connsiteY0" fmla="*/ 0 h 632505"/>
                <a:gd name="connsiteX1" fmla="*/ 126415 w 204960"/>
                <a:gd name="connsiteY1" fmla="*/ 3611 h 632505"/>
                <a:gd name="connsiteX2" fmla="*/ 204960 w 204960"/>
                <a:gd name="connsiteY2" fmla="*/ 242214 h 632505"/>
                <a:gd name="connsiteX3" fmla="*/ 180319 w 204960"/>
                <a:gd name="connsiteY3" fmla="*/ 632505 h 632505"/>
                <a:gd name="connsiteX4" fmla="*/ 42568 w 204960"/>
                <a:gd name="connsiteY4" fmla="*/ 632505 h 632505"/>
                <a:gd name="connsiteX5" fmla="*/ 0 w 204960"/>
                <a:gd name="connsiteY5" fmla="*/ 0 h 632505"/>
                <a:gd name="connsiteX0" fmla="*/ 0 w 204960"/>
                <a:gd name="connsiteY0" fmla="*/ 0 h 632505"/>
                <a:gd name="connsiteX1" fmla="*/ 136476 w 204960"/>
                <a:gd name="connsiteY1" fmla="*/ 54507 h 632505"/>
                <a:gd name="connsiteX2" fmla="*/ 204960 w 204960"/>
                <a:gd name="connsiteY2" fmla="*/ 242214 h 632505"/>
                <a:gd name="connsiteX3" fmla="*/ 180319 w 204960"/>
                <a:gd name="connsiteY3" fmla="*/ 632505 h 632505"/>
                <a:gd name="connsiteX4" fmla="*/ 42568 w 204960"/>
                <a:gd name="connsiteY4" fmla="*/ 632505 h 632505"/>
                <a:gd name="connsiteX5" fmla="*/ 0 w 204960"/>
                <a:gd name="connsiteY5" fmla="*/ 0 h 632505"/>
                <a:gd name="connsiteX0" fmla="*/ 0 w 204960"/>
                <a:gd name="connsiteY0" fmla="*/ 9961 h 642466"/>
                <a:gd name="connsiteX1" fmla="*/ 123900 w 204960"/>
                <a:gd name="connsiteY1" fmla="*/ 0 h 642466"/>
                <a:gd name="connsiteX2" fmla="*/ 204960 w 204960"/>
                <a:gd name="connsiteY2" fmla="*/ 252175 h 642466"/>
                <a:gd name="connsiteX3" fmla="*/ 180319 w 204960"/>
                <a:gd name="connsiteY3" fmla="*/ 642466 h 642466"/>
                <a:gd name="connsiteX4" fmla="*/ 42568 w 204960"/>
                <a:gd name="connsiteY4" fmla="*/ 642466 h 642466"/>
                <a:gd name="connsiteX5" fmla="*/ 0 w 204960"/>
                <a:gd name="connsiteY5" fmla="*/ 9961 h 642466"/>
                <a:gd name="connsiteX0" fmla="*/ 0 w 184839"/>
                <a:gd name="connsiteY0" fmla="*/ 264444 h 642466"/>
                <a:gd name="connsiteX1" fmla="*/ 103779 w 184839"/>
                <a:gd name="connsiteY1" fmla="*/ 0 h 642466"/>
                <a:gd name="connsiteX2" fmla="*/ 184839 w 184839"/>
                <a:gd name="connsiteY2" fmla="*/ 252175 h 642466"/>
                <a:gd name="connsiteX3" fmla="*/ 160198 w 184839"/>
                <a:gd name="connsiteY3" fmla="*/ 642466 h 642466"/>
                <a:gd name="connsiteX4" fmla="*/ 22447 w 184839"/>
                <a:gd name="connsiteY4" fmla="*/ 642466 h 642466"/>
                <a:gd name="connsiteX5" fmla="*/ 0 w 184839"/>
                <a:gd name="connsiteY5" fmla="*/ 264444 h 64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39" h="642466">
                  <a:moveTo>
                    <a:pt x="0" y="264444"/>
                  </a:moveTo>
                  <a:lnTo>
                    <a:pt x="103779" y="0"/>
                  </a:lnTo>
                  <a:lnTo>
                    <a:pt x="184839" y="252175"/>
                  </a:lnTo>
                  <a:lnTo>
                    <a:pt x="160198" y="642466"/>
                  </a:lnTo>
                  <a:lnTo>
                    <a:pt x="22447" y="642466"/>
                  </a:lnTo>
                  <a:lnTo>
                    <a:pt x="0" y="26444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5" name="円/楕円 172">
              <a:extLst>
                <a:ext uri="{FF2B5EF4-FFF2-40B4-BE49-F238E27FC236}">
                  <a16:creationId xmlns:a16="http://schemas.microsoft.com/office/drawing/2014/main" id="{BE8352F2-9765-F272-D005-DD055AA90963}"/>
                </a:ext>
              </a:extLst>
            </p:cNvPr>
            <p:cNvSpPr/>
            <p:nvPr/>
          </p:nvSpPr>
          <p:spPr>
            <a:xfrm>
              <a:off x="6429325" y="3856654"/>
              <a:ext cx="179512" cy="2028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73">
              <a:extLst>
                <a:ext uri="{FF2B5EF4-FFF2-40B4-BE49-F238E27FC236}">
                  <a16:creationId xmlns:a16="http://schemas.microsoft.com/office/drawing/2014/main" id="{CC45782A-FA58-ECA0-CBD1-5EE4F5B8BFB5}"/>
                </a:ext>
              </a:extLst>
            </p:cNvPr>
            <p:cNvSpPr/>
            <p:nvPr/>
          </p:nvSpPr>
          <p:spPr>
            <a:xfrm>
              <a:off x="6429326" y="4289637"/>
              <a:ext cx="179512" cy="2028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74">
              <a:extLst>
                <a:ext uri="{FF2B5EF4-FFF2-40B4-BE49-F238E27FC236}">
                  <a16:creationId xmlns:a16="http://schemas.microsoft.com/office/drawing/2014/main" id="{3678DA3D-CBB5-04CA-2625-667646776A7B}"/>
                </a:ext>
              </a:extLst>
            </p:cNvPr>
            <p:cNvSpPr/>
            <p:nvPr/>
          </p:nvSpPr>
          <p:spPr>
            <a:xfrm>
              <a:off x="6429956" y="4721007"/>
              <a:ext cx="179512" cy="2028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21">
              <a:extLst>
                <a:ext uri="{FF2B5EF4-FFF2-40B4-BE49-F238E27FC236}">
                  <a16:creationId xmlns:a16="http://schemas.microsoft.com/office/drawing/2014/main" id="{11C5A2D1-8486-A8A9-85C0-B24004C6AA3D}"/>
                </a:ext>
              </a:extLst>
            </p:cNvPr>
            <p:cNvSpPr/>
            <p:nvPr/>
          </p:nvSpPr>
          <p:spPr>
            <a:xfrm>
              <a:off x="5050558" y="4420450"/>
              <a:ext cx="637642" cy="157923"/>
            </a:xfrm>
            <a:custGeom>
              <a:avLst/>
              <a:gdLst>
                <a:gd name="connsiteX0" fmla="*/ 0 w 648072"/>
                <a:gd name="connsiteY0" fmla="*/ 0 h 144016"/>
                <a:gd name="connsiteX1" fmla="*/ 648072 w 648072"/>
                <a:gd name="connsiteY1" fmla="*/ 0 h 144016"/>
                <a:gd name="connsiteX2" fmla="*/ 648072 w 648072"/>
                <a:gd name="connsiteY2" fmla="*/ 144016 h 144016"/>
                <a:gd name="connsiteX3" fmla="*/ 0 w 648072"/>
                <a:gd name="connsiteY3" fmla="*/ 144016 h 144016"/>
                <a:gd name="connsiteX4" fmla="*/ 0 w 648072"/>
                <a:gd name="connsiteY4" fmla="*/ 0 h 144016"/>
                <a:gd name="connsiteX0" fmla="*/ 0 w 648072"/>
                <a:gd name="connsiteY0" fmla="*/ 0 h 154446"/>
                <a:gd name="connsiteX1" fmla="*/ 648072 w 648072"/>
                <a:gd name="connsiteY1" fmla="*/ 0 h 154446"/>
                <a:gd name="connsiteX2" fmla="*/ 648072 w 648072"/>
                <a:gd name="connsiteY2" fmla="*/ 144016 h 154446"/>
                <a:gd name="connsiteX3" fmla="*/ 17384 w 648072"/>
                <a:gd name="connsiteY3" fmla="*/ 154446 h 154446"/>
                <a:gd name="connsiteX4" fmla="*/ 0 w 648072"/>
                <a:gd name="connsiteY4" fmla="*/ 0 h 154446"/>
                <a:gd name="connsiteX0" fmla="*/ 0 w 637642"/>
                <a:gd name="connsiteY0" fmla="*/ 0 h 171830"/>
                <a:gd name="connsiteX1" fmla="*/ 637642 w 637642"/>
                <a:gd name="connsiteY1" fmla="*/ 17384 h 171830"/>
                <a:gd name="connsiteX2" fmla="*/ 637642 w 637642"/>
                <a:gd name="connsiteY2" fmla="*/ 161400 h 171830"/>
                <a:gd name="connsiteX3" fmla="*/ 6954 w 637642"/>
                <a:gd name="connsiteY3" fmla="*/ 171830 h 171830"/>
                <a:gd name="connsiteX4" fmla="*/ 0 w 637642"/>
                <a:gd name="connsiteY4" fmla="*/ 0 h 171830"/>
                <a:gd name="connsiteX0" fmla="*/ 0 w 637642"/>
                <a:gd name="connsiteY0" fmla="*/ 3477 h 154446"/>
                <a:gd name="connsiteX1" fmla="*/ 637642 w 637642"/>
                <a:gd name="connsiteY1" fmla="*/ 0 h 154446"/>
                <a:gd name="connsiteX2" fmla="*/ 637642 w 637642"/>
                <a:gd name="connsiteY2" fmla="*/ 144016 h 154446"/>
                <a:gd name="connsiteX3" fmla="*/ 6954 w 637642"/>
                <a:gd name="connsiteY3" fmla="*/ 154446 h 154446"/>
                <a:gd name="connsiteX4" fmla="*/ 0 w 637642"/>
                <a:gd name="connsiteY4" fmla="*/ 3477 h 154446"/>
                <a:gd name="connsiteX0" fmla="*/ 0 w 637642"/>
                <a:gd name="connsiteY0" fmla="*/ 3477 h 157923"/>
                <a:gd name="connsiteX1" fmla="*/ 637642 w 637642"/>
                <a:gd name="connsiteY1" fmla="*/ 0 h 157923"/>
                <a:gd name="connsiteX2" fmla="*/ 637642 w 637642"/>
                <a:gd name="connsiteY2" fmla="*/ 144016 h 157923"/>
                <a:gd name="connsiteX3" fmla="*/ 13907 w 637642"/>
                <a:gd name="connsiteY3" fmla="*/ 157923 h 157923"/>
                <a:gd name="connsiteX4" fmla="*/ 0 w 637642"/>
                <a:gd name="connsiteY4" fmla="*/ 3477 h 157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642" h="157923">
                  <a:moveTo>
                    <a:pt x="0" y="3477"/>
                  </a:moveTo>
                  <a:lnTo>
                    <a:pt x="637642" y="0"/>
                  </a:lnTo>
                  <a:lnTo>
                    <a:pt x="637642" y="144016"/>
                  </a:lnTo>
                  <a:lnTo>
                    <a:pt x="13907" y="157923"/>
                  </a:lnTo>
                  <a:lnTo>
                    <a:pt x="0" y="347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76">
              <a:extLst>
                <a:ext uri="{FF2B5EF4-FFF2-40B4-BE49-F238E27FC236}">
                  <a16:creationId xmlns:a16="http://schemas.microsoft.com/office/drawing/2014/main" id="{7993125C-65A4-4EFF-F8CD-BF6E59B93AC5}"/>
                </a:ext>
              </a:extLst>
            </p:cNvPr>
            <p:cNvSpPr/>
            <p:nvPr/>
          </p:nvSpPr>
          <p:spPr>
            <a:xfrm>
              <a:off x="7470860" y="4410018"/>
              <a:ext cx="668933" cy="161401"/>
            </a:xfrm>
            <a:custGeom>
              <a:avLst/>
              <a:gdLst>
                <a:gd name="connsiteX0" fmla="*/ 0 w 648072"/>
                <a:gd name="connsiteY0" fmla="*/ 0 h 144016"/>
                <a:gd name="connsiteX1" fmla="*/ 648072 w 648072"/>
                <a:gd name="connsiteY1" fmla="*/ 0 h 144016"/>
                <a:gd name="connsiteX2" fmla="*/ 648072 w 648072"/>
                <a:gd name="connsiteY2" fmla="*/ 144016 h 144016"/>
                <a:gd name="connsiteX3" fmla="*/ 0 w 648072"/>
                <a:gd name="connsiteY3" fmla="*/ 144016 h 144016"/>
                <a:gd name="connsiteX4" fmla="*/ 0 w 648072"/>
                <a:gd name="connsiteY4" fmla="*/ 0 h 144016"/>
                <a:gd name="connsiteX0" fmla="*/ 0 w 668933"/>
                <a:gd name="connsiteY0" fmla="*/ 10431 h 154447"/>
                <a:gd name="connsiteX1" fmla="*/ 668933 w 668933"/>
                <a:gd name="connsiteY1" fmla="*/ 0 h 154447"/>
                <a:gd name="connsiteX2" fmla="*/ 648072 w 668933"/>
                <a:gd name="connsiteY2" fmla="*/ 154447 h 154447"/>
                <a:gd name="connsiteX3" fmla="*/ 0 w 668933"/>
                <a:gd name="connsiteY3" fmla="*/ 154447 h 154447"/>
                <a:gd name="connsiteX4" fmla="*/ 0 w 668933"/>
                <a:gd name="connsiteY4" fmla="*/ 10431 h 154447"/>
                <a:gd name="connsiteX0" fmla="*/ 0 w 668933"/>
                <a:gd name="connsiteY0" fmla="*/ 10431 h 161401"/>
                <a:gd name="connsiteX1" fmla="*/ 668933 w 668933"/>
                <a:gd name="connsiteY1" fmla="*/ 0 h 161401"/>
                <a:gd name="connsiteX2" fmla="*/ 641118 w 668933"/>
                <a:gd name="connsiteY2" fmla="*/ 161401 h 161401"/>
                <a:gd name="connsiteX3" fmla="*/ 0 w 668933"/>
                <a:gd name="connsiteY3" fmla="*/ 154447 h 161401"/>
                <a:gd name="connsiteX4" fmla="*/ 0 w 668933"/>
                <a:gd name="connsiteY4" fmla="*/ 10431 h 161401"/>
                <a:gd name="connsiteX0" fmla="*/ 0 w 668933"/>
                <a:gd name="connsiteY0" fmla="*/ 10431 h 161401"/>
                <a:gd name="connsiteX1" fmla="*/ 668933 w 668933"/>
                <a:gd name="connsiteY1" fmla="*/ 0 h 161401"/>
                <a:gd name="connsiteX2" fmla="*/ 623734 w 668933"/>
                <a:gd name="connsiteY2" fmla="*/ 161401 h 161401"/>
                <a:gd name="connsiteX3" fmla="*/ 0 w 668933"/>
                <a:gd name="connsiteY3" fmla="*/ 154447 h 161401"/>
                <a:gd name="connsiteX4" fmla="*/ 0 w 668933"/>
                <a:gd name="connsiteY4" fmla="*/ 10431 h 16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933" h="161401">
                  <a:moveTo>
                    <a:pt x="0" y="10431"/>
                  </a:moveTo>
                  <a:lnTo>
                    <a:pt x="668933" y="0"/>
                  </a:lnTo>
                  <a:lnTo>
                    <a:pt x="623734" y="161401"/>
                  </a:lnTo>
                  <a:lnTo>
                    <a:pt x="0" y="154447"/>
                  </a:lnTo>
                  <a:lnTo>
                    <a:pt x="0" y="1043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341EA633-4593-2DDE-0C7E-410C0A63D221}"/>
                </a:ext>
              </a:extLst>
            </p:cNvPr>
            <p:cNvGrpSpPr/>
            <p:nvPr/>
          </p:nvGrpSpPr>
          <p:grpSpPr>
            <a:xfrm>
              <a:off x="8010576" y="1955159"/>
              <a:ext cx="1060704" cy="1253868"/>
              <a:chOff x="4022106" y="476672"/>
              <a:chExt cx="1060704" cy="1253868"/>
            </a:xfrm>
          </p:grpSpPr>
          <p:sp>
            <p:nvSpPr>
              <p:cNvPr id="23" name="二等辺三角形 46">
                <a:extLst>
                  <a:ext uri="{FF2B5EF4-FFF2-40B4-BE49-F238E27FC236}">
                    <a16:creationId xmlns:a16="http://schemas.microsoft.com/office/drawing/2014/main" id="{6B1DC4A8-0A8B-EB64-09D5-BBA8A1E70398}"/>
                  </a:ext>
                </a:extLst>
              </p:cNvPr>
              <p:cNvSpPr/>
              <p:nvPr/>
            </p:nvSpPr>
            <p:spPr>
              <a:xfrm>
                <a:off x="4022106" y="476672"/>
                <a:ext cx="1060704" cy="1253868"/>
              </a:xfrm>
              <a:custGeom>
                <a:avLst/>
                <a:gdLst/>
                <a:ahLst/>
                <a:cxnLst/>
                <a:rect l="l" t="t" r="r" b="b"/>
                <a:pathLst>
                  <a:path w="1060704" h="1253868">
                    <a:moveTo>
                      <a:pt x="301752" y="0"/>
                    </a:moveTo>
                    <a:lnTo>
                      <a:pt x="758951" y="0"/>
                    </a:lnTo>
                    <a:lnTo>
                      <a:pt x="667511" y="306324"/>
                    </a:lnTo>
                    <a:lnTo>
                      <a:pt x="666591" y="306324"/>
                    </a:lnTo>
                    <a:lnTo>
                      <a:pt x="666591" y="574363"/>
                    </a:lnTo>
                    <a:lnTo>
                      <a:pt x="1060704" y="1253868"/>
                    </a:lnTo>
                    <a:lnTo>
                      <a:pt x="0" y="1253868"/>
                    </a:lnTo>
                    <a:lnTo>
                      <a:pt x="394111" y="574366"/>
                    </a:lnTo>
                    <a:lnTo>
                      <a:pt x="394111" y="306324"/>
                    </a:lnTo>
                    <a:lnTo>
                      <a:pt x="393192" y="306324"/>
                    </a:lnTo>
                    <a:close/>
                  </a:path>
                </a:pathLst>
              </a:custGeom>
              <a:gradFill flip="none" rotWithShape="1">
                <a:gsLst>
                  <a:gs pos="8000">
                    <a:schemeClr val="accent3">
                      <a:lumMod val="60000"/>
                      <a:lumOff val="40000"/>
                    </a:schemeClr>
                  </a:gs>
                  <a:gs pos="53000">
                    <a:schemeClr val="bg1"/>
                  </a:gs>
                </a:gsLst>
                <a:lin ang="162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台形 55">
                <a:extLst>
                  <a:ext uri="{FF2B5EF4-FFF2-40B4-BE49-F238E27FC236}">
                    <a16:creationId xmlns:a16="http://schemas.microsoft.com/office/drawing/2014/main" id="{0626B73D-077E-C9CF-0573-BAD85427349F}"/>
                  </a:ext>
                </a:extLst>
              </p:cNvPr>
              <p:cNvSpPr/>
              <p:nvPr/>
            </p:nvSpPr>
            <p:spPr>
              <a:xfrm>
                <a:off x="4083425" y="1286254"/>
                <a:ext cx="931256" cy="410576"/>
              </a:xfrm>
              <a:custGeom>
                <a:avLst/>
                <a:gdLst>
                  <a:gd name="connsiteX0" fmla="*/ 0 w 914400"/>
                  <a:gd name="connsiteY0" fmla="*/ 431645 h 431645"/>
                  <a:gd name="connsiteX1" fmla="*/ 107911 w 914400"/>
                  <a:gd name="connsiteY1" fmla="*/ 0 h 431645"/>
                  <a:gd name="connsiteX2" fmla="*/ 806489 w 914400"/>
                  <a:gd name="connsiteY2" fmla="*/ 0 h 431645"/>
                  <a:gd name="connsiteX3" fmla="*/ 914400 w 914400"/>
                  <a:gd name="connsiteY3" fmla="*/ 431645 h 431645"/>
                  <a:gd name="connsiteX4" fmla="*/ 0 w 914400"/>
                  <a:gd name="connsiteY4" fmla="*/ 431645 h 431645"/>
                  <a:gd name="connsiteX0" fmla="*/ 0 w 914400"/>
                  <a:gd name="connsiteY0" fmla="*/ 431645 h 431645"/>
                  <a:gd name="connsiteX1" fmla="*/ 209043 w 914400"/>
                  <a:gd name="connsiteY1" fmla="*/ 16855 h 431645"/>
                  <a:gd name="connsiteX2" fmla="*/ 806489 w 914400"/>
                  <a:gd name="connsiteY2" fmla="*/ 0 h 431645"/>
                  <a:gd name="connsiteX3" fmla="*/ 914400 w 914400"/>
                  <a:gd name="connsiteY3" fmla="*/ 431645 h 431645"/>
                  <a:gd name="connsiteX4" fmla="*/ 0 w 914400"/>
                  <a:gd name="connsiteY4" fmla="*/ 431645 h 431645"/>
                  <a:gd name="connsiteX0" fmla="*/ 0 w 927042"/>
                  <a:gd name="connsiteY0" fmla="*/ 397935 h 431645"/>
                  <a:gd name="connsiteX1" fmla="*/ 221685 w 927042"/>
                  <a:gd name="connsiteY1" fmla="*/ 16855 h 431645"/>
                  <a:gd name="connsiteX2" fmla="*/ 819131 w 927042"/>
                  <a:gd name="connsiteY2" fmla="*/ 0 h 431645"/>
                  <a:gd name="connsiteX3" fmla="*/ 927042 w 927042"/>
                  <a:gd name="connsiteY3" fmla="*/ 431645 h 431645"/>
                  <a:gd name="connsiteX4" fmla="*/ 0 w 927042"/>
                  <a:gd name="connsiteY4" fmla="*/ 397935 h 431645"/>
                  <a:gd name="connsiteX0" fmla="*/ 0 w 931256"/>
                  <a:gd name="connsiteY0" fmla="*/ 397935 h 397935"/>
                  <a:gd name="connsiteX1" fmla="*/ 221685 w 931256"/>
                  <a:gd name="connsiteY1" fmla="*/ 16855 h 397935"/>
                  <a:gd name="connsiteX2" fmla="*/ 819131 w 931256"/>
                  <a:gd name="connsiteY2" fmla="*/ 0 h 397935"/>
                  <a:gd name="connsiteX3" fmla="*/ 931256 w 931256"/>
                  <a:gd name="connsiteY3" fmla="*/ 393721 h 397935"/>
                  <a:gd name="connsiteX4" fmla="*/ 0 w 931256"/>
                  <a:gd name="connsiteY4" fmla="*/ 397935 h 397935"/>
                  <a:gd name="connsiteX0" fmla="*/ 0 w 931256"/>
                  <a:gd name="connsiteY0" fmla="*/ 397935 h 397935"/>
                  <a:gd name="connsiteX1" fmla="*/ 221685 w 931256"/>
                  <a:gd name="connsiteY1" fmla="*/ 16855 h 397935"/>
                  <a:gd name="connsiteX2" fmla="*/ 692716 w 931256"/>
                  <a:gd name="connsiteY2" fmla="*/ 0 h 397935"/>
                  <a:gd name="connsiteX3" fmla="*/ 931256 w 931256"/>
                  <a:gd name="connsiteY3" fmla="*/ 393721 h 397935"/>
                  <a:gd name="connsiteX4" fmla="*/ 0 w 931256"/>
                  <a:gd name="connsiteY4" fmla="*/ 397935 h 397935"/>
                  <a:gd name="connsiteX0" fmla="*/ 0 w 931256"/>
                  <a:gd name="connsiteY0" fmla="*/ 402149 h 402149"/>
                  <a:gd name="connsiteX1" fmla="*/ 221685 w 931256"/>
                  <a:gd name="connsiteY1" fmla="*/ 21069 h 402149"/>
                  <a:gd name="connsiteX2" fmla="*/ 713785 w 931256"/>
                  <a:gd name="connsiteY2" fmla="*/ 0 h 402149"/>
                  <a:gd name="connsiteX3" fmla="*/ 931256 w 931256"/>
                  <a:gd name="connsiteY3" fmla="*/ 397935 h 402149"/>
                  <a:gd name="connsiteX4" fmla="*/ 0 w 931256"/>
                  <a:gd name="connsiteY4" fmla="*/ 402149 h 402149"/>
                  <a:gd name="connsiteX0" fmla="*/ 0 w 931256"/>
                  <a:gd name="connsiteY0" fmla="*/ 414790 h 414790"/>
                  <a:gd name="connsiteX1" fmla="*/ 255395 w 931256"/>
                  <a:gd name="connsiteY1" fmla="*/ 0 h 414790"/>
                  <a:gd name="connsiteX2" fmla="*/ 713785 w 931256"/>
                  <a:gd name="connsiteY2" fmla="*/ 12641 h 414790"/>
                  <a:gd name="connsiteX3" fmla="*/ 931256 w 931256"/>
                  <a:gd name="connsiteY3" fmla="*/ 410576 h 414790"/>
                  <a:gd name="connsiteX4" fmla="*/ 0 w 931256"/>
                  <a:gd name="connsiteY4" fmla="*/ 414790 h 414790"/>
                  <a:gd name="connsiteX0" fmla="*/ 0 w 931256"/>
                  <a:gd name="connsiteY0" fmla="*/ 410576 h 410576"/>
                  <a:gd name="connsiteX1" fmla="*/ 238539 w 931256"/>
                  <a:gd name="connsiteY1" fmla="*/ 0 h 410576"/>
                  <a:gd name="connsiteX2" fmla="*/ 713785 w 931256"/>
                  <a:gd name="connsiteY2" fmla="*/ 8427 h 410576"/>
                  <a:gd name="connsiteX3" fmla="*/ 931256 w 931256"/>
                  <a:gd name="connsiteY3" fmla="*/ 406362 h 410576"/>
                  <a:gd name="connsiteX4" fmla="*/ 0 w 931256"/>
                  <a:gd name="connsiteY4" fmla="*/ 410576 h 410576"/>
                  <a:gd name="connsiteX0" fmla="*/ 0 w 931256"/>
                  <a:gd name="connsiteY0" fmla="*/ 410576 h 410576"/>
                  <a:gd name="connsiteX1" fmla="*/ 238539 w 931256"/>
                  <a:gd name="connsiteY1" fmla="*/ 0 h 410576"/>
                  <a:gd name="connsiteX2" fmla="*/ 696929 w 931256"/>
                  <a:gd name="connsiteY2" fmla="*/ 12640 h 410576"/>
                  <a:gd name="connsiteX3" fmla="*/ 931256 w 931256"/>
                  <a:gd name="connsiteY3" fmla="*/ 406362 h 410576"/>
                  <a:gd name="connsiteX4" fmla="*/ 0 w 931256"/>
                  <a:gd name="connsiteY4" fmla="*/ 410576 h 410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1256" h="410576">
                    <a:moveTo>
                      <a:pt x="0" y="410576"/>
                    </a:moveTo>
                    <a:lnTo>
                      <a:pt x="238539" y="0"/>
                    </a:lnTo>
                    <a:lnTo>
                      <a:pt x="696929" y="12640"/>
                    </a:lnTo>
                    <a:lnTo>
                      <a:pt x="931256" y="406362"/>
                    </a:lnTo>
                    <a:lnTo>
                      <a:pt x="0" y="410576"/>
                    </a:lnTo>
                    <a:close/>
                  </a:path>
                </a:pathLst>
              </a:custGeom>
              <a:solidFill>
                <a:srgbClr val="41FF2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/楕円 56">
                <a:extLst>
                  <a:ext uri="{FF2B5EF4-FFF2-40B4-BE49-F238E27FC236}">
                    <a16:creationId xmlns:a16="http://schemas.microsoft.com/office/drawing/2014/main" id="{255581F1-89A1-3184-CDF6-B9ADF3C8FA1D}"/>
                  </a:ext>
                </a:extLst>
              </p:cNvPr>
              <p:cNvSpPr/>
              <p:nvPr/>
            </p:nvSpPr>
            <p:spPr>
              <a:xfrm>
                <a:off x="4322974" y="1337385"/>
                <a:ext cx="93390" cy="920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178">
                <a:extLst>
                  <a:ext uri="{FF2B5EF4-FFF2-40B4-BE49-F238E27FC236}">
                    <a16:creationId xmlns:a16="http://schemas.microsoft.com/office/drawing/2014/main" id="{8CA0D20C-CFA3-4E84-728D-F061258595CB}"/>
                  </a:ext>
                </a:extLst>
              </p:cNvPr>
              <p:cNvSpPr/>
              <p:nvPr/>
            </p:nvSpPr>
            <p:spPr>
              <a:xfrm>
                <a:off x="4275585" y="1474446"/>
                <a:ext cx="140779" cy="1407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2" name="二等辺三角形 43">
              <a:extLst>
                <a:ext uri="{FF2B5EF4-FFF2-40B4-BE49-F238E27FC236}">
                  <a16:creationId xmlns:a16="http://schemas.microsoft.com/office/drawing/2014/main" id="{9A3DBE21-B7DB-D23C-D9D5-E96FC437D0A3}"/>
                </a:ext>
              </a:extLst>
            </p:cNvPr>
            <p:cNvSpPr/>
            <p:nvPr/>
          </p:nvSpPr>
          <p:spPr>
            <a:xfrm rot="6615839" flipV="1">
              <a:off x="6543189" y="2868075"/>
              <a:ext cx="254918" cy="392183"/>
            </a:xfrm>
            <a:custGeom>
              <a:avLst/>
              <a:gdLst>
                <a:gd name="connsiteX0" fmla="*/ 0 w 241932"/>
                <a:gd name="connsiteY0" fmla="*/ 353473 h 353473"/>
                <a:gd name="connsiteX1" fmla="*/ 120966 w 241932"/>
                <a:gd name="connsiteY1" fmla="*/ 0 h 353473"/>
                <a:gd name="connsiteX2" fmla="*/ 241932 w 241932"/>
                <a:gd name="connsiteY2" fmla="*/ 353473 h 353473"/>
                <a:gd name="connsiteX3" fmla="*/ 0 w 241932"/>
                <a:gd name="connsiteY3" fmla="*/ 353473 h 353473"/>
                <a:gd name="connsiteX0" fmla="*/ 0 w 241932"/>
                <a:gd name="connsiteY0" fmla="*/ 359023 h 359023"/>
                <a:gd name="connsiteX1" fmla="*/ 126883 w 241932"/>
                <a:gd name="connsiteY1" fmla="*/ 0 h 359023"/>
                <a:gd name="connsiteX2" fmla="*/ 241932 w 241932"/>
                <a:gd name="connsiteY2" fmla="*/ 359023 h 359023"/>
                <a:gd name="connsiteX3" fmla="*/ 0 w 241932"/>
                <a:gd name="connsiteY3" fmla="*/ 359023 h 359023"/>
                <a:gd name="connsiteX0" fmla="*/ 0 w 241932"/>
                <a:gd name="connsiteY0" fmla="*/ 359023 h 359023"/>
                <a:gd name="connsiteX1" fmla="*/ 126883 w 241932"/>
                <a:gd name="connsiteY1" fmla="*/ 0 h 359023"/>
                <a:gd name="connsiteX2" fmla="*/ 241932 w 241932"/>
                <a:gd name="connsiteY2" fmla="*/ 359023 h 359023"/>
                <a:gd name="connsiteX3" fmla="*/ 15351 w 241932"/>
                <a:gd name="connsiteY3" fmla="*/ 314000 h 359023"/>
                <a:gd name="connsiteX4" fmla="*/ 0 w 241932"/>
                <a:gd name="connsiteY4" fmla="*/ 359023 h 359023"/>
                <a:gd name="connsiteX0" fmla="*/ 0 w 241932"/>
                <a:gd name="connsiteY0" fmla="*/ 359023 h 359023"/>
                <a:gd name="connsiteX1" fmla="*/ 126883 w 241932"/>
                <a:gd name="connsiteY1" fmla="*/ 0 h 359023"/>
                <a:gd name="connsiteX2" fmla="*/ 241932 w 241932"/>
                <a:gd name="connsiteY2" fmla="*/ 359023 h 359023"/>
                <a:gd name="connsiteX3" fmla="*/ 15351 w 241932"/>
                <a:gd name="connsiteY3" fmla="*/ 314000 h 359023"/>
                <a:gd name="connsiteX4" fmla="*/ 0 w 241932"/>
                <a:gd name="connsiteY4" fmla="*/ 359023 h 359023"/>
                <a:gd name="connsiteX0" fmla="*/ 0 w 196632"/>
                <a:gd name="connsiteY0" fmla="*/ 359023 h 359023"/>
                <a:gd name="connsiteX1" fmla="*/ 126883 w 196632"/>
                <a:gd name="connsiteY1" fmla="*/ 0 h 359023"/>
                <a:gd name="connsiteX2" fmla="*/ 196632 w 196632"/>
                <a:gd name="connsiteY2" fmla="*/ 303618 h 359023"/>
                <a:gd name="connsiteX3" fmla="*/ 15351 w 196632"/>
                <a:gd name="connsiteY3" fmla="*/ 314000 h 359023"/>
                <a:gd name="connsiteX4" fmla="*/ 0 w 196632"/>
                <a:gd name="connsiteY4" fmla="*/ 359023 h 359023"/>
                <a:gd name="connsiteX0" fmla="*/ 0 w 196632"/>
                <a:gd name="connsiteY0" fmla="*/ 359023 h 362305"/>
                <a:gd name="connsiteX1" fmla="*/ 126883 w 196632"/>
                <a:gd name="connsiteY1" fmla="*/ 0 h 362305"/>
                <a:gd name="connsiteX2" fmla="*/ 196632 w 196632"/>
                <a:gd name="connsiteY2" fmla="*/ 303618 h 362305"/>
                <a:gd name="connsiteX3" fmla="*/ 41484 w 196632"/>
                <a:gd name="connsiteY3" fmla="*/ 358460 h 362305"/>
                <a:gd name="connsiteX4" fmla="*/ 0 w 196632"/>
                <a:gd name="connsiteY4" fmla="*/ 359023 h 362305"/>
                <a:gd name="connsiteX0" fmla="*/ 11299 w 155148"/>
                <a:gd name="connsiteY0" fmla="*/ 216055 h 362305"/>
                <a:gd name="connsiteX1" fmla="*/ 85399 w 155148"/>
                <a:gd name="connsiteY1" fmla="*/ 0 h 362305"/>
                <a:gd name="connsiteX2" fmla="*/ 155148 w 155148"/>
                <a:gd name="connsiteY2" fmla="*/ 303618 h 362305"/>
                <a:gd name="connsiteX3" fmla="*/ 0 w 155148"/>
                <a:gd name="connsiteY3" fmla="*/ 358460 h 362305"/>
                <a:gd name="connsiteX4" fmla="*/ 11299 w 155148"/>
                <a:gd name="connsiteY4" fmla="*/ 216055 h 362305"/>
                <a:gd name="connsiteX0" fmla="*/ 63982 w 207831"/>
                <a:gd name="connsiteY0" fmla="*/ 216055 h 358499"/>
                <a:gd name="connsiteX1" fmla="*/ 138082 w 207831"/>
                <a:gd name="connsiteY1" fmla="*/ 0 h 358499"/>
                <a:gd name="connsiteX2" fmla="*/ 207831 w 207831"/>
                <a:gd name="connsiteY2" fmla="*/ 303618 h 358499"/>
                <a:gd name="connsiteX3" fmla="*/ 0 w 207831"/>
                <a:gd name="connsiteY3" fmla="*/ 354484 h 358499"/>
                <a:gd name="connsiteX4" fmla="*/ 63982 w 207831"/>
                <a:gd name="connsiteY4" fmla="*/ 216055 h 358499"/>
                <a:gd name="connsiteX0" fmla="*/ 63982 w 207831"/>
                <a:gd name="connsiteY0" fmla="*/ 216055 h 354484"/>
                <a:gd name="connsiteX1" fmla="*/ 138082 w 207831"/>
                <a:gd name="connsiteY1" fmla="*/ 0 h 354484"/>
                <a:gd name="connsiteX2" fmla="*/ 207831 w 207831"/>
                <a:gd name="connsiteY2" fmla="*/ 303618 h 354484"/>
                <a:gd name="connsiteX3" fmla="*/ 0 w 207831"/>
                <a:gd name="connsiteY3" fmla="*/ 354484 h 354484"/>
                <a:gd name="connsiteX4" fmla="*/ 63982 w 207831"/>
                <a:gd name="connsiteY4" fmla="*/ 216055 h 354484"/>
                <a:gd name="connsiteX0" fmla="*/ 69346 w 213195"/>
                <a:gd name="connsiteY0" fmla="*/ 216055 h 368002"/>
                <a:gd name="connsiteX1" fmla="*/ 143446 w 213195"/>
                <a:gd name="connsiteY1" fmla="*/ 0 h 368002"/>
                <a:gd name="connsiteX2" fmla="*/ 213195 w 213195"/>
                <a:gd name="connsiteY2" fmla="*/ 303618 h 368002"/>
                <a:gd name="connsiteX3" fmla="*/ 27045 w 213195"/>
                <a:gd name="connsiteY3" fmla="*/ 358619 h 368002"/>
                <a:gd name="connsiteX4" fmla="*/ 5364 w 213195"/>
                <a:gd name="connsiteY4" fmla="*/ 354484 h 368002"/>
                <a:gd name="connsiteX5" fmla="*/ 69346 w 213195"/>
                <a:gd name="connsiteY5" fmla="*/ 216055 h 368002"/>
                <a:gd name="connsiteX0" fmla="*/ 69346 w 213195"/>
                <a:gd name="connsiteY0" fmla="*/ 216055 h 368002"/>
                <a:gd name="connsiteX1" fmla="*/ 143446 w 213195"/>
                <a:gd name="connsiteY1" fmla="*/ 0 h 368002"/>
                <a:gd name="connsiteX2" fmla="*/ 213195 w 213195"/>
                <a:gd name="connsiteY2" fmla="*/ 303618 h 368002"/>
                <a:gd name="connsiteX3" fmla="*/ 27045 w 213195"/>
                <a:gd name="connsiteY3" fmla="*/ 358619 h 368002"/>
                <a:gd name="connsiteX4" fmla="*/ 5364 w 213195"/>
                <a:gd name="connsiteY4" fmla="*/ 354484 h 368002"/>
                <a:gd name="connsiteX5" fmla="*/ 69346 w 213195"/>
                <a:gd name="connsiteY5" fmla="*/ 216055 h 368002"/>
                <a:gd name="connsiteX0" fmla="*/ 51069 w 213195"/>
                <a:gd name="connsiteY0" fmla="*/ 213175 h 368002"/>
                <a:gd name="connsiteX1" fmla="*/ 143446 w 213195"/>
                <a:gd name="connsiteY1" fmla="*/ 0 h 368002"/>
                <a:gd name="connsiteX2" fmla="*/ 213195 w 213195"/>
                <a:gd name="connsiteY2" fmla="*/ 303618 h 368002"/>
                <a:gd name="connsiteX3" fmla="*/ 27045 w 213195"/>
                <a:gd name="connsiteY3" fmla="*/ 358619 h 368002"/>
                <a:gd name="connsiteX4" fmla="*/ 5364 w 213195"/>
                <a:gd name="connsiteY4" fmla="*/ 354484 h 368002"/>
                <a:gd name="connsiteX5" fmla="*/ 51069 w 213195"/>
                <a:gd name="connsiteY5" fmla="*/ 213175 h 368002"/>
                <a:gd name="connsiteX0" fmla="*/ 62538 w 213195"/>
                <a:gd name="connsiteY0" fmla="*/ 213541 h 368002"/>
                <a:gd name="connsiteX1" fmla="*/ 143446 w 213195"/>
                <a:gd name="connsiteY1" fmla="*/ 0 h 368002"/>
                <a:gd name="connsiteX2" fmla="*/ 213195 w 213195"/>
                <a:gd name="connsiteY2" fmla="*/ 303618 h 368002"/>
                <a:gd name="connsiteX3" fmla="*/ 27045 w 213195"/>
                <a:gd name="connsiteY3" fmla="*/ 358619 h 368002"/>
                <a:gd name="connsiteX4" fmla="*/ 5364 w 213195"/>
                <a:gd name="connsiteY4" fmla="*/ 354484 h 368002"/>
                <a:gd name="connsiteX5" fmla="*/ 62538 w 213195"/>
                <a:gd name="connsiteY5" fmla="*/ 213541 h 368002"/>
                <a:gd name="connsiteX0" fmla="*/ 62538 w 231996"/>
                <a:gd name="connsiteY0" fmla="*/ 213541 h 368002"/>
                <a:gd name="connsiteX1" fmla="*/ 143446 w 231996"/>
                <a:gd name="connsiteY1" fmla="*/ 0 h 368002"/>
                <a:gd name="connsiteX2" fmla="*/ 231996 w 231996"/>
                <a:gd name="connsiteY2" fmla="*/ 326032 h 368002"/>
                <a:gd name="connsiteX3" fmla="*/ 27045 w 231996"/>
                <a:gd name="connsiteY3" fmla="*/ 358619 h 368002"/>
                <a:gd name="connsiteX4" fmla="*/ 5364 w 231996"/>
                <a:gd name="connsiteY4" fmla="*/ 354484 h 368002"/>
                <a:gd name="connsiteX5" fmla="*/ 62538 w 231996"/>
                <a:gd name="connsiteY5" fmla="*/ 213541 h 368002"/>
                <a:gd name="connsiteX0" fmla="*/ 62538 w 231996"/>
                <a:gd name="connsiteY0" fmla="*/ 213541 h 368002"/>
                <a:gd name="connsiteX1" fmla="*/ 143446 w 231996"/>
                <a:gd name="connsiteY1" fmla="*/ 0 h 368002"/>
                <a:gd name="connsiteX2" fmla="*/ 231996 w 231996"/>
                <a:gd name="connsiteY2" fmla="*/ 326032 h 368002"/>
                <a:gd name="connsiteX3" fmla="*/ 27045 w 231996"/>
                <a:gd name="connsiteY3" fmla="*/ 358619 h 368002"/>
                <a:gd name="connsiteX4" fmla="*/ 5364 w 231996"/>
                <a:gd name="connsiteY4" fmla="*/ 354484 h 368002"/>
                <a:gd name="connsiteX5" fmla="*/ 62538 w 231996"/>
                <a:gd name="connsiteY5" fmla="*/ 213541 h 368002"/>
                <a:gd name="connsiteX0" fmla="*/ 62538 w 231996"/>
                <a:gd name="connsiteY0" fmla="*/ 213541 h 368002"/>
                <a:gd name="connsiteX1" fmla="*/ 143446 w 231996"/>
                <a:gd name="connsiteY1" fmla="*/ 0 h 368002"/>
                <a:gd name="connsiteX2" fmla="*/ 231996 w 231996"/>
                <a:gd name="connsiteY2" fmla="*/ 326032 h 368002"/>
                <a:gd name="connsiteX3" fmla="*/ 27045 w 231996"/>
                <a:gd name="connsiteY3" fmla="*/ 358619 h 368002"/>
                <a:gd name="connsiteX4" fmla="*/ 5364 w 231996"/>
                <a:gd name="connsiteY4" fmla="*/ 354484 h 368002"/>
                <a:gd name="connsiteX5" fmla="*/ 62538 w 231996"/>
                <a:gd name="connsiteY5" fmla="*/ 213541 h 368002"/>
                <a:gd name="connsiteX0" fmla="*/ 62538 w 231996"/>
                <a:gd name="connsiteY0" fmla="*/ 218474 h 372935"/>
                <a:gd name="connsiteX1" fmla="*/ 130084 w 231996"/>
                <a:gd name="connsiteY1" fmla="*/ 0 h 372935"/>
                <a:gd name="connsiteX2" fmla="*/ 231996 w 231996"/>
                <a:gd name="connsiteY2" fmla="*/ 330965 h 372935"/>
                <a:gd name="connsiteX3" fmla="*/ 27045 w 231996"/>
                <a:gd name="connsiteY3" fmla="*/ 363552 h 372935"/>
                <a:gd name="connsiteX4" fmla="*/ 5364 w 231996"/>
                <a:gd name="connsiteY4" fmla="*/ 359417 h 372935"/>
                <a:gd name="connsiteX5" fmla="*/ 62538 w 231996"/>
                <a:gd name="connsiteY5" fmla="*/ 218474 h 372935"/>
                <a:gd name="connsiteX0" fmla="*/ 5364 w 231996"/>
                <a:gd name="connsiteY0" fmla="*/ 359417 h 372935"/>
                <a:gd name="connsiteX1" fmla="*/ 130084 w 231996"/>
                <a:gd name="connsiteY1" fmla="*/ 0 h 372935"/>
                <a:gd name="connsiteX2" fmla="*/ 231996 w 231996"/>
                <a:gd name="connsiteY2" fmla="*/ 330965 h 372935"/>
                <a:gd name="connsiteX3" fmla="*/ 27045 w 231996"/>
                <a:gd name="connsiteY3" fmla="*/ 363552 h 372935"/>
                <a:gd name="connsiteX4" fmla="*/ 5364 w 231996"/>
                <a:gd name="connsiteY4" fmla="*/ 359417 h 372935"/>
                <a:gd name="connsiteX0" fmla="*/ 5364 w 231996"/>
                <a:gd name="connsiteY0" fmla="*/ 359417 h 372935"/>
                <a:gd name="connsiteX1" fmla="*/ 130084 w 231996"/>
                <a:gd name="connsiteY1" fmla="*/ 0 h 372935"/>
                <a:gd name="connsiteX2" fmla="*/ 231996 w 231996"/>
                <a:gd name="connsiteY2" fmla="*/ 330965 h 372935"/>
                <a:gd name="connsiteX3" fmla="*/ 27045 w 231996"/>
                <a:gd name="connsiteY3" fmla="*/ 363552 h 372935"/>
                <a:gd name="connsiteX4" fmla="*/ 5364 w 231996"/>
                <a:gd name="connsiteY4" fmla="*/ 359417 h 372935"/>
                <a:gd name="connsiteX0" fmla="*/ 5364 w 231996"/>
                <a:gd name="connsiteY0" fmla="*/ 362219 h 375737"/>
                <a:gd name="connsiteX1" fmla="*/ 130084 w 231996"/>
                <a:gd name="connsiteY1" fmla="*/ 2802 h 375737"/>
                <a:gd name="connsiteX2" fmla="*/ 231996 w 231996"/>
                <a:gd name="connsiteY2" fmla="*/ 333767 h 375737"/>
                <a:gd name="connsiteX3" fmla="*/ 27045 w 231996"/>
                <a:gd name="connsiteY3" fmla="*/ 366354 h 375737"/>
                <a:gd name="connsiteX4" fmla="*/ 5364 w 231996"/>
                <a:gd name="connsiteY4" fmla="*/ 362219 h 375737"/>
                <a:gd name="connsiteX0" fmla="*/ 734 w 227366"/>
                <a:gd name="connsiteY0" fmla="*/ 362219 h 377373"/>
                <a:gd name="connsiteX1" fmla="*/ 125454 w 227366"/>
                <a:gd name="connsiteY1" fmla="*/ 2802 h 377373"/>
                <a:gd name="connsiteX2" fmla="*/ 227366 w 227366"/>
                <a:gd name="connsiteY2" fmla="*/ 333767 h 377373"/>
                <a:gd name="connsiteX3" fmla="*/ 72777 w 227366"/>
                <a:gd name="connsiteY3" fmla="*/ 369764 h 377373"/>
                <a:gd name="connsiteX4" fmla="*/ 734 w 227366"/>
                <a:gd name="connsiteY4" fmla="*/ 362219 h 377373"/>
                <a:gd name="connsiteX0" fmla="*/ 0 w 226632"/>
                <a:gd name="connsiteY0" fmla="*/ 362219 h 362219"/>
                <a:gd name="connsiteX1" fmla="*/ 124720 w 226632"/>
                <a:gd name="connsiteY1" fmla="*/ 2802 h 362219"/>
                <a:gd name="connsiteX2" fmla="*/ 226632 w 226632"/>
                <a:gd name="connsiteY2" fmla="*/ 333767 h 362219"/>
                <a:gd name="connsiteX3" fmla="*/ 0 w 226632"/>
                <a:gd name="connsiteY3" fmla="*/ 362219 h 362219"/>
                <a:gd name="connsiteX0" fmla="*/ 0 w 244804"/>
                <a:gd name="connsiteY0" fmla="*/ 392509 h 392509"/>
                <a:gd name="connsiteX1" fmla="*/ 142892 w 244804"/>
                <a:gd name="connsiteY1" fmla="*/ 326 h 392509"/>
                <a:gd name="connsiteX2" fmla="*/ 244804 w 244804"/>
                <a:gd name="connsiteY2" fmla="*/ 331291 h 392509"/>
                <a:gd name="connsiteX3" fmla="*/ 0 w 244804"/>
                <a:gd name="connsiteY3" fmla="*/ 392509 h 392509"/>
                <a:gd name="connsiteX0" fmla="*/ 0 w 244804"/>
                <a:gd name="connsiteY0" fmla="*/ 392509 h 392509"/>
                <a:gd name="connsiteX1" fmla="*/ 142892 w 244804"/>
                <a:gd name="connsiteY1" fmla="*/ 326 h 392509"/>
                <a:gd name="connsiteX2" fmla="*/ 244804 w 244804"/>
                <a:gd name="connsiteY2" fmla="*/ 331291 h 392509"/>
                <a:gd name="connsiteX3" fmla="*/ 0 w 244804"/>
                <a:gd name="connsiteY3" fmla="*/ 392509 h 392509"/>
                <a:gd name="connsiteX0" fmla="*/ 0 w 254918"/>
                <a:gd name="connsiteY0" fmla="*/ 392309 h 392309"/>
                <a:gd name="connsiteX1" fmla="*/ 142892 w 254918"/>
                <a:gd name="connsiteY1" fmla="*/ 126 h 392309"/>
                <a:gd name="connsiteX2" fmla="*/ 254918 w 254918"/>
                <a:gd name="connsiteY2" fmla="*/ 353044 h 392309"/>
                <a:gd name="connsiteX3" fmla="*/ 0 w 254918"/>
                <a:gd name="connsiteY3" fmla="*/ 392309 h 392309"/>
                <a:gd name="connsiteX0" fmla="*/ 0 w 254918"/>
                <a:gd name="connsiteY0" fmla="*/ 392183 h 392183"/>
                <a:gd name="connsiteX1" fmla="*/ 142892 w 254918"/>
                <a:gd name="connsiteY1" fmla="*/ 0 h 392183"/>
                <a:gd name="connsiteX2" fmla="*/ 254918 w 254918"/>
                <a:gd name="connsiteY2" fmla="*/ 352918 h 392183"/>
                <a:gd name="connsiteX3" fmla="*/ 0 w 254918"/>
                <a:gd name="connsiteY3" fmla="*/ 392183 h 392183"/>
                <a:gd name="connsiteX0" fmla="*/ 0 w 254918"/>
                <a:gd name="connsiteY0" fmla="*/ 392183 h 392183"/>
                <a:gd name="connsiteX1" fmla="*/ 142892 w 254918"/>
                <a:gd name="connsiteY1" fmla="*/ 0 h 392183"/>
                <a:gd name="connsiteX2" fmla="*/ 254918 w 254918"/>
                <a:gd name="connsiteY2" fmla="*/ 352918 h 392183"/>
                <a:gd name="connsiteX3" fmla="*/ 0 w 254918"/>
                <a:gd name="connsiteY3" fmla="*/ 392183 h 39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918" h="392183">
                  <a:moveTo>
                    <a:pt x="0" y="392183"/>
                  </a:moveTo>
                  <a:lnTo>
                    <a:pt x="142892" y="0"/>
                  </a:lnTo>
                  <a:lnTo>
                    <a:pt x="254918" y="352918"/>
                  </a:lnTo>
                  <a:lnTo>
                    <a:pt x="0" y="39218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5" name="図 44">
            <a:extLst>
              <a:ext uri="{FF2B5EF4-FFF2-40B4-BE49-F238E27FC236}">
                <a16:creationId xmlns:a16="http://schemas.microsoft.com/office/drawing/2014/main" id="{6F710A98-DCDF-5138-A92D-1E590855AB29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43021" y="5080503"/>
            <a:ext cx="1420500" cy="2024212"/>
          </a:xfrm>
          <a:prstGeom prst="rect">
            <a:avLst/>
          </a:prstGeom>
        </p:spPr>
      </p:pic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DC9FECB8-A278-573F-E816-6EE9F79963A1}"/>
              </a:ext>
            </a:extLst>
          </p:cNvPr>
          <p:cNvGrpSpPr/>
          <p:nvPr/>
        </p:nvGrpSpPr>
        <p:grpSpPr>
          <a:xfrm>
            <a:off x="344496" y="8590887"/>
            <a:ext cx="6816795" cy="746364"/>
            <a:chOff x="390820" y="8590024"/>
            <a:chExt cx="6816795" cy="746364"/>
          </a:xfrm>
        </p:grpSpPr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75A29A64-08A3-F0FB-F05E-B7AC77B6E812}"/>
                </a:ext>
              </a:extLst>
            </p:cNvPr>
            <p:cNvSpPr txBox="1"/>
            <p:nvPr/>
          </p:nvSpPr>
          <p:spPr>
            <a:xfrm>
              <a:off x="4761288" y="8802048"/>
              <a:ext cx="1708027" cy="4013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4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公式</a:t>
              </a:r>
              <a:r>
                <a:rPr lang="en-US" altLang="ja-JP" sz="1004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LINE</a:t>
              </a:r>
              <a:r>
                <a:rPr lang="ja-JP" altLang="en-US" sz="1004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では今後の</a:t>
              </a:r>
              <a:endParaRPr lang="en-US" altLang="ja-JP" sz="1004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004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セミナー情報などを配信中</a:t>
              </a:r>
            </a:p>
          </p:txBody>
        </p:sp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4854F955-08A5-1EF2-97E3-41C87BD63156}"/>
                </a:ext>
              </a:extLst>
            </p:cNvPr>
            <p:cNvPicPr/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914" y="8618364"/>
              <a:ext cx="642701" cy="701359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9" name="四角形: 角を丸くする 48">
              <a:extLst>
                <a:ext uri="{FF2B5EF4-FFF2-40B4-BE49-F238E27FC236}">
                  <a16:creationId xmlns:a16="http://schemas.microsoft.com/office/drawing/2014/main" id="{3CC5F318-FCF5-0FED-5BF9-9F450901FD1A}"/>
                </a:ext>
              </a:extLst>
            </p:cNvPr>
            <p:cNvSpPr/>
            <p:nvPr/>
          </p:nvSpPr>
          <p:spPr>
            <a:xfrm>
              <a:off x="390820" y="8590024"/>
              <a:ext cx="4435958" cy="74636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こちらのシリーズのセミナーについては、少人数制のため</a:t>
              </a:r>
              <a:endParaRPr kumimoji="1"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より多くの方に公平に受講していただくため</a:t>
              </a:r>
              <a:endParaRPr kumimoji="1"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同一月の受講は１回までとさせていただきます。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573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a654c996-f83f-4c9e-98a8-36d31158b0b4">
      <UserInfo>
        <DisplayName/>
        <AccountId xsi:nil="true"/>
        <AccountType/>
      </UserInfo>
    </Owner>
    <lcf76f155ced4ddcb4097134ff3c332f xmlns="a654c996-f83f-4c9e-98a8-36d31158b0b4">
      <Terms xmlns="http://schemas.microsoft.com/office/infopath/2007/PartnerControls"/>
    </lcf76f155ced4ddcb4097134ff3c332f>
    <TaxCatchAll xmlns="44856c1c-163a-4db4-9f2d-e69ab44d016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20ADF3D7FA94742BD89BA233FCF6576" ma:contentTypeVersion="15" ma:contentTypeDescription="新しいドキュメントを作成します。" ma:contentTypeScope="" ma:versionID="d11d2d79f8c7f45f4439bf05e0c8dc8c">
  <xsd:schema xmlns:xsd="http://www.w3.org/2001/XMLSchema" xmlns:xs="http://www.w3.org/2001/XMLSchema" xmlns:p="http://schemas.microsoft.com/office/2006/metadata/properties" xmlns:ns2="a654c996-f83f-4c9e-98a8-36d31158b0b4" xmlns:ns3="44856c1c-163a-4db4-9f2d-e69ab44d016d" targetNamespace="http://schemas.microsoft.com/office/2006/metadata/properties" ma:root="true" ma:fieldsID="cb57cd9df7585876947f5f333f751659" ns2:_="" ns3:_="">
    <xsd:import namespace="a654c996-f83f-4c9e-98a8-36d31158b0b4"/>
    <xsd:import namespace="44856c1c-163a-4db4-9f2d-e69ab44d016d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4c996-f83f-4c9e-98a8-36d31158b0b4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56c1c-163a-4db4-9f2d-e69ab44d016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ee3e193-348c-4b69-855c-3847306be67c}" ma:internalName="TaxCatchAll" ma:showField="CatchAllData" ma:web="44856c1c-163a-4db4-9f2d-e69ab44d0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A0D40C-D985-4613-82C4-243CA40249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768385-BAE1-4DEA-8925-5BC6093AAC8D}">
  <ds:schemaRefs>
    <ds:schemaRef ds:uri="http://schemas.microsoft.com/office/2006/metadata/properties"/>
    <ds:schemaRef ds:uri="a654c996-f83f-4c9e-98a8-36d31158b0b4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44856c1c-163a-4db4-9f2d-e69ab44d016d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D7663A3-AA0B-46E0-8CEF-52C711C303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54c996-f83f-4c9e-98a8-36d31158b0b4"/>
    <ds:schemaRef ds:uri="44856c1c-163a-4db4-9f2d-e69ab44d0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Words>279</Words>
  <PresentationFormat>ユーザー設定</PresentationFormat>
  <Paragraphs>37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HGP創英角ｺﾞｼｯｸUB</vt:lpstr>
      <vt:lpstr>HGP創英角ﾎﾟｯﾌﾟ体</vt:lpstr>
      <vt:lpstr>HGS創英角ｺﾞｼｯｸUB</vt:lpstr>
      <vt:lpstr>Meiryo UI</vt:lpstr>
      <vt:lpstr>メイリオ</vt:lpstr>
      <vt:lpstr>游ゴシック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0x010100520ADF3D7FA94742BD89BA233FCF6576</vt:lpwstr>
  </property>
</Properties>
</file>