
<file path=[Content_Types].xml><?xml version="1.0" encoding="utf-8"?>
<Types xmlns="http://schemas.openxmlformats.org/package/2006/content-types">
  <Default ContentType="image/x-emf" Extension="emf"/>
  <Default ContentType="application/x-fontdata" Extension="fntdata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handoutMaster+xml" PartName="/ppt/handoutMasters/handoutMaster1.xml"/>
  <Override ContentType="application/vnd.openxmlformats-officedocument.presentationml.notesMaster+xml" PartName="/ppt/notesMasters/notesMaster1.xml"/>
  <Override ContentType="application/vnd.openxmlformats-officedocument.presentationml.notesSlide+xml" PartName="/ppt/notesSlides/notesSlide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28" r:id="rId4"/>
  </p:sldMasterIdLst>
  <p:notesMasterIdLst>
    <p:notesMasterId r:id="rId6"/>
  </p:notesMasterIdLst>
  <p:handoutMasterIdLst>
    <p:handoutMasterId r:id="rId7"/>
  </p:handoutMasterIdLst>
  <p:sldIdLst>
    <p:sldId id="273" r:id="rId5"/>
  </p:sldIdLst>
  <p:sldSz cx="15119350" cy="10691813"/>
  <p:notesSz cx="9939338" cy="14368463"/>
  <p:embeddedFontLst>
    <p:embeddedFont>
      <p:font typeface="あんずもじ" panose="020B0600070205080204" charset="-128"/>
      <p:regular r:id="rId8"/>
    </p:embeddedFont>
    <p:embeddedFont>
      <p:font typeface="いろはマル Regular" panose="020B0600070205080204" charset="-128"/>
      <p:regular r:id="rId9"/>
    </p:embeddedFont>
    <p:embeddedFont>
      <p:font typeface="游ゴシック" panose="020B0400000000000000" pitchFamily="50" charset="-128"/>
      <p:regular r:id="rId10"/>
      <p:bold r:id="rId11"/>
    </p:embeddedFont>
  </p:embeddedFontLst>
  <p:defaultTextStyle>
    <a:defPPr>
      <a:defRPr lang="ja-JP"/>
    </a:defPPr>
    <a:lvl1pPr marL="0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1pPr>
    <a:lvl2pPr marL="497739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2pPr>
    <a:lvl3pPr marL="995478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3pPr>
    <a:lvl4pPr marL="1493217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4pPr>
    <a:lvl5pPr marL="1990957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5pPr>
    <a:lvl6pPr marL="2488695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6pPr>
    <a:lvl7pPr marL="2986435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7pPr>
    <a:lvl8pPr marL="3484174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8pPr>
    <a:lvl9pPr marL="3981914" algn="l" defTabSz="995478" rtl="0" eaLnBrk="1" latinLnBrk="0" hangingPunct="1">
      <a:defRPr kumimoji="1" sz="196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50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4526" userDrawn="1">
          <p15:clr>
            <a:srgbClr val="A4A3A4"/>
          </p15:clr>
        </p15:guide>
        <p15:guide id="2" pos="313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1C5"/>
    <a:srgbClr val="FFBD9F"/>
    <a:srgbClr val="FF6F61"/>
    <a:srgbClr val="FF5050"/>
    <a:srgbClr val="FBF4E1"/>
    <a:srgbClr val="FFCCCC"/>
    <a:srgbClr val="FF9464"/>
    <a:srgbClr val="FFFFCC"/>
    <a:srgbClr val="F5DEB3"/>
    <a:srgbClr val="FF8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C32A1B1-9249-4053-8BB9-937A49CA17D3}" v="8" dt="2026-10-07T07:48:10.9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390" autoAdjust="0"/>
    <p:restoredTop sz="91747" autoAdjust="0"/>
  </p:normalViewPr>
  <p:slideViewPr>
    <p:cSldViewPr snapToGrid="0">
      <p:cViewPr varScale="1">
        <p:scale>
          <a:sx n="60" d="100"/>
          <a:sy n="60" d="100"/>
        </p:scale>
        <p:origin x="42" y="42"/>
      </p:cViewPr>
      <p:guideLst>
        <p:guide orient="horz" pos="2256"/>
        <p:guide pos="50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47" d="100"/>
          <a:sy n="47" d="100"/>
        </p:scale>
        <p:origin x="2922" y="66"/>
      </p:cViewPr>
      <p:guideLst>
        <p:guide orient="horz" pos="4526"/>
        <p:guide pos="3131"/>
      </p:guideLst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fonts/font3.fntdata" Type="http://schemas.openxmlformats.org/officeDocument/2006/relationships/font"/><Relationship Id="rId11" Target="fonts/font4.fntdata" Type="http://schemas.openxmlformats.org/officeDocument/2006/relationships/font"/><Relationship Id="rId12" Target="presProps.xml" Type="http://schemas.openxmlformats.org/officeDocument/2006/relationships/presProps"/><Relationship Id="rId13" Target="viewProps.xml" Type="http://schemas.openxmlformats.org/officeDocument/2006/relationships/viewProps"/><Relationship Id="rId14" Target="theme/theme1.xml" Type="http://schemas.openxmlformats.org/officeDocument/2006/relationships/theme"/><Relationship Id="rId15" Target="tableStyles.xml" Type="http://schemas.openxmlformats.org/officeDocument/2006/relationships/tableStyles"/><Relationship Id="rId16" Target="changesInfos/changesInfo1.xml" Type="http://schemas.microsoft.com/office/2016/11/relationships/changesInfo"/><Relationship Id="rId17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notesMasters/notesMaster1.xml" Type="http://schemas.openxmlformats.org/officeDocument/2006/relationships/notesMaster"/><Relationship Id="rId7" Target="handoutMasters/handoutMaster1.xml" Type="http://schemas.openxmlformats.org/officeDocument/2006/relationships/handoutMaster"/><Relationship Id="rId8" Target="fonts/font1.fntdata" Type="http://schemas.openxmlformats.org/officeDocument/2006/relationships/font"/><Relationship Id="rId9" Target="fonts/font2.fntdata" Type="http://schemas.openxmlformats.org/officeDocument/2006/relationships/font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星野恵理" userId="439e4e35-67a5-451c-a566-75469e0addd4" providerId="ADAL" clId="{F1D1D652-4B67-47F2-A1FC-3275809EA8D7}"/>
    <pc:docChg chg="custSel modSld modNotesMaster modHandout">
      <pc:chgData name="星野恵理" userId="439e4e35-67a5-451c-a566-75469e0addd4" providerId="ADAL" clId="{F1D1D652-4B67-47F2-A1FC-3275809EA8D7}" dt="2026-10-07T07:48:10.977" v="44"/>
      <pc:docMkLst>
        <pc:docMk/>
      </pc:docMkLst>
      <pc:sldChg chg="addSp delSp modSp mod modNotes">
        <pc:chgData name="星野恵理" userId="439e4e35-67a5-451c-a566-75469e0addd4" providerId="ADAL" clId="{F1D1D652-4B67-47F2-A1FC-3275809EA8D7}" dt="2026-10-07T07:48:10.977" v="44"/>
        <pc:sldMkLst>
          <pc:docMk/>
          <pc:sldMk cId="984633286" sldId="273"/>
        </pc:sldMkLst>
        <pc:spChg chg="add del">
          <ac:chgData name="星野恵理" userId="439e4e35-67a5-451c-a566-75469e0addd4" providerId="ADAL" clId="{F1D1D652-4B67-47F2-A1FC-3275809EA8D7}" dt="2026-10-07T07:15:22.946" v="23" actId="478"/>
          <ac:spMkLst>
            <pc:docMk/>
            <pc:sldMk cId="984633286" sldId="273"/>
            <ac:spMk id="4" creationId="{1CCD25AC-B05E-C153-3CCB-3BE9F85A9140}"/>
          </ac:spMkLst>
        </pc:spChg>
        <pc:spChg chg="add del mod">
          <ac:chgData name="星野恵理" userId="439e4e35-67a5-451c-a566-75469e0addd4" providerId="ADAL" clId="{F1D1D652-4B67-47F2-A1FC-3275809EA8D7}" dt="2026-10-07T07:15:28.482" v="24" actId="478"/>
          <ac:spMkLst>
            <pc:docMk/>
            <pc:sldMk cId="984633286" sldId="273"/>
            <ac:spMk id="6" creationId="{05E1116F-886B-036B-A066-679B5B1FE832}"/>
          </ac:spMkLst>
        </pc:spChg>
        <pc:spChg chg="add">
          <ac:chgData name="星野恵理" userId="439e4e35-67a5-451c-a566-75469e0addd4" providerId="ADAL" clId="{F1D1D652-4B67-47F2-A1FC-3275809EA8D7}" dt="2026-10-07T07:15:37.342" v="25" actId="22"/>
          <ac:spMkLst>
            <pc:docMk/>
            <pc:sldMk cId="984633286" sldId="273"/>
            <ac:spMk id="10" creationId="{0BE91E2C-281A-31E2-4A05-9222A2A2045A}"/>
          </ac:spMkLst>
        </pc:spChg>
        <pc:picChg chg="add mod">
          <ac:chgData name="星野恵理" userId="439e4e35-67a5-451c-a566-75469e0addd4" providerId="ADAL" clId="{F1D1D652-4B67-47F2-A1FC-3275809EA8D7}" dt="2026-10-07T07:47:20.610" v="37" actId="14100"/>
          <ac:picMkLst>
            <pc:docMk/>
            <pc:sldMk cId="984633286" sldId="273"/>
            <ac:picMk id="3" creationId="{6DE48414-98F8-4BB4-2542-6D58E5CD54BB}"/>
          </ac:picMkLst>
        </pc:picChg>
        <pc:picChg chg="add del mod">
          <ac:chgData name="星野恵理" userId="439e4e35-67a5-451c-a566-75469e0addd4" providerId="ADAL" clId="{F1D1D652-4B67-47F2-A1FC-3275809EA8D7}" dt="2026-10-07T07:39:37.001" v="26" actId="478"/>
          <ac:picMkLst>
            <pc:docMk/>
            <pc:sldMk cId="984633286" sldId="273"/>
            <ac:picMk id="3" creationId="{9715054E-5051-78BF-4F10-E1B03F851100}"/>
          </ac:picMkLst>
        </pc:picChg>
        <pc:picChg chg="add del mod">
          <ac:chgData name="星野恵理" userId="439e4e35-67a5-451c-a566-75469e0addd4" providerId="ADAL" clId="{F1D1D652-4B67-47F2-A1FC-3275809EA8D7}" dt="2026-10-07T07:47:08.249" v="33" actId="478"/>
          <ac:picMkLst>
            <pc:docMk/>
            <pc:sldMk cId="984633286" sldId="273"/>
            <ac:picMk id="4" creationId="{0C698157-DDC2-F498-8E49-B47E3BFA6E1F}"/>
          </ac:picMkLst>
        </pc:picChg>
        <pc:picChg chg="add del mod">
          <ac:chgData name="星野恵理" userId="439e4e35-67a5-451c-a566-75469e0addd4" providerId="ADAL" clId="{F1D1D652-4B67-47F2-A1FC-3275809EA8D7}" dt="2026-10-07T07:47:22.595" v="38" actId="478"/>
          <ac:picMkLst>
            <pc:docMk/>
            <pc:sldMk cId="984633286" sldId="273"/>
            <ac:picMk id="5" creationId="{5D6F8721-92D3-4FFF-77CB-ACA3E5260E33}"/>
          </ac:picMkLst>
        </pc:picChg>
        <pc:picChg chg="del">
          <ac:chgData name="星野恵理" userId="439e4e35-67a5-451c-a566-75469e0addd4" providerId="ADAL" clId="{F1D1D652-4B67-47F2-A1FC-3275809EA8D7}" dt="2026-10-07T06:56:08.382" v="0" actId="478"/>
          <ac:picMkLst>
            <pc:docMk/>
            <pc:sldMk cId="984633286" sldId="273"/>
            <ac:picMk id="5" creationId="{EEFDF516-556D-0C7B-0890-1E42EEA15A3F}"/>
          </ac:picMkLst>
        </pc:picChg>
        <pc:picChg chg="add del mod">
          <ac:chgData name="星野恵理" userId="439e4e35-67a5-451c-a566-75469e0addd4" providerId="ADAL" clId="{F1D1D652-4B67-47F2-A1FC-3275809EA8D7}" dt="2026-10-07T07:09:32.640" v="13" actId="478"/>
          <ac:picMkLst>
            <pc:docMk/>
            <pc:sldMk cId="984633286" sldId="273"/>
            <ac:picMk id="6" creationId="{0D5A8ED2-EFC0-C4C3-754E-F5E2DC21E413}"/>
          </ac:picMkLst>
        </pc:picChg>
        <pc:picChg chg="add mod">
          <ac:chgData name="星野恵理" userId="439e4e35-67a5-451c-a566-75469e0addd4" providerId="ADAL" clId="{F1D1D652-4B67-47F2-A1FC-3275809EA8D7}" dt="2026-10-07T07:47:55.319" v="42" actId="14100"/>
          <ac:picMkLst>
            <pc:docMk/>
            <pc:sldMk cId="984633286" sldId="273"/>
            <ac:picMk id="7" creationId="{AC54A918-2AD5-CE2F-B780-AE3359114CCF}"/>
          </ac:picMkLst>
        </pc:picChg>
        <pc:picChg chg="del">
          <ac:chgData name="星野恵理" userId="439e4e35-67a5-451c-a566-75469e0addd4" providerId="ADAL" clId="{F1D1D652-4B67-47F2-A1FC-3275809EA8D7}" dt="2026-10-07T06:56:40.294" v="5" actId="478"/>
          <ac:picMkLst>
            <pc:docMk/>
            <pc:sldMk cId="984633286" sldId="273"/>
            <ac:picMk id="10" creationId="{BA08BE48-A962-71C1-4F4B-4DD5E925C5D2}"/>
          </ac:picMkLst>
        </pc:picChg>
      </pc:sldChg>
      <pc:sldChg chg="modNotes">
        <pc:chgData name="星野恵理" userId="439e4e35-67a5-451c-a566-75469e0addd4" providerId="ADAL" clId="{F1D1D652-4B67-47F2-A1FC-3275809EA8D7}" dt="2026-10-07T07:48:10.977" v="44"/>
        <pc:sldMkLst>
          <pc:docMk/>
          <pc:sldMk cId="477842572" sldId="275"/>
        </pc:sldMkLst>
      </pc:sldChg>
    </pc:docChg>
  </pc:docChgLst>
  <pc:docChgLst>
    <pc:chgData name="星野恵理" userId="439e4e35-67a5-451c-a566-75469e0addd4" providerId="ADAL" clId="{628A255F-1D09-4E0A-BBC8-7265F9F0FD54}"/>
    <pc:docChg chg="custSel modSld">
      <pc:chgData name="星野恵理" userId="439e4e35-67a5-451c-a566-75469e0addd4" providerId="ADAL" clId="{628A255F-1D09-4E0A-BBC8-7265F9F0FD54}" dt="2026-10-05T01:15:58.193" v="5" actId="478"/>
      <pc:docMkLst>
        <pc:docMk/>
      </pc:docMkLst>
      <pc:sldChg chg="addSp delSp modSp mod">
        <pc:chgData name="星野恵理" userId="439e4e35-67a5-451c-a566-75469e0addd4" providerId="ADAL" clId="{628A255F-1D09-4E0A-BBC8-7265F9F0FD54}" dt="2026-10-05T01:15:58.193" v="5" actId="478"/>
        <pc:sldMkLst>
          <pc:docMk/>
          <pc:sldMk cId="984633286" sldId="273"/>
        </pc:sldMkLst>
      </pc:sldChg>
    </pc:docChg>
  </pc:docChgLst>
  <pc:docChgLst>
    <pc:chgData name="星野恵理" userId="439e4e35-67a5-451c-a566-75469e0addd4" providerId="ADAL" clId="{2FA2D273-6EFC-4C8F-A668-B9A51640E263}"/>
    <pc:docChg chg="undo custSel modSld">
      <pc:chgData name="星野恵理" userId="439e4e35-67a5-451c-a566-75469e0addd4" providerId="ADAL" clId="{2FA2D273-6EFC-4C8F-A668-B9A51640E263}" dt="2026-10-06T00:06:15.542" v="15" actId="14100"/>
      <pc:docMkLst>
        <pc:docMk/>
      </pc:docMkLst>
      <pc:sldChg chg="addSp delSp modSp mod">
        <pc:chgData name="星野恵理" userId="439e4e35-67a5-451c-a566-75469e0addd4" providerId="ADAL" clId="{2FA2D273-6EFC-4C8F-A668-B9A51640E263}" dt="2026-10-06T00:06:15.542" v="15" actId="14100"/>
        <pc:sldMkLst>
          <pc:docMk/>
          <pc:sldMk cId="984633286" sldId="273"/>
        </pc:sldMkLst>
      </pc:sldChg>
    </pc:docChg>
  </pc:docChgLst>
  <pc:docChgLst>
    <pc:chgData name="星野恵理" userId="439e4e35-67a5-451c-a566-75469e0addd4" providerId="ADAL" clId="{FCE0639A-89B0-44F4-A728-4ED0A5BDA015}"/>
    <pc:docChg chg="custSel modSld">
      <pc:chgData name="星野恵理" userId="439e4e35-67a5-451c-a566-75469e0addd4" providerId="ADAL" clId="{FCE0639A-89B0-44F4-A728-4ED0A5BDA015}" dt="2026-10-08T07:02:44.492" v="9" actId="14100"/>
      <pc:docMkLst>
        <pc:docMk/>
      </pc:docMkLst>
      <pc:sldChg chg="addSp delSp modSp mod">
        <pc:chgData name="星野恵理" userId="439e4e35-67a5-451c-a566-75469e0addd4" providerId="ADAL" clId="{FCE0639A-89B0-44F4-A728-4ED0A5BDA015}" dt="2026-10-08T07:02:44.492" v="9" actId="14100"/>
        <pc:sldMkLst>
          <pc:docMk/>
          <pc:sldMk cId="984633286" sldId="273"/>
        </pc:sldMkLst>
        <pc:picChg chg="del">
          <ac:chgData name="星野恵理" userId="439e4e35-67a5-451c-a566-75469e0addd4" providerId="ADAL" clId="{FCE0639A-89B0-44F4-A728-4ED0A5BDA015}" dt="2026-10-08T07:01:42.799" v="0" actId="478"/>
          <ac:picMkLst>
            <pc:docMk/>
            <pc:sldMk cId="984633286" sldId="273"/>
            <ac:picMk id="3" creationId="{6DE48414-98F8-4BB4-2542-6D58E5CD54BB}"/>
          </ac:picMkLst>
        </pc:picChg>
        <pc:picChg chg="add mod">
          <ac:chgData name="星野恵理" userId="439e4e35-67a5-451c-a566-75469e0addd4" providerId="ADAL" clId="{FCE0639A-89B0-44F4-A728-4ED0A5BDA015}" dt="2026-10-08T07:02:02.456" v="4" actId="14100"/>
          <ac:picMkLst>
            <pc:docMk/>
            <pc:sldMk cId="984633286" sldId="273"/>
            <ac:picMk id="4" creationId="{D8ACEF7B-2A58-14CA-E592-01AF928FBF3D}"/>
          </ac:picMkLst>
        </pc:picChg>
        <pc:picChg chg="add mod">
          <ac:chgData name="星野恵理" userId="439e4e35-67a5-451c-a566-75469e0addd4" providerId="ADAL" clId="{FCE0639A-89B0-44F4-A728-4ED0A5BDA015}" dt="2026-10-08T07:02:44.492" v="9" actId="14100"/>
          <ac:picMkLst>
            <pc:docMk/>
            <pc:sldMk cId="984633286" sldId="273"/>
            <ac:picMk id="6" creationId="{63504A97-9F68-B6DB-B96E-80F23700F41C}"/>
          </ac:picMkLst>
        </pc:picChg>
        <pc:picChg chg="del">
          <ac:chgData name="星野恵理" userId="439e4e35-67a5-451c-a566-75469e0addd4" providerId="ADAL" clId="{FCE0639A-89B0-44F4-A728-4ED0A5BDA015}" dt="2026-10-08T07:02:14.615" v="5" actId="478"/>
          <ac:picMkLst>
            <pc:docMk/>
            <pc:sldMk cId="984633286" sldId="273"/>
            <ac:picMk id="7" creationId="{AC54A918-2AD5-CE2F-B780-AE3359114CCF}"/>
          </ac:picMkLst>
        </pc:picChg>
      </pc:sldChg>
    </pc:docChg>
  </pc:docChgLst>
</pc:chgInfo>
</file>

<file path=ppt/handoutMasters/_rels/handoutMaster1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61" y="9"/>
            <a:ext cx="4306255" cy="719360"/>
          </a:xfrm>
          <a:prstGeom prst="rect">
            <a:avLst/>
          </a:prstGeom>
        </p:spPr>
        <p:txBody>
          <a:bodyPr vert="horz" lIns="134727" tIns="67360" rIns="134727" bIns="67360" rtlCol="0"/>
          <a:lstStyle>
            <a:lvl1pPr algn="l">
              <a:defRPr sz="16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30760" y="9"/>
            <a:ext cx="4306255" cy="719360"/>
          </a:xfrm>
          <a:prstGeom prst="rect">
            <a:avLst/>
          </a:prstGeom>
        </p:spPr>
        <p:txBody>
          <a:bodyPr vert="horz" lIns="134727" tIns="67360" rIns="134727" bIns="67360" rtlCol="0"/>
          <a:lstStyle>
            <a:lvl1pPr algn="r">
              <a:defRPr sz="1600"/>
            </a:lvl1pPr>
          </a:lstStyle>
          <a:p>
            <a:fld id="{203C376A-1157-41A0-9410-E1F68E491A1E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61" y="13649118"/>
            <a:ext cx="4306255" cy="719360"/>
          </a:xfrm>
          <a:prstGeom prst="rect">
            <a:avLst/>
          </a:prstGeom>
        </p:spPr>
        <p:txBody>
          <a:bodyPr vert="horz" lIns="134727" tIns="67360" rIns="134727" bIns="67360" rtlCol="0" anchor="b"/>
          <a:lstStyle>
            <a:lvl1pPr algn="l">
              <a:defRPr sz="16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30760" y="13649118"/>
            <a:ext cx="4306255" cy="719360"/>
          </a:xfrm>
          <a:prstGeom prst="rect">
            <a:avLst/>
          </a:prstGeom>
        </p:spPr>
        <p:txBody>
          <a:bodyPr vert="horz" lIns="134727" tIns="67360" rIns="134727" bIns="67360" rtlCol="0" anchor="b"/>
          <a:lstStyle>
            <a:lvl1pPr algn="r">
              <a:defRPr sz="1600"/>
            </a:lvl1pPr>
          </a:lstStyle>
          <a:p>
            <a:fld id="{DE35232D-5BCB-4488-866D-3BCD9DC2029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73794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8" y="7"/>
            <a:ext cx="4307742" cy="718309"/>
          </a:xfrm>
          <a:prstGeom prst="rect">
            <a:avLst/>
          </a:prstGeom>
        </p:spPr>
        <p:txBody>
          <a:bodyPr vert="horz" lIns="131940" tIns="65978" rIns="131940" bIns="65978" rtlCol="0"/>
          <a:lstStyle>
            <a:lvl1pPr algn="l">
              <a:defRPr sz="16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9286" y="7"/>
            <a:ext cx="4307742" cy="718309"/>
          </a:xfrm>
          <a:prstGeom prst="rect">
            <a:avLst/>
          </a:prstGeom>
        </p:spPr>
        <p:txBody>
          <a:bodyPr vert="horz" lIns="131940" tIns="65978" rIns="131940" bIns="65978" rtlCol="0"/>
          <a:lstStyle>
            <a:lvl1pPr algn="r">
              <a:defRPr sz="1600"/>
            </a:lvl1pPr>
          </a:lstStyle>
          <a:p>
            <a:fld id="{E13595C0-7EC3-4F7F-A84C-AFE2327F5732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0463" y="1077913"/>
            <a:ext cx="7618412" cy="5386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1940" tIns="65978" rIns="131940" bIns="6597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4644" y="6825142"/>
            <a:ext cx="7950077" cy="6464777"/>
          </a:xfrm>
          <a:prstGeom prst="rect">
            <a:avLst/>
          </a:prstGeom>
        </p:spPr>
        <p:txBody>
          <a:bodyPr vert="horz" lIns="131940" tIns="65978" rIns="131940" bIns="6597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8" y="13647880"/>
            <a:ext cx="4307742" cy="718309"/>
          </a:xfrm>
          <a:prstGeom prst="rect">
            <a:avLst/>
          </a:prstGeom>
        </p:spPr>
        <p:txBody>
          <a:bodyPr vert="horz" lIns="131940" tIns="65978" rIns="131940" bIns="65978" rtlCol="0" anchor="b"/>
          <a:lstStyle>
            <a:lvl1pPr algn="l">
              <a:defRPr sz="16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9286" y="13647880"/>
            <a:ext cx="4307742" cy="718309"/>
          </a:xfrm>
          <a:prstGeom prst="rect">
            <a:avLst/>
          </a:prstGeom>
        </p:spPr>
        <p:txBody>
          <a:bodyPr vert="horz" lIns="131940" tIns="65978" rIns="131940" bIns="65978" rtlCol="0" anchor="b"/>
          <a:lstStyle>
            <a:lvl1pPr algn="r">
              <a:defRPr sz="1600"/>
            </a:lvl1pPr>
          </a:lstStyle>
          <a:p>
            <a:fld id="{482AA110-29C3-4A12-9232-7FEEF816792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1920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1pPr>
    <a:lvl2pPr marL="497739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2pPr>
    <a:lvl3pPr marL="995478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3pPr>
    <a:lvl4pPr marL="1493217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4pPr>
    <a:lvl5pPr marL="1990957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5pPr>
    <a:lvl6pPr marL="2488695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6pPr>
    <a:lvl7pPr marL="2986435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7pPr>
    <a:lvl8pPr marL="3484174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8pPr>
    <a:lvl9pPr marL="3981914" algn="l" defTabSz="995478" rtl="0" eaLnBrk="1" latinLnBrk="0" hangingPunct="1">
      <a:defRPr kumimoji="1" sz="130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<Relationships xmlns="http://schemas.openxmlformats.org/package/2006/relationships"><Relationship Id="rId1" Target="../notesMasters/notesMaster1.xml" Type="http://schemas.openxmlformats.org/officeDocument/2006/relationships/notesMaster"/><Relationship Id="rId2" Target="../slides/slide1.xml" Type="http://schemas.openxmlformats.org/officeDocument/2006/relationships/slide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160463" y="1077913"/>
            <a:ext cx="7618412" cy="5386387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2AA110-29C3-4A12-9232-7FEEF8167923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7071450"/>
      </p:ext>
    </p:extLst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133952" y="3321394"/>
            <a:ext cx="12851448" cy="2291810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2267911" y="6058694"/>
            <a:ext cx="10583546" cy="2732352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21350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3473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194324" y="6870485"/>
            <a:ext cx="12851448" cy="2123513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1194324" y="4531652"/>
            <a:ext cx="12851448" cy="2338833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380329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755972" y="2494757"/>
            <a:ext cx="6677712" cy="70561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685670" y="2494757"/>
            <a:ext cx="6677712" cy="70561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3798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5975" y="2393287"/>
            <a:ext cx="6680338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755975" y="3390691"/>
            <a:ext cx="6680338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680429" y="2393287"/>
            <a:ext cx="6682962" cy="99740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7680429" y="3390691"/>
            <a:ext cx="6682962" cy="61601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0290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343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211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55977" y="425693"/>
            <a:ext cx="4974162" cy="181166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911246" y="425693"/>
            <a:ext cx="8452136" cy="91251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755977" y="2237363"/>
            <a:ext cx="4974162" cy="731349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33856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963501" y="7484269"/>
            <a:ext cx="9071610" cy="88356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2963501" y="955333"/>
            <a:ext cx="9071610" cy="641508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2963501" y="8367830"/>
            <a:ext cx="9071610" cy="125480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754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463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10961531" y="428169"/>
            <a:ext cx="3401854" cy="9122690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755968" y="428169"/>
            <a:ext cx="9953572" cy="9122690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68536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CC8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755968" y="428171"/>
            <a:ext cx="13607416" cy="17819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55968" y="2494757"/>
            <a:ext cx="13607416" cy="70561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755968" y="9909727"/>
            <a:ext cx="352784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F51BA0-3404-44D3-A814-139C4D2B3739}" type="datetimeFigureOut">
              <a:rPr kumimoji="1" lang="ja-JP" altLang="en-US" smtClean="0"/>
              <a:t>2026/10/8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165785" y="9909727"/>
            <a:ext cx="4787794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10835534" y="9909727"/>
            <a:ext cx="3527848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1DA1A8-928C-45D0-BC8F-F832938472C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6165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notesSlides/notesSlide1.xml" Type="http://schemas.openxmlformats.org/officeDocument/2006/relationships/notesSlide"/><Relationship Id="rId3" Target="../media/image1.emf" Type="http://schemas.openxmlformats.org/officeDocument/2006/relationships/image"/><Relationship Id="rId4" Target="../media/image2.emf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5DE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219029" y="178744"/>
            <a:ext cx="7287843" cy="103082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  <p:sp>
        <p:nvSpPr>
          <p:cNvPr id="11" name="正方形/長方形 10"/>
          <p:cNvSpPr/>
          <p:nvPr/>
        </p:nvSpPr>
        <p:spPr>
          <a:xfrm>
            <a:off x="7612480" y="178744"/>
            <a:ext cx="7252816" cy="103343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17550676" y="10979219"/>
            <a:ext cx="1224959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あんずもじ" panose="02000600000000000000" pitchFamily="2" charset="-128"/>
                <a:ea typeface="あんずもじ" panose="02000600000000000000" pitchFamily="2" charset="-128"/>
              </a:rPr>
              <a:t>託児付きイベント</a:t>
            </a:r>
            <a:endParaRPr lang="en-US" altLang="ja-JP" sz="1100" b="1" dirty="0">
              <a:solidFill>
                <a:schemeClr val="bg1"/>
              </a:solidFill>
              <a:latin typeface="あんずもじ" panose="02000600000000000000" pitchFamily="2" charset="-128"/>
              <a:ea typeface="あんずもじ" panose="02000600000000000000" pitchFamily="2" charset="-128"/>
            </a:endParaRPr>
          </a:p>
          <a:p>
            <a:pPr algn="ctr"/>
            <a:r>
              <a:rPr lang="ja-JP" altLang="en-US" sz="1100" b="1" dirty="0">
                <a:solidFill>
                  <a:schemeClr val="bg1"/>
                </a:solidFill>
                <a:latin typeface="あんずもじ" panose="02000600000000000000" pitchFamily="2" charset="-128"/>
                <a:ea typeface="あんずもじ" panose="02000600000000000000" pitchFamily="2" charset="-128"/>
              </a:rPr>
              <a:t> </a:t>
            </a:r>
            <a:r>
              <a:rPr lang="ja-JP" altLang="en-US" sz="1050" b="1" dirty="0">
                <a:solidFill>
                  <a:schemeClr val="bg1"/>
                </a:solidFill>
                <a:latin typeface="あんずもじ" panose="02000600000000000000" pitchFamily="2" charset="-128"/>
                <a:ea typeface="あんずもじ" panose="02000600000000000000" pitchFamily="2" charset="-128"/>
              </a:rPr>
              <a:t>お子様連れＯＫ！</a:t>
            </a: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3962DBBF-A16E-53A1-31A1-8B7E41C25517}"/>
              </a:ext>
            </a:extLst>
          </p:cNvPr>
          <p:cNvGrpSpPr/>
          <p:nvPr/>
        </p:nvGrpSpPr>
        <p:grpSpPr>
          <a:xfrm>
            <a:off x="335206" y="262144"/>
            <a:ext cx="7055488" cy="705935"/>
            <a:chOff x="301668" y="275564"/>
            <a:chExt cx="7055488" cy="705935"/>
          </a:xfrm>
        </p:grpSpPr>
        <p:sp>
          <p:nvSpPr>
            <p:cNvPr id="8" name="スクロール: 横 7">
              <a:extLst>
                <a:ext uri="{FF2B5EF4-FFF2-40B4-BE49-F238E27FC236}">
                  <a16:creationId xmlns:a16="http://schemas.microsoft.com/office/drawing/2014/main" id="{4424AC12-D44C-4DFA-D360-F466092C5E4B}"/>
                </a:ext>
              </a:extLst>
            </p:cNvPr>
            <p:cNvSpPr/>
            <p:nvPr/>
          </p:nvSpPr>
          <p:spPr>
            <a:xfrm>
              <a:off x="301668" y="275564"/>
              <a:ext cx="7024249" cy="705935"/>
            </a:xfrm>
            <a:prstGeom prst="horizontalScroll">
              <a:avLst/>
            </a:prstGeom>
            <a:solidFill>
              <a:srgbClr val="FF946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5" name="テキスト ボックス 14"/>
            <p:cNvSpPr txBox="1"/>
            <p:nvPr/>
          </p:nvSpPr>
          <p:spPr>
            <a:xfrm>
              <a:off x="608490" y="397699"/>
              <a:ext cx="67486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400" dirty="0">
                  <a:solidFill>
                    <a:schemeClr val="bg1"/>
                  </a:solidFill>
                  <a:latin typeface="いろはマル Regular" panose="020B0600070205080204" charset="-128"/>
                  <a:ea typeface="いろはマル Regular" panose="020B0600070205080204" charset="-128"/>
                  <a:cs typeface="いろはマル Regular" panose="020B0600070205080204" charset="-128"/>
                </a:rPr>
                <a:t>2026  </a:t>
              </a:r>
              <a:r>
                <a:rPr lang="ja-JP" altLang="en-US" sz="2400" dirty="0">
                  <a:solidFill>
                    <a:schemeClr val="bg1"/>
                  </a:solidFill>
                  <a:latin typeface="いろはマル Regular" panose="020B0600070205080204" charset="-128"/>
                  <a:ea typeface="いろはマル Regular" panose="020B0600070205080204" charset="-128"/>
                  <a:cs typeface="いろはマル Regular" panose="020B0600070205080204" charset="-128"/>
                </a:rPr>
                <a:t>介 護 就 職 デ イ  開 催 イ ベ ン ト 一 覧</a:t>
              </a:r>
            </a:p>
          </p:txBody>
        </p:sp>
      </p:grp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BE91E2C-281A-31E2-4A05-9222A2A2045A}"/>
              </a:ext>
            </a:extLst>
          </p:cNvPr>
          <p:cNvSpPr txBox="1"/>
          <p:nvPr/>
        </p:nvSpPr>
        <p:spPr>
          <a:xfrm>
            <a:off x="11748186" y="10198837"/>
            <a:ext cx="298876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900" dirty="0"/>
              <a:t>※</a:t>
            </a:r>
            <a:r>
              <a:rPr lang="ja-JP" altLang="en-US" sz="900" dirty="0"/>
              <a:t>詳細については各ハローワークへお問い合わせ下さい。</a:t>
            </a:r>
            <a:endParaRPr kumimoji="1" lang="ja-JP" altLang="en-US" sz="900" dirty="0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D8ACEF7B-2A58-14CA-E592-01AF928FBF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99" y="1051480"/>
            <a:ext cx="7008295" cy="937819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3504A97-9F68-B6DB-B96E-80F23700F4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18875" y="287406"/>
            <a:ext cx="7065270" cy="9911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332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10543D1416930746B6BBA3306BA36108" ma:contentTypeVersion="15" ma:contentTypeDescription="新しいドキュメントを作成します。" ma:contentTypeScope="" ma:versionID="d0ac5fe4954e8dd931b579573cd95973">
  <xsd:schema xmlns:xsd="http://www.w3.org/2001/XMLSchema" xmlns:xs="http://www.w3.org/2001/XMLSchema" xmlns:p="http://schemas.microsoft.com/office/2006/metadata/properties" xmlns:ns2="354475d1-6032-4c42-952e-f02e7bab58cf" xmlns:ns3="c8886e6d-ca38-4783-ac23-8bd097117a79" targetNamespace="http://schemas.microsoft.com/office/2006/metadata/properties" ma:root="true" ma:fieldsID="c064c3c8355283382b30fc26d7b4b2c8" ns2:_="" ns3:_="">
    <xsd:import namespace="354475d1-6032-4c42-952e-f02e7bab58cf"/>
    <xsd:import namespace="c8886e6d-ca38-4783-ac23-8bd097117a79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54475d1-6032-4c42-952e-f02e7bab58cf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86e6d-ca38-4783-ac23-8bd097117a79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f46b920-c430-45e1-b71b-456b19249bd0}" ma:internalName="TaxCatchAll" ma:showField="CatchAllData" ma:web="c8886e6d-ca38-4783-ac23-8bd097117a7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354475d1-6032-4c42-952e-f02e7bab58cf">
      <UserInfo>
        <DisplayName/>
        <AccountId xsi:nil="true"/>
        <AccountType/>
      </UserInfo>
    </Owner>
    <lcf76f155ced4ddcb4097134ff3c332f xmlns="354475d1-6032-4c42-952e-f02e7bab58cf">
      <Terms xmlns="http://schemas.microsoft.com/office/infopath/2007/PartnerControls"/>
    </lcf76f155ced4ddcb4097134ff3c332f>
    <TaxCatchAll xmlns="c8886e6d-ca38-4783-ac23-8bd097117a79" xsi:nil="true"/>
  </documentManagement>
</p:properties>
</file>

<file path=customXml/itemProps1.xml><?xml version="1.0" encoding="utf-8"?>
<ds:datastoreItem xmlns:ds="http://schemas.openxmlformats.org/officeDocument/2006/customXml" ds:itemID="{C3B80F09-D100-4D0F-AB3D-C91FAFE1F59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DA0143A-B9E5-497A-ACE5-10EF90BC71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54475d1-6032-4c42-952e-f02e7bab58cf"/>
    <ds:schemaRef ds:uri="c8886e6d-ca38-4783-ac23-8bd097117a7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CD083A6-517D-4BFE-BE70-3F763F8C2D60}">
  <ds:schemaRefs>
    <ds:schemaRef ds:uri="http://purl.org/dc/terms/"/>
    <ds:schemaRef ds:uri="http://schemas.microsoft.com/office/infopath/2007/PartnerControls"/>
    <ds:schemaRef ds:uri="c8886e6d-ca38-4783-ac23-8bd097117a79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354475d1-6032-4c42-952e-f02e7bab58c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Words>34</Words>
  <PresentationFormat>ユーザー設定</PresentationFormat>
  <Paragraphs>5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游ゴシック</vt:lpstr>
      <vt:lpstr>いろはマル Regular</vt:lpstr>
      <vt:lpstr>Arial</vt:lpstr>
      <vt:lpstr>あんずもじ</vt:lpstr>
      <vt:lpstr>Calibri</vt:lpstr>
      <vt:lpstr>Office ​​テーマ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0x01010010543D1416930746B6BBA3306BA36108</vt:lpwstr>
  </property>
  <property fmtid="{D5CDD505-2E9C-101B-9397-08002B2CF9AE}" pid="3" name="MediaServiceImageTags">
    <vt:lpwstr/>
  </property>
</Properties>
</file>