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FF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D7C176-976D-4D91-A79B-4FF5EB89D5A7}" v="2" dt="2026-09-30T23:35:26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430" autoAdjust="0"/>
  </p:normalViewPr>
  <p:slideViewPr>
    <p:cSldViewPr>
      <p:cViewPr varScale="1">
        <p:scale>
          <a:sx n="62" d="100"/>
          <a:sy n="62" d="100"/>
        </p:scale>
        <p:origin x="1848" y="7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三井良美" userId="064c5515-9c43-419c-972f-de09271a02f6" providerId="ADAL" clId="{D501BFC1-8862-4844-83A2-9A6E907089E7}"/>
    <pc:docChg chg="undo custSel modSld">
      <pc:chgData name="三井良美" userId="064c5515-9c43-419c-972f-de09271a02f6" providerId="ADAL" clId="{D501BFC1-8862-4844-83A2-9A6E907089E7}" dt="2026-09-30T23:35:26.475" v="8"/>
      <pc:docMkLst>
        <pc:docMk/>
      </pc:docMkLst>
      <pc:sldChg chg="modSp mod">
        <pc:chgData name="三井良美" userId="064c5515-9c43-419c-972f-de09271a02f6" providerId="ADAL" clId="{D501BFC1-8862-4844-83A2-9A6E907089E7}" dt="2026-09-30T23:35:26.475" v="8"/>
        <pc:sldMkLst>
          <pc:docMk/>
          <pc:sldMk cId="1865975639" sldId="256"/>
        </pc:sldMkLst>
        <pc:spChg chg="mod">
          <ac:chgData name="三井良美" userId="064c5515-9c43-419c-972f-de09271a02f6" providerId="ADAL" clId="{D501BFC1-8862-4844-83A2-9A6E907089E7}" dt="2026-09-30T23:35:26.475" v="8"/>
          <ac:spMkLst>
            <pc:docMk/>
            <pc:sldMk cId="1865975639" sldId="256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549DB-313F-4CC4-AE71-FFCF9702BDE3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1243013"/>
            <a:ext cx="232251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3537" cy="39131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EF24E-E1A6-44CA-BD5C-ADF6852A4B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816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EF24E-E1A6-44CA-BD5C-ADF6852A4B7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0146104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780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3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119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377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2390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851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291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116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431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7625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201557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15613-6C96-4100-BFFC-097E6D4401F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10896-6EAA-4979-BBC0-1E27739C85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449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69308" y="56456"/>
            <a:ext cx="6743371" cy="936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3600" b="1" dirty="0">
                <a:solidFill>
                  <a:schemeClr val="tx1"/>
                </a:solidFill>
              </a:rPr>
              <a:t>　株式会社 ○○○○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62502" y="6870928"/>
            <a:ext cx="6750178" cy="165618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4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6220" y="992560"/>
            <a:ext cx="6776459" cy="1052736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tx1"/>
                </a:solidFill>
              </a:rPr>
              <a:t>一言ＰＲ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62501" y="6639664"/>
            <a:ext cx="6750179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企業の特徴・事業内容</a:t>
            </a:r>
            <a:r>
              <a:rPr lang="ja-JP" altLang="en-US" sz="105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</a:t>
            </a:r>
            <a:endParaRPr kumimoji="1" lang="ja-JP" altLang="en-US" sz="10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69308" y="8856672"/>
            <a:ext cx="6743382" cy="72008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12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69308" y="8625408"/>
            <a:ext cx="6743382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人事担当者からのひとこと・その他</a:t>
            </a:r>
            <a:r>
              <a:rPr lang="en-US" altLang="ja-JP" sz="14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PR</a:t>
            </a:r>
            <a:r>
              <a:rPr lang="ja-JP" altLang="en-US" sz="14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情報</a:t>
            </a:r>
            <a:r>
              <a:rPr lang="ja-JP" altLang="en-US" sz="10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など</a:t>
            </a:r>
            <a:endParaRPr lang="en-US" altLang="ja-JP" sz="10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62501" y="5657840"/>
            <a:ext cx="6750875" cy="93610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住所</a:t>
            </a:r>
            <a:r>
              <a:rPr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○○○○○○○ </a:t>
            </a:r>
            <a:r>
              <a:rPr kumimoji="1"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12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最寄駅</a:t>
            </a:r>
            <a:r>
              <a:rPr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○○駅から徒歩○○分</a:t>
            </a:r>
            <a:endParaRPr kumimoji="1" lang="en-US" altLang="ja-JP" sz="12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・創業　　　　昭和○○年</a:t>
            </a:r>
            <a:endParaRPr lang="en-US" altLang="ja-JP" sz="12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2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・従業員数　　○○○名　</a:t>
            </a:r>
            <a:r>
              <a:rPr lang="ja-JP" altLang="en-US" sz="14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400" dirty="0">
                <a:ln w="12700">
                  <a:noFill/>
                </a:ln>
                <a:noFill/>
              </a:rPr>
              <a:t>●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62501" y="5369808"/>
            <a:ext cx="6750875" cy="28803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n w="12700">
                  <a:noFill/>
                </a:ln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企業概要</a:t>
            </a:r>
            <a:endParaRPr kumimoji="1" lang="ja-JP" altLang="en-US" sz="1600" dirty="0">
              <a:ln w="12700">
                <a:noFill/>
              </a:ln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5876575" y="98344"/>
            <a:ext cx="936104" cy="871356"/>
            <a:chOff x="1124744" y="85204"/>
            <a:chExt cx="936104" cy="871356"/>
          </a:xfrm>
        </p:grpSpPr>
        <p:sp>
          <p:nvSpPr>
            <p:cNvPr id="3" name="正方形/長方形 2"/>
            <p:cNvSpPr>
              <a:spLocks noChangeAspect="1"/>
            </p:cNvSpPr>
            <p:nvPr/>
          </p:nvSpPr>
          <p:spPr>
            <a:xfrm>
              <a:off x="1124744" y="92560"/>
              <a:ext cx="894650" cy="86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1196752" y="85204"/>
              <a:ext cx="86409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600" dirty="0"/>
                <a:t>求人情報はこちら↓</a:t>
              </a:r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1272662" y="261444"/>
              <a:ext cx="666000" cy="6506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500" dirty="0">
                  <a:solidFill>
                    <a:sysClr val="windowText" lastClr="000000"/>
                  </a:solidFill>
                </a:rPr>
                <a:t>ハローワークで二次元バーコードを作成・貼り付け</a:t>
              </a:r>
              <a:endParaRPr lang="en-US" altLang="ja-JP" sz="500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ja-JP" altLang="en-US" sz="500" dirty="0">
                  <a:solidFill>
                    <a:sysClr val="windowText" lastClr="000000"/>
                  </a:solidFill>
                </a:rPr>
                <a:t>します</a:t>
              </a:r>
            </a:p>
          </p:txBody>
        </p:sp>
      </p:grpSp>
      <p:grpSp>
        <p:nvGrpSpPr>
          <p:cNvPr id="16" name="グループ化 15"/>
          <p:cNvGrpSpPr/>
          <p:nvPr/>
        </p:nvGrpSpPr>
        <p:grpSpPr>
          <a:xfrm>
            <a:off x="69308" y="88830"/>
            <a:ext cx="936104" cy="871356"/>
            <a:chOff x="1124744" y="85204"/>
            <a:chExt cx="936104" cy="871356"/>
          </a:xfrm>
        </p:grpSpPr>
        <p:sp>
          <p:nvSpPr>
            <p:cNvPr id="21" name="正方形/長方形 20"/>
            <p:cNvSpPr>
              <a:spLocks noChangeAspect="1"/>
            </p:cNvSpPr>
            <p:nvPr/>
          </p:nvSpPr>
          <p:spPr>
            <a:xfrm>
              <a:off x="1124744" y="92560"/>
              <a:ext cx="894650" cy="864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1196752" y="85204"/>
              <a:ext cx="86409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600" dirty="0"/>
                <a:t>事業所ホームページ</a:t>
              </a:r>
              <a:endParaRPr kumimoji="1" lang="ja-JP" altLang="en-US" sz="600" dirty="0"/>
            </a:p>
          </p:txBody>
        </p:sp>
        <p:sp>
          <p:nvSpPr>
            <p:cNvPr id="24" name="正方形/長方形 23"/>
            <p:cNvSpPr/>
            <p:nvPr/>
          </p:nvSpPr>
          <p:spPr>
            <a:xfrm>
              <a:off x="1244076" y="265692"/>
              <a:ext cx="665904" cy="65123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500" dirty="0">
                  <a:solidFill>
                    <a:sysClr val="windowText" lastClr="000000"/>
                  </a:solidFill>
                </a:rPr>
                <a:t>ハローワークで二次元バーコードを作成・貼り付け</a:t>
              </a:r>
              <a:endParaRPr lang="en-US" altLang="ja-JP" sz="500" dirty="0">
                <a:solidFill>
                  <a:sysClr val="windowText" lastClr="000000"/>
                </a:solidFill>
              </a:endParaRPr>
            </a:p>
            <a:p>
              <a:pPr algn="ctr"/>
              <a:r>
                <a:rPr lang="ja-JP" altLang="en-US" sz="500" dirty="0">
                  <a:solidFill>
                    <a:sysClr val="windowText" lastClr="000000"/>
                  </a:solidFill>
                </a:rPr>
                <a:t>します（企業様で貼り付けていただくことも可能です）</a:t>
              </a: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1556792" y="648253"/>
            <a:ext cx="37444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事業所番号：〇〇〇〇〇－〇〇〇〇〇〇－〇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149081" y="9576753"/>
            <a:ext cx="2498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作成年月日２０２６年〇月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41316" y="7024900"/>
            <a:ext cx="6629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企業の特徴・事業内容など</a:t>
            </a:r>
            <a:endParaRPr kumimoji="1"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en-US" altLang="ja-JP" sz="1400" dirty="0"/>
          </a:p>
          <a:p>
            <a:endParaRPr lang="en-US" altLang="ja-JP" sz="1400" dirty="0"/>
          </a:p>
          <a:p>
            <a:endParaRPr kumimoji="1" lang="ja-JP" altLang="en-US" sz="1400" dirty="0"/>
          </a:p>
        </p:txBody>
      </p:sp>
      <p:sp>
        <p:nvSpPr>
          <p:cNvPr id="22" name="正方形/長方形 21"/>
          <p:cNvSpPr/>
          <p:nvPr/>
        </p:nvSpPr>
        <p:spPr>
          <a:xfrm>
            <a:off x="69308" y="2134166"/>
            <a:ext cx="3215676" cy="3137345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写真や企業ロゴ</a:t>
            </a:r>
            <a:r>
              <a:rPr lang="ja-JP" altLang="en-US" sz="2000" dirty="0">
                <a:solidFill>
                  <a:schemeClr val="tx1"/>
                </a:solidFill>
              </a:rPr>
              <a:t>など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3501008" y="2134165"/>
            <a:ext cx="3270216" cy="3118425"/>
          </a:xfrm>
          <a:prstGeom prst="rect">
            <a:avLst/>
          </a:prstGeom>
          <a:solidFill>
            <a:schemeClr val="bg1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tx1"/>
                </a:solidFill>
              </a:rPr>
              <a:t>写真や企業ロゴ</a:t>
            </a:r>
            <a:r>
              <a:rPr lang="ja-JP" altLang="en-US" sz="2000" dirty="0">
                <a:solidFill>
                  <a:schemeClr val="tx1"/>
                </a:solidFill>
              </a:rPr>
              <a:t>など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141316" y="9018754"/>
            <a:ext cx="6629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dirty="0"/>
              <a:t>人事担当者からひとこと・その他</a:t>
            </a:r>
            <a:r>
              <a:rPr lang="en-US" altLang="ja-JP" sz="1400" dirty="0"/>
              <a:t>PR</a:t>
            </a:r>
            <a:r>
              <a:rPr lang="ja-JP" altLang="en-US" sz="1400" dirty="0"/>
              <a:t>情報など</a:t>
            </a:r>
            <a:endParaRPr lang="en-US" altLang="ja-JP" sz="1400" dirty="0"/>
          </a:p>
          <a:p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865975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e39448-783f-4b7e-806e-8f6f4bc69162">
      <Terms xmlns="http://schemas.microsoft.com/office/infopath/2007/PartnerControls"/>
    </lcf76f155ced4ddcb4097134ff3c332f>
    <TaxCatchAll xmlns="44856c1c-163a-4db4-9f2d-e69ab44d016d" xsi:nil="true"/>
    <Owner xmlns="aae39448-783f-4b7e-806e-8f6f4bc69162">
      <UserInfo>
        <DisplayName/>
        <AccountId xsi:nil="true"/>
        <AccountType/>
      </UserInfo>
    </Own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C13D5FA7011DD499CA7E19CC2618559" ma:contentTypeVersion="15" ma:contentTypeDescription="新しいドキュメントを作成します。" ma:contentTypeScope="" ma:versionID="9d956b3342ceefce1a45c7451ddc5697">
  <xsd:schema xmlns:xsd="http://www.w3.org/2001/XMLSchema" xmlns:xs="http://www.w3.org/2001/XMLSchema" xmlns:p="http://schemas.microsoft.com/office/2006/metadata/properties" xmlns:ns2="aae39448-783f-4b7e-806e-8f6f4bc69162" xmlns:ns3="44856c1c-163a-4db4-9f2d-e69ab44d016d" targetNamespace="http://schemas.microsoft.com/office/2006/metadata/properties" ma:root="true" ma:fieldsID="3b1dcf431744a2a26f4519992a5dc256" ns2:_="" ns3:_="">
    <xsd:import namespace="aae39448-783f-4b7e-806e-8f6f4bc69162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e39448-783f-4b7e-806e-8f6f4bc69162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ba26771-b1a8-497a-a30f-9694bf764c4c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1CBCE5-B514-400E-AFE8-AC808AFA16EB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44856c1c-163a-4db4-9f2d-e69ab44d016d"/>
    <ds:schemaRef ds:uri="http://purl.org/dc/elements/1.1/"/>
    <ds:schemaRef ds:uri="http://purl.org/dc/terms/"/>
    <ds:schemaRef ds:uri="http://schemas.microsoft.com/office/infopath/2007/PartnerControls"/>
    <ds:schemaRef ds:uri="aae39448-783f-4b7e-806e-8f6f4bc6916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98DE360-A585-4C00-A3A0-A743A31FEF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9028239-642F-4DAE-9C12-59FEF9BBF155}"/>
</file>

<file path=docProps/app.xml><?xml version="1.0" encoding="utf-8"?>
<Properties xmlns="http://schemas.openxmlformats.org/officeDocument/2006/extended-properties" xmlns:vt="http://schemas.openxmlformats.org/officeDocument/2006/docPropsVTypes">
  <Words>126</Words>
  <PresentationFormat>A4 210 x 297 mm</PresentationFormat>
  <Paragraphs>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游ゴシック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0x0101006C13D5FA7011DD499CA7E19CC2618559</vt:lpwstr>
  </property>
  <property fmtid="{D5CDD505-2E9C-101B-9397-08002B2CF9AE}" pid="3" name="MediaServiceImageTags">
    <vt:lpwstr/>
  </property>
</Properties>
</file>