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5" r:id="rId5"/>
    <p:sldId id="257" r:id="rId6"/>
  </p:sldIdLst>
  <p:sldSz cx="6858000" cy="9906000" type="A4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DDDD"/>
    <a:srgbClr val="FFCCFF"/>
    <a:srgbClr val="FFCCCC"/>
    <a:srgbClr val="000066"/>
    <a:srgbClr val="4009A3"/>
    <a:srgbClr val="6600CC"/>
    <a:srgbClr val="FFCC00"/>
    <a:srgbClr val="008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10" autoAdjust="0"/>
  </p:normalViewPr>
  <p:slideViewPr>
    <p:cSldViewPr snapToGrid="0">
      <p:cViewPr varScale="1">
        <p:scale>
          <a:sx n="68" d="100"/>
          <a:sy n="68" d="100"/>
        </p:scale>
        <p:origin x="171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775355"/>
            <a:ext cx="64770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38500"/>
            <a:ext cx="53340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6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0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28" y="3672417"/>
            <a:ext cx="64770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928" y="2422261"/>
            <a:ext cx="64770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9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33500"/>
            <a:ext cx="33655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3500" y="1333500"/>
            <a:ext cx="33655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6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79261"/>
            <a:ext cx="3366823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812396"/>
            <a:ext cx="3366823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70855" y="1279261"/>
            <a:ext cx="3368146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0855" y="1812396"/>
            <a:ext cx="3368146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08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9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7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7542"/>
            <a:ext cx="2506928" cy="968375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9208" y="227542"/>
            <a:ext cx="4259792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195917"/>
            <a:ext cx="2506928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66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573" y="4000500"/>
            <a:ext cx="45720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93573" y="510646"/>
            <a:ext cx="45720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3573" y="4472782"/>
            <a:ext cx="45720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17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24500" y="228865"/>
            <a:ext cx="17145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865"/>
            <a:ext cx="50165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7600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865"/>
            <a:ext cx="68580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33500"/>
            <a:ext cx="68580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5296959"/>
            <a:ext cx="1778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03500" y="5296959"/>
            <a:ext cx="2413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1000" y="5296959"/>
            <a:ext cx="1778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61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380985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3809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380985" rtl="0" eaLnBrk="1" latinLnBrk="0" hangingPunct="1">
        <a:spcBef>
          <a:spcPct val="20000"/>
        </a:spcBef>
        <a:buFont typeface="Arial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38098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380985" rtl="0" eaLnBrk="1" latinLnBrk="0" hangingPunct="1">
        <a:spcBef>
          <a:spcPct val="20000"/>
        </a:spcBef>
        <a:buFont typeface="Arial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380985" rtl="0" eaLnBrk="1" latinLnBrk="0" hangingPunct="1">
        <a:spcBef>
          <a:spcPct val="20000"/>
        </a:spcBef>
        <a:buFont typeface="Arial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10.png" Type="http://schemas.openxmlformats.org/officeDocument/2006/relationships/image"/><Relationship Id="rId6" Target="../media/image20.emf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8C74-692B-75E1-C339-2017A2BD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DB9F139-8EBA-8F78-198C-2BB7EB5995B1}"/>
              </a:ext>
            </a:extLst>
          </p:cNvPr>
          <p:cNvSpPr/>
          <p:nvPr/>
        </p:nvSpPr>
        <p:spPr>
          <a:xfrm>
            <a:off x="0" y="-1"/>
            <a:ext cx="6909126" cy="99046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E4994716-8D43-B471-9CD8-722EDDA1931C}"/>
              </a:ext>
            </a:extLst>
          </p:cNvPr>
          <p:cNvSpPr/>
          <p:nvPr/>
        </p:nvSpPr>
        <p:spPr>
          <a:xfrm>
            <a:off x="217638" y="2741974"/>
            <a:ext cx="6422723" cy="6794781"/>
          </a:xfrm>
          <a:prstGeom prst="roundRect">
            <a:avLst>
              <a:gd name="adj" fmla="val 39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67FA605-8F75-B388-065C-3F2A05AE2751}"/>
              </a:ext>
            </a:extLst>
          </p:cNvPr>
          <p:cNvSpPr/>
          <p:nvPr/>
        </p:nvSpPr>
        <p:spPr>
          <a:xfrm>
            <a:off x="3478721" y="9303359"/>
            <a:ext cx="6645584" cy="645376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cap="none" spc="0" dirty="0">
                <a:ln w="10160">
                  <a:noFill/>
                  <a:prstDash val="solid"/>
                </a:ln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 　</a:t>
            </a:r>
            <a:r>
              <a:rPr lang="ja-JP" altLang="en-US" sz="2000" dirty="0">
                <a:ln w="10160">
                  <a:noFill/>
                  <a:prstDash val="solid"/>
                </a:ln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endParaRPr lang="ja-JP" altLang="en-US" sz="1100" cap="none" spc="0" dirty="0">
              <a:ln w="10160">
                <a:noFill/>
                <a:prstDash val="solid"/>
              </a:ln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6D7A4351-1A5F-610A-AE5B-A9A089EA7B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79"/>
          <a:stretch>
            <a:fillRect/>
          </a:stretch>
        </p:blipFill>
        <p:spPr>
          <a:xfrm>
            <a:off x="3569460" y="5415216"/>
            <a:ext cx="2939879" cy="2234622"/>
          </a:xfrm>
          <a:prstGeom prst="rect">
            <a:avLst/>
          </a:prstGeom>
        </p:spPr>
      </p:pic>
      <p:sp>
        <p:nvSpPr>
          <p:cNvPr id="52" name="角丸四角形 34">
            <a:extLst>
              <a:ext uri="{FF2B5EF4-FFF2-40B4-BE49-F238E27FC236}">
                <a16:creationId xmlns:a16="http://schemas.microsoft.com/office/drawing/2014/main" id="{FF36BF50-35EB-DCE6-095F-8DBC3DD41944}"/>
              </a:ext>
            </a:extLst>
          </p:cNvPr>
          <p:cNvSpPr/>
          <p:nvPr/>
        </p:nvSpPr>
        <p:spPr>
          <a:xfrm>
            <a:off x="622138" y="9621081"/>
            <a:ext cx="5790771" cy="184666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kumimoji="1"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主催</a:t>
            </a:r>
            <a:r>
              <a:rPr kumimoji="1" lang="en-US" altLang="ja-JP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  <a:r>
              <a: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ハローワーク堺　／　ハローワーク泉大津　／　ハローワーク河内長野</a:t>
            </a:r>
            <a:endParaRPr kumimoji="1" lang="en-US" altLang="ja-JP" sz="1200" b="1" dirty="0">
              <a:solidFill>
                <a:schemeClr val="tx1">
                  <a:lumMod val="85000"/>
                  <a:lumOff val="1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73E9E721-C991-B1C6-5AE7-65D229FA532C}"/>
              </a:ext>
            </a:extLst>
          </p:cNvPr>
          <p:cNvGrpSpPr/>
          <p:nvPr/>
        </p:nvGrpSpPr>
        <p:grpSpPr>
          <a:xfrm>
            <a:off x="597325" y="7627677"/>
            <a:ext cx="5803195" cy="1771267"/>
            <a:chOff x="601712" y="7457009"/>
            <a:chExt cx="5803195" cy="1771267"/>
          </a:xfrm>
        </p:grpSpPr>
        <p:sp>
          <p:nvSpPr>
            <p:cNvPr id="37" name="角丸四角形 36">
              <a:extLst>
                <a:ext uri="{FF2B5EF4-FFF2-40B4-BE49-F238E27FC236}">
                  <a16:creationId xmlns:a16="http://schemas.microsoft.com/office/drawing/2014/main" id="{74668594-7715-0D8C-4C0A-90728B9A8BD5}"/>
                </a:ext>
              </a:extLst>
            </p:cNvPr>
            <p:cNvSpPr/>
            <p:nvPr/>
          </p:nvSpPr>
          <p:spPr>
            <a:xfrm>
              <a:off x="614136" y="7457009"/>
              <a:ext cx="5790771" cy="1646605"/>
            </a:xfrm>
            <a:prstGeom prst="roundRect">
              <a:avLst>
                <a:gd name="adj" fmla="val 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ハローワーク堺 人材確保対策コーナー</a:t>
              </a:r>
            </a:p>
            <a:p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　☎ 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072-238-8301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（部門コード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43#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）　堺市堺区南瓦町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2-29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 堺地方合同庁舎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2F</a:t>
              </a:r>
            </a:p>
            <a:p>
              <a:endParaRPr kumimoji="1"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endParaRPr>
            </a:p>
            <a:p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ハローワーク泉大津 職業相談部門</a:t>
              </a:r>
              <a:endParaRPr kumimoji="1"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endParaRPr>
            </a:p>
            <a:p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　☎ 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0725-32-5181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（部門コード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41#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）　泉大津市旭町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22-45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　テクスピア大阪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2F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　　</a:t>
              </a:r>
              <a:endParaRPr kumimoji="1"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endParaRPr>
            </a:p>
            <a:p>
              <a:endParaRPr kumimoji="1"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endParaRPr>
            </a:p>
            <a:p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ハローワーク河内長野 職業相談部門</a:t>
              </a:r>
              <a:endParaRPr kumimoji="1"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endParaRPr>
            </a:p>
            <a:p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　☎ 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0721-53-3081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（部門コード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41#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）　河内長野市昭栄町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7-2</a:t>
              </a:r>
            </a:p>
            <a:p>
              <a:r>
                <a:rPr kumimoji="1" lang="ja-JP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　</a:t>
              </a:r>
            </a:p>
          </p:txBody>
        </p:sp>
        <p:sp>
          <p:nvSpPr>
            <p:cNvPr id="54" name="角丸四角形 36">
              <a:extLst>
                <a:ext uri="{FF2B5EF4-FFF2-40B4-BE49-F238E27FC236}">
                  <a16:creationId xmlns:a16="http://schemas.microsoft.com/office/drawing/2014/main" id="{D4638660-0A38-39B5-8D18-7E92CB783011}"/>
                </a:ext>
              </a:extLst>
            </p:cNvPr>
            <p:cNvSpPr/>
            <p:nvPr/>
          </p:nvSpPr>
          <p:spPr>
            <a:xfrm>
              <a:off x="601712" y="9043610"/>
              <a:ext cx="5790771" cy="184666"/>
            </a:xfrm>
            <a:prstGeom prst="roundRect">
              <a:avLst>
                <a:gd name="adj" fmla="val 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※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上記いずれの施設も　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8:30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～</a:t>
              </a:r>
              <a:r>
                <a:rPr kumimoji="1" lang="en-US" altLang="ja-JP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17:15</a:t>
              </a:r>
              <a:r>
                <a:rPr kumimoji="1" lang="ja-JP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GS創英角ｺﾞｼｯｸUB" panose="020B0900000000000000" pitchFamily="50" charset="-128"/>
                  <a:ea typeface="HGS創英角ｺﾞｼｯｸUB" panose="020B0900000000000000" pitchFamily="50" charset="-128"/>
                  <a:cs typeface="Microsoft Himalaya" panose="01010100010101010101" pitchFamily="2" charset="0"/>
                </a:rPr>
                <a:t>（月～金）（土・日・休祝日休み</a:t>
              </a:r>
              <a:r>
                <a:rPr kumimoji="1" lang="ja-JP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Microsoft Himalaya" panose="01010100010101010101" pitchFamily="2" charset="0"/>
                </a:rPr>
                <a:t>）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E08D1DB1-7E33-A233-D4A0-2CD2F6D201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95" y="9600498"/>
            <a:ext cx="767631" cy="252000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F8CF990-A16A-7683-F8EF-C6688068A4A6}"/>
              </a:ext>
            </a:extLst>
          </p:cNvPr>
          <p:cNvGrpSpPr/>
          <p:nvPr/>
        </p:nvGrpSpPr>
        <p:grpSpPr>
          <a:xfrm>
            <a:off x="281953" y="-344008"/>
            <a:ext cx="6538264" cy="2945233"/>
            <a:chOff x="115665" y="-262898"/>
            <a:chExt cx="6742335" cy="2949872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28F1A17D-43B0-DED5-8CAB-608979E8E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5665" y="-262898"/>
              <a:ext cx="6742335" cy="2949872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173BD26-621C-3748-02AC-A5EF48496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7324" y="1661484"/>
              <a:ext cx="4285594" cy="766837"/>
            </a:xfrm>
            <a:prstGeom prst="rect">
              <a:avLst/>
            </a:prstGeom>
          </p:spPr>
        </p:pic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5272A8BD-365D-A6A7-BE0B-FDD09972B3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324" t="20833" r="1324" b="19880"/>
          <a:stretch>
            <a:fillRect/>
          </a:stretch>
        </p:blipFill>
        <p:spPr>
          <a:xfrm>
            <a:off x="344919" y="2898414"/>
            <a:ext cx="6267604" cy="1260288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21D49020-579E-479C-5494-BF41D3F213B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47032" b="37589"/>
          <a:stretch>
            <a:fillRect/>
          </a:stretch>
        </p:blipFill>
        <p:spPr>
          <a:xfrm>
            <a:off x="588585" y="4019464"/>
            <a:ext cx="5829336" cy="646376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DF3AC031-AA97-BC26-A285-5C27FFB035A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4504" b="9467"/>
          <a:stretch>
            <a:fillRect/>
          </a:stretch>
        </p:blipFill>
        <p:spPr>
          <a:xfrm>
            <a:off x="3298291" y="4692485"/>
            <a:ext cx="3319571" cy="704890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E65F7EE4-86F5-FC9B-3A79-A59CFA86CF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1490" y="4617748"/>
            <a:ext cx="2748676" cy="550173"/>
          </a:xfrm>
          <a:prstGeom prst="rect">
            <a:avLst/>
          </a:prstGeom>
        </p:spPr>
      </p:pic>
      <p:sp>
        <p:nvSpPr>
          <p:cNvPr id="38" name="角丸四角形 37">
            <a:extLst>
              <a:ext uri="{FF2B5EF4-FFF2-40B4-BE49-F238E27FC236}">
                <a16:creationId xmlns:a16="http://schemas.microsoft.com/office/drawing/2014/main" id="{33FE3D8F-672E-0C05-C2A2-2B5BD5A533D2}"/>
              </a:ext>
            </a:extLst>
          </p:cNvPr>
          <p:cNvSpPr/>
          <p:nvPr/>
        </p:nvSpPr>
        <p:spPr>
          <a:xfrm>
            <a:off x="602728" y="5821687"/>
            <a:ext cx="3252474" cy="1107996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参加ご希望の方は、最寄りのハローワーク</a:t>
            </a:r>
            <a:endParaRPr kumimoji="1"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Microsoft Himalaya" panose="01010100010101010101" pitchFamily="2" charset="0"/>
            </a:endParaRPr>
          </a:p>
          <a:p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の職業相談窓口にてご予約ください。</a:t>
            </a:r>
          </a:p>
          <a:p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定員に達し次第、応募を締め切ります。</a:t>
            </a:r>
            <a:endParaRPr kumimoji="1"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Microsoft Himalaya" panose="01010100010101010101" pitchFamily="2" charset="0"/>
            </a:endParaRPr>
          </a:p>
          <a:p>
            <a:endParaRPr kumimoji="1"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Microsoft Himalaya" panose="01010100010101010101" pitchFamily="2" charset="0"/>
            </a:endParaRPr>
          </a:p>
          <a:p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予約枠が空いていれば、当日のご応募も</a:t>
            </a:r>
            <a:endParaRPr kumimoji="1" lang="en-US" altLang="ja-JP" sz="1200" dirty="0">
              <a:solidFill>
                <a:schemeClr val="tx1">
                  <a:lumMod val="85000"/>
                  <a:lumOff val="1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Microsoft Himalaya" panose="01010100010101010101" pitchFamily="2" charset="0"/>
            </a:endParaRPr>
          </a:p>
          <a:p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可能です（最終受付</a:t>
            </a:r>
            <a:r>
              <a:rPr kumimoji="1"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15</a:t>
            </a:r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：</a:t>
            </a:r>
            <a:r>
              <a:rPr kumimoji="1" lang="en-US" altLang="ja-JP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30</a:t>
            </a:r>
            <a:r>
              <a:rPr kumimoji="1" lang="ja-JP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Microsoft Himalaya" panose="01010100010101010101" pitchFamily="2" charset="0"/>
              </a:rPr>
              <a:t>まで）。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3AB3B1C-BE43-C2B6-4F5C-80BB535003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078" y="8762663"/>
            <a:ext cx="881788" cy="670159"/>
          </a:xfrm>
          <a:prstGeom prst="rect">
            <a:avLst/>
          </a:prstGeom>
        </p:spPr>
      </p:pic>
      <p:sp>
        <p:nvSpPr>
          <p:cNvPr id="117" name="四角形: 角を丸くする 116">
            <a:extLst>
              <a:ext uri="{FF2B5EF4-FFF2-40B4-BE49-F238E27FC236}">
                <a16:creationId xmlns:a16="http://schemas.microsoft.com/office/drawing/2014/main" id="{FED1A87E-7007-BD0F-8F9B-1C4A000FB3BC}"/>
              </a:ext>
            </a:extLst>
          </p:cNvPr>
          <p:cNvSpPr/>
          <p:nvPr/>
        </p:nvSpPr>
        <p:spPr>
          <a:xfrm>
            <a:off x="477354" y="5284890"/>
            <a:ext cx="1435383" cy="380422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9" name="図 118">
            <a:extLst>
              <a:ext uri="{FF2B5EF4-FFF2-40B4-BE49-F238E27FC236}">
                <a16:creationId xmlns:a16="http://schemas.microsoft.com/office/drawing/2014/main" id="{C2EF6CF0-230A-3354-B344-3FF94CE7773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1490" y="5002095"/>
            <a:ext cx="1267232" cy="675857"/>
          </a:xfrm>
          <a:prstGeom prst="rect">
            <a:avLst/>
          </a:prstGeom>
        </p:spPr>
      </p:pic>
      <p:sp>
        <p:nvSpPr>
          <p:cNvPr id="127" name="四角形: 角を丸くする 126">
            <a:extLst>
              <a:ext uri="{FF2B5EF4-FFF2-40B4-BE49-F238E27FC236}">
                <a16:creationId xmlns:a16="http://schemas.microsoft.com/office/drawing/2014/main" id="{CE66557C-1A57-416D-A801-184DC23965F4}"/>
              </a:ext>
            </a:extLst>
          </p:cNvPr>
          <p:cNvSpPr/>
          <p:nvPr/>
        </p:nvSpPr>
        <p:spPr>
          <a:xfrm>
            <a:off x="511490" y="7145077"/>
            <a:ext cx="1776401" cy="380422"/>
          </a:xfrm>
          <a:prstGeom prst="roundRect">
            <a:avLst/>
          </a:prstGeom>
          <a:solidFill>
            <a:srgbClr val="FF99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9" name="図 128">
            <a:extLst>
              <a:ext uri="{FF2B5EF4-FFF2-40B4-BE49-F238E27FC236}">
                <a16:creationId xmlns:a16="http://schemas.microsoft.com/office/drawing/2014/main" id="{E20E8CBE-F3DB-B3EF-C94E-DA7E29E5AEF5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21572" b="19128"/>
          <a:stretch>
            <a:fillRect/>
          </a:stretch>
        </p:blipFill>
        <p:spPr>
          <a:xfrm>
            <a:off x="511490" y="7075781"/>
            <a:ext cx="1733288" cy="513925"/>
          </a:xfrm>
          <a:prstGeom prst="rect">
            <a:avLst/>
          </a:prstGeom>
        </p:spPr>
      </p:pic>
      <p:pic>
        <p:nvPicPr>
          <p:cNvPr id="133" name="図 132">
            <a:extLst>
              <a:ext uri="{FF2B5EF4-FFF2-40B4-BE49-F238E27FC236}">
                <a16:creationId xmlns:a16="http://schemas.microsoft.com/office/drawing/2014/main" id="{0ADC844A-3D68-1A9C-CA4E-F280962A48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2990" y="8632358"/>
            <a:ext cx="248816" cy="23942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FAC80FB5-29CD-F09C-20CF-6FBC04D6195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7702" y="2023104"/>
            <a:ext cx="5715000" cy="95250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45AE2C6A-AA58-F9CA-C453-A59EB774721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22632" y="1924446"/>
            <a:ext cx="883446" cy="883446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747E6508-7140-9D7D-C5A6-49E73C85D32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93646" y="1921503"/>
            <a:ext cx="883445" cy="88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22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DAA584A-92DD-C0DB-9038-B106A6DDE326}"/>
              </a:ext>
            </a:extLst>
          </p:cNvPr>
          <p:cNvSpPr/>
          <p:nvPr/>
        </p:nvSpPr>
        <p:spPr>
          <a:xfrm>
            <a:off x="0" y="-1"/>
            <a:ext cx="6858000" cy="990465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15BEF8-BD43-7435-3EB8-9DCF9381748D}"/>
              </a:ext>
            </a:extLst>
          </p:cNvPr>
          <p:cNvSpPr txBox="1"/>
          <p:nvPr/>
        </p:nvSpPr>
        <p:spPr>
          <a:xfrm>
            <a:off x="-334844" y="1386049"/>
            <a:ext cx="7809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hangingPunct="0"/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２０２６</a:t>
            </a:r>
            <a:r>
              <a:rPr lang="ja-JP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１０</a:t>
            </a:r>
            <a:r>
              <a:rPr lang="ja-JP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１９</a:t>
            </a:r>
            <a:r>
              <a:rPr lang="ja-JP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日（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ja-JP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～２３日（金）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 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各日１４：００～１６：００</a:t>
            </a:r>
            <a:endParaRPr lang="en-US" altLang="ja-JP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kumimoji="1" lang="ja-JP" altLang="en-US" sz="12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841E8D1-B3FD-E6BD-480F-D3E27637A5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92" y="9237164"/>
            <a:ext cx="584112" cy="54795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6DE131-9B9E-3783-36DA-F84334F7197B}"/>
              </a:ext>
            </a:extLst>
          </p:cNvPr>
          <p:cNvSpPr txBox="1"/>
          <p:nvPr/>
        </p:nvSpPr>
        <p:spPr>
          <a:xfrm>
            <a:off x="116326" y="9273489"/>
            <a:ext cx="61383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hangingPunct="0"/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ハローワークインターネットサービスの求人情報検索から</a:t>
            </a:r>
            <a:r>
              <a:rPr kumimoji="1" lang="ja-JP" altLang="en-US" sz="13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「求人番号検索」</a:t>
            </a:r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13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fontAlgn="base" hangingPunct="0"/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使えばそれぞれの求人情報を見ることができます。</a:t>
            </a:r>
            <a:endParaRPr lang="en-US" altLang="ja-JP" sz="13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2468689-2F56-3942-4AB9-DF90B6109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74" y="-12505"/>
            <a:ext cx="3726873" cy="1438033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35D3082B-B2FF-1340-CD76-AC8CE15784BC}"/>
              </a:ext>
            </a:extLst>
          </p:cNvPr>
          <p:cNvSpPr/>
          <p:nvPr/>
        </p:nvSpPr>
        <p:spPr>
          <a:xfrm>
            <a:off x="217638" y="1714746"/>
            <a:ext cx="6422723" cy="7385744"/>
          </a:xfrm>
          <a:prstGeom prst="roundRect">
            <a:avLst>
              <a:gd name="adj" fmla="val 39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839C7C9-190C-9B69-E6B1-0D2BD4DF6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776" y="289217"/>
            <a:ext cx="2381250" cy="9525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DCBE8DE-112F-F6BB-2BD2-FAC93DA6F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4826" y="2263770"/>
            <a:ext cx="881788" cy="67015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5E307FF6-ABD0-88C2-D005-E93D0D6795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44" y="1789881"/>
            <a:ext cx="6858000" cy="714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42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856c1c-163a-4db4-9f2d-e69ab44d016d" xsi:nil="true"/>
    <Owner xmlns="3664e29c-092e-459d-92bb-3cc4ff29a909">
      <UserInfo>
        <DisplayName/>
        <AccountId xsi:nil="true"/>
        <AccountType/>
      </UserInfo>
    </Owner>
    <lcf76f155ced4ddcb4097134ff3c332f xmlns="3664e29c-092e-459d-92bb-3cc4ff29a90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42DB804F08849499798077B2E9AF1EA" ma:contentTypeVersion="14" ma:contentTypeDescription="新しいドキュメントを作成します。" ma:contentTypeScope="" ma:versionID="76a4d8e61b65eafe3cba71cbc334f25f">
  <xsd:schema xmlns:xsd="http://www.w3.org/2001/XMLSchema" xmlns:xs="http://www.w3.org/2001/XMLSchema" xmlns:p="http://schemas.microsoft.com/office/2006/metadata/properties" xmlns:ns2="3664e29c-092e-459d-92bb-3cc4ff29a909" xmlns:ns3="44856c1c-163a-4db4-9f2d-e69ab44d016d" targetNamespace="http://schemas.microsoft.com/office/2006/metadata/properties" ma:root="true" ma:fieldsID="4be24fb7e0078126524659ff89106456" ns2:_="" ns3:_="">
    <xsd:import namespace="3664e29c-092e-459d-92bb-3cc4ff29a909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4e29c-092e-459d-92bb-3cc4ff29a909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6ade14a-5985-4ac8-9e6a-449f1aecf273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9DC6B0-5B0B-41B2-9F3D-45AF7C47843C}">
  <ds:schemaRefs>
    <ds:schemaRef ds:uri="http://schemas.microsoft.com/office/2006/documentManagement/types"/>
    <ds:schemaRef ds:uri="http://purl.org/dc/terms/"/>
    <ds:schemaRef ds:uri="3664e29c-092e-459d-92bb-3cc4ff29a909"/>
    <ds:schemaRef ds:uri="http://schemas.openxmlformats.org/package/2006/metadata/core-properties"/>
    <ds:schemaRef ds:uri="http://www.w3.org/XML/1998/namespace"/>
    <ds:schemaRef ds:uri="http://purl.org/dc/elements/1.1/"/>
    <ds:schemaRef ds:uri="44856c1c-163a-4db4-9f2d-e69ab44d016d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1B03F4B-7D33-4591-98CD-2323102E79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825BDE-7B48-4EA4-A93F-A795BF229E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64e29c-092e-459d-92bb-3cc4ff29a909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182</Words>
  <PresentationFormat>A4 210 x 297 mm</PresentationFormat>
  <Paragraphs>21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HGPｺﾞｼｯｸE</vt:lpstr>
      <vt:lpstr>HGS創英角ｺﾞｼｯｸUB</vt:lpstr>
      <vt:lpstr>Meiryo UI</vt:lpstr>
      <vt:lpstr>メイリオ</vt:lpstr>
      <vt:lpstr>Arial</vt:lpstr>
      <vt:lpstr>Calibri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0x010100A42DB804F08849499798077B2E9AF1EA</vt:lpwstr>
  </property>
  <property fmtid="{D5CDD505-2E9C-101B-9397-08002B2CF9AE}" pid="3" name="Order">
    <vt:r8>5004400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TriggerFlowInfo">
    <vt:lpwstr/>
  </property>
  <property fmtid="{D5CDD505-2E9C-101B-9397-08002B2CF9AE}" pid="9" name="MediaServiceImageTags">
    <vt:lpwstr/>
  </property>
</Properties>
</file>