
<file path=[Content_Types].xml><?xml version="1.0" encoding="utf-8"?>
<Types xmlns="http://schemas.openxmlformats.org/package/2006/content-types">
  <Default ContentType="image/x-emf" Extension="emf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changesinfo+xml" PartName="/ppt/changesInfos/changesInfo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267" r:id="rId5"/>
  </p:sldIdLst>
  <p:sldSz cx="6858000" cy="9906000" type="A4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0000"/>
    <a:srgbClr val="0000FF"/>
    <a:srgbClr val="F6BED6"/>
    <a:srgbClr val="FF6699"/>
    <a:srgbClr val="FDEEF4"/>
    <a:srgbClr val="FF33CC"/>
    <a:srgbClr val="FF00FF"/>
    <a:srgbClr val="CC00CC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20D1B1-6988-49CA-87CF-846677CF8477}" v="15" dt="2026-09-14T08:03:08.625"/>
    <p1510:client id="{3321A154-A6A8-4C6D-AEE7-516D6646D249}" v="1" dt="2026-09-14T08:54:20.2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09" autoAdjust="0"/>
    <p:restoredTop sz="94660"/>
  </p:normalViewPr>
  <p:slideViewPr>
    <p:cSldViewPr snapToGrid="0">
      <p:cViewPr varScale="1">
        <p:scale>
          <a:sx n="48" d="100"/>
          <a:sy n="48" d="100"/>
        </p:scale>
        <p:origin x="24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tableStyles.xml" Type="http://schemas.openxmlformats.org/officeDocument/2006/relationships/tableStyles"/><Relationship Id="rId11" Target="changesInfos/changesInfo1.xml" Type="http://schemas.microsoft.com/office/2016/11/relationships/changesInfo"/><Relationship Id="rId12" Target="revisionInfo.xml" Type="http://schemas.microsoft.com/office/2015/10/relationships/revision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notesMasters/notesMaster1.xml" Type="http://schemas.openxmlformats.org/officeDocument/2006/relationships/notesMaster"/><Relationship Id="rId7" Target="presProps.xml" Type="http://schemas.openxmlformats.org/officeDocument/2006/relationships/presProps"/><Relationship Id="rId8" Target="viewProps.xml" Type="http://schemas.openxmlformats.org/officeDocument/2006/relationships/viewProps"/><Relationship Id="rId9" Target="theme/theme1.xml" Type="http://schemas.openxmlformats.org/officeDocument/2006/relationships/theme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森岡冴子" userId="c8e3c646-0eb7-461f-b17c-8b2ac0987f2c" providerId="ADAL" clId="{E160BFE4-FEC2-4033-9021-8AC0591859CE}"/>
    <pc:docChg chg="modSld">
      <pc:chgData name="森岡冴子" userId="c8e3c646-0eb7-461f-b17c-8b2ac0987f2c" providerId="ADAL" clId="{E160BFE4-FEC2-4033-9021-8AC0591859CE}" dt="2026-09-14T08:59:01.895" v="17" actId="14100"/>
      <pc:docMkLst>
        <pc:docMk/>
      </pc:docMkLst>
      <pc:sldChg chg="addSp modSp mod">
        <pc:chgData name="森岡冴子" userId="c8e3c646-0eb7-461f-b17c-8b2ac0987f2c" providerId="ADAL" clId="{E160BFE4-FEC2-4033-9021-8AC0591859CE}" dt="2026-09-14T08:59:01.895" v="17" actId="14100"/>
        <pc:sldMkLst>
          <pc:docMk/>
          <pc:sldMk cId="1994669337" sldId="267"/>
        </pc:sldMkLst>
        <pc:spChg chg="add mod">
          <ac:chgData name="森岡冴子" userId="c8e3c646-0eb7-461f-b17c-8b2ac0987f2c" providerId="ADAL" clId="{E160BFE4-FEC2-4033-9021-8AC0591859CE}" dt="2026-09-14T08:58:36.875" v="14" actId="20577"/>
          <ac:spMkLst>
            <pc:docMk/>
            <pc:sldMk cId="1994669337" sldId="267"/>
            <ac:spMk id="43" creationId="{98327C47-51A7-68A7-B5F1-6550AE627298}"/>
          </ac:spMkLst>
        </pc:spChg>
        <pc:spChg chg="add mod">
          <ac:chgData name="森岡冴子" userId="c8e3c646-0eb7-461f-b17c-8b2ac0987f2c" providerId="ADAL" clId="{E160BFE4-FEC2-4033-9021-8AC0591859CE}" dt="2026-09-14T08:58:46.042" v="16" actId="20577"/>
          <ac:spMkLst>
            <pc:docMk/>
            <pc:sldMk cId="1994669337" sldId="267"/>
            <ac:spMk id="45" creationId="{1B04FB6A-E8E9-0B18-3792-671E3294A6DD}"/>
          </ac:spMkLst>
        </pc:spChg>
        <pc:picChg chg="mod">
          <ac:chgData name="森岡冴子" userId="c8e3c646-0eb7-461f-b17c-8b2ac0987f2c" providerId="ADAL" clId="{E160BFE4-FEC2-4033-9021-8AC0591859CE}" dt="2026-09-14T08:54:20.249" v="0" actId="1076"/>
          <ac:picMkLst>
            <pc:docMk/>
            <pc:sldMk cId="1994669337" sldId="267"/>
            <ac:picMk id="18" creationId="{C9AC04E6-D7E8-990E-5908-3511363DED60}"/>
          </ac:picMkLst>
        </pc:picChg>
        <pc:picChg chg="add mod">
          <ac:chgData name="森岡冴子" userId="c8e3c646-0eb7-461f-b17c-8b2ac0987f2c" providerId="ADAL" clId="{E160BFE4-FEC2-4033-9021-8AC0591859CE}" dt="2026-09-14T08:59:01.895" v="17" actId="14100"/>
          <ac:picMkLst>
            <pc:docMk/>
            <pc:sldMk cId="1994669337" sldId="267"/>
            <ac:picMk id="39" creationId="{B123D941-077C-A069-080B-A4E2E5CE79BA}"/>
          </ac:picMkLst>
        </pc:picChg>
        <pc:picChg chg="add mod">
          <ac:chgData name="森岡冴子" userId="c8e3c646-0eb7-461f-b17c-8b2ac0987f2c" providerId="ADAL" clId="{E160BFE4-FEC2-4033-9021-8AC0591859CE}" dt="2026-09-14T08:57:49.717" v="9" actId="14100"/>
          <ac:picMkLst>
            <pc:docMk/>
            <pc:sldMk cId="1994669337" sldId="267"/>
            <ac:picMk id="41" creationId="{D36F4251-05F3-2676-D9D1-A5F14DEC90A0}"/>
          </ac:picMkLst>
        </pc:picChg>
      </pc:sldChg>
    </pc:docChg>
  </pc:docChgLst>
  <pc:docChgLst>
    <pc:chgData name="和田信弥" userId="808f8d9c-a2ca-43d5-a55c-7d1f1d4db4df" providerId="ADAL" clId="{F7595F35-1CB8-4A20-BFA2-B3ACFFE14D88}"/>
    <pc:docChg chg="modSld">
      <pc:chgData name="和田信弥" userId="808f8d9c-a2ca-43d5-a55c-7d1f1d4db4df" providerId="ADAL" clId="{F7595F35-1CB8-4A20-BFA2-B3ACFFE14D88}" dt="2026-09-14T09:04:56.904" v="101" actId="1035"/>
      <pc:docMkLst>
        <pc:docMk/>
      </pc:docMkLst>
      <pc:sldChg chg="modSp mod">
        <pc:chgData name="和田信弥" userId="808f8d9c-a2ca-43d5-a55c-7d1f1d4db4df" providerId="ADAL" clId="{F7595F35-1CB8-4A20-BFA2-B3ACFFE14D88}" dt="2026-09-14T09:04:56.904" v="101" actId="1035"/>
        <pc:sldMkLst>
          <pc:docMk/>
          <pc:sldMk cId="1994669337" sldId="267"/>
        </pc:sldMkLst>
        <pc:spChg chg="mod">
          <ac:chgData name="和田信弥" userId="808f8d9c-a2ca-43d5-a55c-7d1f1d4db4df" providerId="ADAL" clId="{F7595F35-1CB8-4A20-BFA2-B3ACFFE14D88}" dt="2026-09-14T08:03:08.624" v="86"/>
          <ac:spMkLst>
            <pc:docMk/>
            <pc:sldMk cId="1994669337" sldId="267"/>
            <ac:spMk id="6" creationId="{DF6B2EB5-964C-441B-74AB-DA4ADCD46449}"/>
          </ac:spMkLst>
        </pc:spChg>
        <pc:spChg chg="mod">
          <ac:chgData name="和田信弥" userId="808f8d9c-a2ca-43d5-a55c-7d1f1d4db4df" providerId="ADAL" clId="{F7595F35-1CB8-4A20-BFA2-B3ACFFE14D88}" dt="2026-09-14T08:04:01.123" v="88" actId="207"/>
          <ac:spMkLst>
            <pc:docMk/>
            <pc:sldMk cId="1994669337" sldId="267"/>
            <ac:spMk id="16" creationId="{90EAEF6A-1479-0857-D90B-41B44C3C1AE0}"/>
          </ac:spMkLst>
        </pc:spChg>
        <pc:spChg chg="mod">
          <ac:chgData name="和田信弥" userId="808f8d9c-a2ca-43d5-a55c-7d1f1d4db4df" providerId="ADAL" clId="{F7595F35-1CB8-4A20-BFA2-B3ACFFE14D88}" dt="2026-09-14T08:04:16.730" v="89" actId="207"/>
          <ac:spMkLst>
            <pc:docMk/>
            <pc:sldMk cId="1994669337" sldId="267"/>
            <ac:spMk id="28" creationId="{4CC39ED9-66D1-3CDC-B657-C9748AD3172A}"/>
          </ac:spMkLst>
        </pc:spChg>
        <pc:picChg chg="mod">
          <ac:chgData name="和田信弥" userId="808f8d9c-a2ca-43d5-a55c-7d1f1d4db4df" providerId="ADAL" clId="{F7595F35-1CB8-4A20-BFA2-B3ACFFE14D88}" dt="2026-09-14T08:04:33.841" v="99" actId="1038"/>
          <ac:picMkLst>
            <pc:docMk/>
            <pc:sldMk cId="1994669337" sldId="267"/>
            <ac:picMk id="35" creationId="{0ABDE97E-CAA7-B31C-BD79-87CAF7B077D5}"/>
          </ac:picMkLst>
        </pc:picChg>
        <pc:picChg chg="mod">
          <ac:chgData name="和田信弥" userId="808f8d9c-a2ca-43d5-a55c-7d1f1d4db4df" providerId="ADAL" clId="{F7595F35-1CB8-4A20-BFA2-B3ACFFE14D88}" dt="2026-09-14T09:04:56.904" v="101" actId="1035"/>
          <ac:picMkLst>
            <pc:docMk/>
            <pc:sldMk cId="1994669337" sldId="267"/>
            <ac:picMk id="41" creationId="{D36F4251-05F3-2676-D9D1-A5F14DEC90A0}"/>
          </ac:picMkLst>
        </pc:picChg>
      </pc:sldChg>
    </pc:docChg>
  </pc:docChgLst>
</pc:chgInfo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37040-876C-4D81-962F-16FB7897AA31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1243013"/>
            <a:ext cx="232251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3537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61696E-C74E-4E2B-A593-F02FDD0A75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1672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243138" y="1243013"/>
            <a:ext cx="2319337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539446-6953-447E-A4E3-E7CFBF870046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4798239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ter3"/>
          <p:cNvSpPr/>
          <p:nvPr/>
        </p:nvSpPr>
        <p:spPr bwMode="gray">
          <a:xfrm>
            <a:off x="1435" y="7573409"/>
            <a:ext cx="6856286" cy="2332592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2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463" noProof="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5" name="sky"/>
          <p:cNvSpPr/>
          <p:nvPr/>
        </p:nvSpPr>
        <p:spPr bwMode="white">
          <a:xfrm>
            <a:off x="1435" y="0"/>
            <a:ext cx="6856286" cy="7704667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463" noProof="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pic>
        <p:nvPicPr>
          <p:cNvPr id="6" name="water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 bwMode="ltGray">
          <a:xfrm>
            <a:off x="-802" y="7941408"/>
            <a:ext cx="6856286" cy="66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water1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 bwMode="gray">
          <a:xfrm flipH="1">
            <a:off x="-802" y="7541605"/>
            <a:ext cx="6856286" cy="38752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長方形 7"/>
          <p:cNvSpPr/>
          <p:nvPr/>
        </p:nvSpPr>
        <p:spPr>
          <a:xfrm>
            <a:off x="-802" y="8610487"/>
            <a:ext cx="6856286" cy="1295444"/>
          </a:xfrm>
          <a:prstGeom prst="rect">
            <a:avLst/>
          </a:prstGeom>
          <a:gradFill>
            <a:gsLst>
              <a:gs pos="25000">
                <a:schemeClr val="accent6">
                  <a:lumMod val="60000"/>
                  <a:lumOff val="40000"/>
                  <a:alpha val="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463" noProof="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34554" y="1890846"/>
            <a:ext cx="5401569" cy="3852333"/>
          </a:xfrm>
        </p:spPr>
        <p:txBody>
          <a:bodyPr rtlCol="0" anchor="b">
            <a:noAutofit/>
          </a:bodyPr>
          <a:lstStyle>
            <a:lvl1pPr algn="ctr" rtl="0">
              <a:defRPr sz="4875">
                <a:latin typeface="ＭＳ 明朝" panose="02020609040205080304" pitchFamily="17" charset="-128"/>
                <a:ea typeface="ＭＳ 明朝" panose="02020609040205080304" pitchFamily="17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734554" y="5833533"/>
            <a:ext cx="5400675" cy="1430867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463" cap="all" baseline="0">
                <a:solidFill>
                  <a:schemeClr val="accent2">
                    <a:lumMod val="75000"/>
                  </a:schemeClr>
                </a:solidFill>
                <a:latin typeface="ＭＳ 明朝" panose="02020609040205080304" pitchFamily="17" charset="-128"/>
                <a:ea typeface="ＭＳ 明朝" panose="02020609040205080304" pitchFamily="17" charset="-128"/>
              </a:defRPr>
            </a:lvl1pPr>
            <a:lvl2pPr marL="371475" indent="0" algn="ctr">
              <a:buNone/>
              <a:defRPr sz="2275"/>
            </a:lvl2pPr>
            <a:lvl3pPr marL="742950" indent="0" algn="ctr">
              <a:buNone/>
              <a:defRPr sz="1950"/>
            </a:lvl3pPr>
            <a:lvl4pPr marL="1114425" indent="0" algn="ctr">
              <a:buNone/>
              <a:defRPr sz="1625"/>
            </a:lvl4pPr>
            <a:lvl5pPr marL="1485900" indent="0" algn="ctr">
              <a:buNone/>
              <a:defRPr sz="1625"/>
            </a:lvl5pPr>
            <a:lvl6pPr marL="1857375" indent="0" algn="ctr">
              <a:buNone/>
              <a:defRPr sz="1625"/>
            </a:lvl6pPr>
            <a:lvl7pPr marL="2228850" indent="0" algn="ctr">
              <a:buNone/>
              <a:defRPr sz="1625"/>
            </a:lvl7pPr>
            <a:lvl8pPr marL="2600325" indent="0" algn="ctr">
              <a:buNone/>
              <a:defRPr sz="1625"/>
            </a:lvl8pPr>
            <a:lvl9pPr marL="2971800" indent="0" algn="ctr">
              <a:buNone/>
              <a:defRPr sz="1625"/>
            </a:lvl9pPr>
          </a:lstStyle>
          <a:p>
            <a:pPr rtl="0"/>
            <a:r>
              <a:rPr lang="ja-JP" altLang="en-US" noProof="0"/>
              <a:t>マスター サブタイトルの書式設定</a:t>
            </a:r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48450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ja-JP" altLang="en-US" noProof="0" dirty="0"/>
              <a:t>クリックしてマスター テキストのスタイルを編集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6798CA6-A78F-48E8-83E8-8576FB5530B9}" type="datetime4">
              <a:rPr lang="ja-JP" altLang="en-US" smtClean="0"/>
              <a:t>2026年9月14日</a:t>
            </a:fld>
            <a:endParaRPr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ja-JP" noProof="0" smtClean="0"/>
              <a:t>‹#›</a:t>
            </a:fld>
            <a:endParaRPr lang="en-US" altLang="ja-JP" noProof="0" dirty="0"/>
          </a:p>
        </p:txBody>
      </p:sp>
    </p:spTree>
    <p:extLst>
      <p:ext uri="{BB962C8B-B14F-4D97-AF65-F5344CB8AC3E}">
        <p14:creationId xmlns:p14="http://schemas.microsoft.com/office/powerpoint/2010/main" val="287963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6" y="396699"/>
            <a:ext cx="1478756" cy="7858301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 hasCustomPrompt="1"/>
          </p:nvPr>
        </p:nvSpPr>
        <p:spPr>
          <a:xfrm>
            <a:off x="471487" y="396699"/>
            <a:ext cx="4350544" cy="7858301"/>
          </a:xfrm>
        </p:spPr>
        <p:txBody>
          <a:bodyPr vert="eaVert" rtlCol="0"/>
          <a:lstStyle/>
          <a:p>
            <a:pPr lvl="0" rtl="0"/>
            <a:r>
              <a:rPr lang="ja-JP" altLang="en-US" noProof="0" dirty="0"/>
              <a:t>クリックしてマスター テキストのスタイルを編集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12FDBE0-8619-449E-95D3-F1981C8E0A8D}" type="datetime4">
              <a:rPr lang="ja-JP" altLang="en-US" smtClean="0"/>
              <a:t>2026年9月14日</a:t>
            </a:fld>
            <a:endParaRPr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ja-JP" noProof="0" smtClean="0"/>
              <a:t>‹#›</a:t>
            </a:fld>
            <a:endParaRPr lang="en-US" altLang="ja-JP" noProof="0" dirty="0"/>
          </a:p>
        </p:txBody>
      </p:sp>
    </p:spTree>
    <p:extLst>
      <p:ext uri="{BB962C8B-B14F-4D97-AF65-F5344CB8AC3E}">
        <p14:creationId xmlns:p14="http://schemas.microsoft.com/office/powerpoint/2010/main" val="260853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36BC31-34FB-43C2-8F2B-51765673BECF}" type="datetime4">
              <a:rPr lang="ja-JP" altLang="en-US" smtClean="0"/>
              <a:t>2026年9月14日</a:t>
            </a:fld>
            <a:endParaRPr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ja-JP" noProof="0" smtClean="0"/>
              <a:t>‹#›</a:t>
            </a:fld>
            <a:endParaRPr lang="en-US" altLang="ja-JP" noProof="0" dirty="0"/>
          </a:p>
        </p:txBody>
      </p:sp>
    </p:spTree>
    <p:extLst>
      <p:ext uri="{BB962C8B-B14F-4D97-AF65-F5344CB8AC3E}">
        <p14:creationId xmlns:p14="http://schemas.microsoft.com/office/powerpoint/2010/main" val="48971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1435" y="-2"/>
            <a:ext cx="6856286" cy="9906003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8655" rtlCol="0" anchor="ctr"/>
          <a:lstStyle/>
          <a:p>
            <a:pPr algn="ctr" rtl="0"/>
            <a:endParaRPr sz="1463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7770" y="1890846"/>
            <a:ext cx="5400704" cy="3852333"/>
          </a:xfrm>
        </p:spPr>
        <p:txBody>
          <a:bodyPr rtlCol="0" anchor="b">
            <a:normAutofit/>
          </a:bodyPr>
          <a:lstStyle>
            <a:lvl1pPr algn="ctr" rtl="0">
              <a:defRPr sz="4875" b="0"/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7771" y="5833533"/>
            <a:ext cx="5400675" cy="1651000"/>
          </a:xfrm>
        </p:spPr>
        <p:txBody>
          <a:bodyPr rtlCol="0"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1625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9A9392-D441-4C55-B38E-E2BD19F5D764}" type="datetime4">
              <a:rPr lang="ja-JP" altLang="en-US" smtClean="0"/>
              <a:t>2026年9月14日</a:t>
            </a:fld>
            <a:endParaRPr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ja-JP" noProof="0" smtClean="0"/>
              <a:t>‹#›</a:t>
            </a:fld>
            <a:endParaRPr lang="en-US" altLang="ja-JP" noProof="0" dirty="0"/>
          </a:p>
        </p:txBody>
      </p:sp>
    </p:spTree>
    <p:extLst>
      <p:ext uri="{BB962C8B-B14F-4D97-AF65-F5344CB8AC3E}">
        <p14:creationId xmlns:p14="http://schemas.microsoft.com/office/powerpoint/2010/main" val="186595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段組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31870" y="2271776"/>
            <a:ext cx="2571750" cy="5983224"/>
          </a:xfrm>
        </p:spPr>
        <p:txBody>
          <a:bodyPr rtlCol="0">
            <a:normAutofit/>
          </a:bodyPr>
          <a:lstStyle>
            <a:lvl1pPr>
              <a:defRPr sz="1625"/>
            </a:lvl1pPr>
            <a:lvl2pPr>
              <a:defRPr sz="1463"/>
            </a:lvl2pPr>
            <a:lvl3pPr>
              <a:defRPr sz="1300"/>
            </a:lvl3pPr>
            <a:lvl4pPr>
              <a:defRPr sz="1138"/>
            </a:lvl4pPr>
            <a:lvl5pPr>
              <a:defRPr sz="1138"/>
            </a:lvl5pPr>
            <a:lvl6pPr>
              <a:defRPr sz="1138"/>
            </a:lvl6pPr>
            <a:lvl7pPr>
              <a:defRPr sz="1138"/>
            </a:lvl7pPr>
            <a:lvl8pPr>
              <a:defRPr sz="1138"/>
            </a:lvl8pPr>
            <a:lvl9pPr>
              <a:defRPr sz="1138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754380" y="2271776"/>
            <a:ext cx="2571750" cy="5983224"/>
          </a:xfrm>
        </p:spPr>
        <p:txBody>
          <a:bodyPr rtlCol="0">
            <a:normAutofit/>
          </a:bodyPr>
          <a:lstStyle>
            <a:lvl1pPr>
              <a:defRPr sz="1625"/>
            </a:lvl1pPr>
            <a:lvl2pPr>
              <a:defRPr sz="1463"/>
            </a:lvl2pPr>
            <a:lvl3pPr>
              <a:defRPr sz="1300"/>
            </a:lvl3pPr>
            <a:lvl4pPr>
              <a:defRPr sz="1138"/>
            </a:lvl4pPr>
            <a:lvl5pPr>
              <a:defRPr sz="1138"/>
            </a:lvl5pPr>
            <a:lvl6pPr>
              <a:defRPr sz="1138"/>
            </a:lvl6pPr>
            <a:lvl7pPr>
              <a:defRPr sz="1138"/>
            </a:lvl7pPr>
            <a:lvl8pPr>
              <a:defRPr sz="1138"/>
            </a:lvl8pPr>
            <a:lvl9pPr>
              <a:defRPr sz="1138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146272F-FCC3-4CC0-9114-9307E5437EFD}" type="datetime4">
              <a:rPr lang="ja-JP" altLang="en-US" smtClean="0"/>
              <a:t>2026年9月14日</a:t>
            </a:fld>
            <a:endParaRPr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2004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9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54380" y="2271776"/>
            <a:ext cx="2571750" cy="1107294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25" b="0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754380" y="3417355"/>
            <a:ext cx="2571750" cy="4837647"/>
          </a:xfrm>
        </p:spPr>
        <p:txBody>
          <a:bodyPr rtlCol="0">
            <a:normAutofit/>
          </a:bodyPr>
          <a:lstStyle>
            <a:lvl1pPr>
              <a:defRPr sz="1463"/>
            </a:lvl1pPr>
            <a:lvl2pPr>
              <a:defRPr sz="1300"/>
            </a:lvl2pPr>
            <a:lvl3pPr>
              <a:defRPr sz="1138"/>
            </a:lvl3pPr>
            <a:lvl4pPr>
              <a:defRPr sz="975"/>
            </a:lvl4pPr>
            <a:lvl5pPr>
              <a:defRPr sz="975"/>
            </a:lvl5pPr>
            <a:lvl6pPr>
              <a:defRPr sz="975"/>
            </a:lvl6pPr>
            <a:lvl7pPr>
              <a:defRPr sz="975"/>
            </a:lvl7pPr>
            <a:lvl8pPr>
              <a:defRPr sz="975"/>
            </a:lvl8pPr>
            <a:lvl9pPr>
              <a:defRPr sz="975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531870" y="2271776"/>
            <a:ext cx="2571750" cy="1107294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25" b="0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531870" y="3417355"/>
            <a:ext cx="2571750" cy="4837647"/>
          </a:xfrm>
        </p:spPr>
        <p:txBody>
          <a:bodyPr rtlCol="0">
            <a:normAutofit/>
          </a:bodyPr>
          <a:lstStyle>
            <a:lvl1pPr>
              <a:defRPr sz="1463"/>
            </a:lvl1pPr>
            <a:lvl2pPr>
              <a:defRPr sz="1300"/>
            </a:lvl2pPr>
            <a:lvl3pPr>
              <a:defRPr sz="1138"/>
            </a:lvl3pPr>
            <a:lvl4pPr>
              <a:defRPr sz="975"/>
            </a:lvl4pPr>
            <a:lvl5pPr>
              <a:defRPr sz="975"/>
            </a:lvl5pPr>
            <a:lvl6pPr>
              <a:defRPr sz="975"/>
            </a:lvl6pPr>
            <a:lvl7pPr>
              <a:defRPr sz="975"/>
            </a:lvl7pPr>
            <a:lvl8pPr>
              <a:defRPr sz="975"/>
            </a:lvl8pPr>
            <a:lvl9pPr>
              <a:defRPr sz="975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470E576-EB27-4C8C-A806-DDE6879E2124}" type="datetime4">
              <a:rPr lang="ja-JP" altLang="en-US" smtClean="0"/>
              <a:t>2026年9月14日</a:t>
            </a:fld>
            <a:endParaRPr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ja-JP" noProof="0" smtClean="0"/>
              <a:t>‹#›</a:t>
            </a:fld>
            <a:endParaRPr lang="en-US" altLang="ja-JP" noProof="0" dirty="0"/>
          </a:p>
        </p:txBody>
      </p:sp>
    </p:spTree>
    <p:extLst>
      <p:ext uri="{BB962C8B-B14F-4D97-AF65-F5344CB8AC3E}">
        <p14:creationId xmlns:p14="http://schemas.microsoft.com/office/powerpoint/2010/main" val="106663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1191C4-2595-41F4-BF98-622A390B2797}" type="datetime4">
              <a:rPr lang="ja-JP" altLang="en-US" smtClean="0"/>
              <a:t>2026年9月14日</a:t>
            </a:fld>
            <a:endParaRPr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ja-JP" noProof="0" smtClean="0"/>
              <a:t>‹#›</a:t>
            </a:fld>
            <a:endParaRPr lang="en-US" altLang="ja-JP" noProof="0" dirty="0"/>
          </a:p>
        </p:txBody>
      </p:sp>
    </p:spTree>
    <p:extLst>
      <p:ext uri="{BB962C8B-B14F-4D97-AF65-F5344CB8AC3E}">
        <p14:creationId xmlns:p14="http://schemas.microsoft.com/office/powerpoint/2010/main" val="226940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ky"/>
          <p:cNvSpPr/>
          <p:nvPr/>
        </p:nvSpPr>
        <p:spPr>
          <a:xfrm>
            <a:off x="1435" y="-2"/>
            <a:ext cx="6856286" cy="9906003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8655" rtlCol="0" anchor="ctr"/>
          <a:lstStyle/>
          <a:p>
            <a:pPr algn="ctr" rtl="0"/>
            <a:endParaRPr lang="ja-JP" altLang="en-US" sz="1463" noProof="0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B1A9336-E595-4518-9FED-8BB3A8DD199E}" type="datetime4">
              <a:rPr lang="ja-JP" altLang="en-US" smtClean="0"/>
              <a:t>2026年9月14日</a:t>
            </a:fld>
            <a:endParaRPr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ja-JP" noProof="0" smtClean="0"/>
              <a:t>‹#›</a:t>
            </a:fld>
            <a:endParaRPr lang="en-US" altLang="ja-JP" noProof="0" dirty="0"/>
          </a:p>
        </p:txBody>
      </p:sp>
    </p:spTree>
    <p:extLst>
      <p:ext uri="{BB962C8B-B14F-4D97-AF65-F5344CB8AC3E}">
        <p14:creationId xmlns:p14="http://schemas.microsoft.com/office/powerpoint/2010/main" val="850617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1708" y="1100667"/>
            <a:ext cx="1899637" cy="3962400"/>
          </a:xfrm>
        </p:spPr>
        <p:txBody>
          <a:bodyPr rtlCol="0" anchor="b">
            <a:normAutofit/>
          </a:bodyPr>
          <a:lstStyle>
            <a:lvl1pPr rtl="0">
              <a:defRPr sz="2600" b="0"/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27733" y="990600"/>
            <a:ext cx="3857625" cy="6604000"/>
          </a:xfrm>
        </p:spPr>
        <p:txBody>
          <a:bodyPr rtlCol="0">
            <a:normAutofit/>
          </a:bodyPr>
          <a:lstStyle>
            <a:lvl1pPr>
              <a:defRPr sz="1625"/>
            </a:lvl1pPr>
            <a:lvl2pPr>
              <a:defRPr sz="1463"/>
            </a:lvl2pPr>
            <a:lvl3pPr>
              <a:defRPr sz="1300"/>
            </a:lvl3pPr>
            <a:lvl4pPr>
              <a:defRPr sz="1138"/>
            </a:lvl4pPr>
            <a:lvl5pPr>
              <a:defRPr sz="1138"/>
            </a:lvl5pPr>
            <a:lvl6pPr>
              <a:defRPr sz="1138"/>
            </a:lvl6pPr>
            <a:lvl7pPr>
              <a:defRPr sz="1138"/>
            </a:lvl7pPr>
            <a:lvl8pPr>
              <a:defRPr sz="1138"/>
            </a:lvl8pPr>
            <a:lvl9pPr>
              <a:defRPr sz="1138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endParaRPr lang="ja-JP" altLang="en-US" noProof="0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1708" y="5133706"/>
            <a:ext cx="1899637" cy="2460894"/>
          </a:xfrm>
        </p:spPr>
        <p:txBody>
          <a:bodyPr rtlCol="0">
            <a:normAutofit/>
          </a:bodyPr>
          <a:lstStyle>
            <a:lvl1pPr marL="0" indent="0">
              <a:lnSpc>
                <a:spcPct val="90000"/>
              </a:lnSpc>
              <a:spcBef>
                <a:spcPts val="650"/>
              </a:spcBef>
              <a:buNone/>
              <a:defRPr sz="1138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D304349-8CFF-4820-BCEB-33906F410F89}" type="datetime4">
              <a:rPr lang="ja-JP" altLang="en-US" smtClean="0"/>
              <a:t>2026年9月14日</a:t>
            </a:fld>
            <a:endParaRPr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ja-JP" noProof="0" smtClean="0"/>
              <a:t>‹#›</a:t>
            </a:fld>
            <a:endParaRPr lang="en-US" altLang="ja-JP" noProof="0" dirty="0"/>
          </a:p>
        </p:txBody>
      </p:sp>
    </p:spTree>
    <p:extLst>
      <p:ext uri="{BB962C8B-B14F-4D97-AF65-F5344CB8AC3E}">
        <p14:creationId xmlns:p14="http://schemas.microsoft.com/office/powerpoint/2010/main" val="291639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1708" y="1100667"/>
            <a:ext cx="1899637" cy="3962400"/>
          </a:xfrm>
        </p:spPr>
        <p:txBody>
          <a:bodyPr rtlCol="0" anchor="b">
            <a:normAutofit/>
          </a:bodyPr>
          <a:lstStyle>
            <a:lvl1pPr rtl="0">
              <a:defRPr sz="2763" b="0"/>
            </a:lvl1pPr>
          </a:lstStyle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3" name="図プレースホルダー 2" descr="画像を追加する空のプレースホルダー。プレースホルダーをクリックし、追加する画像を選択します"/>
          <p:cNvSpPr>
            <a:spLocks noGrp="1"/>
          </p:cNvSpPr>
          <p:nvPr>
            <p:ph type="pic" idx="1"/>
          </p:nvPr>
        </p:nvSpPr>
        <p:spPr>
          <a:xfrm>
            <a:off x="427733" y="990600"/>
            <a:ext cx="3857625" cy="6604000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195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pPr rtl="0"/>
            <a:r>
              <a:rPr lang="ja-JP" altLang="en-US" noProof="0"/>
              <a:t>アイコンをクリックして図を追加</a:t>
            </a:r>
            <a:endParaRPr lang="ja-JP" altLang="en-US" noProof="0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1708" y="5133706"/>
            <a:ext cx="1899637" cy="2460894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650"/>
              </a:spcBef>
              <a:buNone/>
              <a:defRPr sz="1138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 dirty="0"/>
              <a:t>フッターを追加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0CE0B81-A6A5-4B0B-860C-AADDBA499E28}" type="datetime4">
              <a:rPr lang="ja-JP" altLang="en-US" smtClean="0"/>
              <a:t>2026年9月14日</a:t>
            </a:fld>
            <a:endParaRPr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n-US" altLang="ja-JP" noProof="0" smtClean="0"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59105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13" Target="../media/image1.png" Type="http://schemas.openxmlformats.org/officeDocument/2006/relationships/image"/><Relationship Id="rId14" Target="../media/image2.png" Type="http://schemas.openxmlformats.org/officeDocument/2006/relationships/imag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1435" y="-2"/>
            <a:ext cx="6856286" cy="9906003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58000"/>
                </a:schemeClr>
              </a:gs>
              <a:gs pos="88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8655" rtlCol="0" anchor="ctr"/>
          <a:lstStyle/>
          <a:p>
            <a:pPr algn="ctr" rtl="0"/>
            <a:endParaRPr lang="ja-JP" altLang="en-US" sz="1463" noProof="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8" name="water3"/>
          <p:cNvSpPr/>
          <p:nvPr/>
        </p:nvSpPr>
        <p:spPr bwMode="gray">
          <a:xfrm>
            <a:off x="1435" y="8759258"/>
            <a:ext cx="6856286" cy="1146743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49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463" noProof="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pic>
        <p:nvPicPr>
          <p:cNvPr id="9" name="water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 bwMode="white">
          <a:xfrm>
            <a:off x="-802" y="9036707"/>
            <a:ext cx="6856286" cy="66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water1"/>
          <p:cNvPicPr>
            <a:picLocks noChangeAspect="1"/>
          </p:cNvPicPr>
          <p:nvPr/>
        </p:nvPicPr>
        <p:blipFill rotWithShape="1"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 bwMode="gray">
          <a:xfrm flipH="1">
            <a:off x="-802" y="8636904"/>
            <a:ext cx="6856286" cy="38752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754382" y="383032"/>
            <a:ext cx="5349239" cy="15717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ja-JP" altLang="en-US" noProof="0" dirty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54380" y="2271776"/>
            <a:ext cx="5349240" cy="5983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ja-JP" altLang="en-US" noProof="0" dirty="0"/>
              <a:t>クリックしてマスター テキストのスタイルを編集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754381" y="9536176"/>
            <a:ext cx="4027361" cy="3434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4" cap="all" baseline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defRPr>
            </a:lvl1pPr>
          </a:lstStyle>
          <a:p>
            <a:r>
              <a:rPr lang="ja-JP" altLang="en-US" noProof="0" dirty="0"/>
              <a:t>フッターを追加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992624" y="9536176"/>
            <a:ext cx="668250" cy="3434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4" cap="all" baseline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defRPr>
            </a:lvl1pPr>
          </a:lstStyle>
          <a:p>
            <a:fld id="{634EE184-1102-46CE-B792-25381C47E04B}" type="datetime4">
              <a:rPr lang="ja-JP" altLang="en-US" noProof="0" smtClean="0"/>
              <a:t>2026年9月14日</a:t>
            </a:fld>
            <a:endParaRPr lang="ja-JP" altLang="en-US" noProof="0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743576" y="9536176"/>
            <a:ext cx="360045" cy="3434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4" cap="all" baseline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defRPr>
            </a:lvl1pPr>
          </a:lstStyle>
          <a:p>
            <a:fld id="{4FAB73BC-B049-4115-A692-8D63A059BFB8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287539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kumimoji="1" sz="3088" kern="1200">
          <a:solidFill>
            <a:schemeClr val="accent2">
              <a:lumMod val="50000"/>
            </a:schemeClr>
          </a:solidFill>
          <a:latin typeface="ＭＳ 明朝" panose="02020609040205080304" pitchFamily="17" charset="-128"/>
          <a:ea typeface="ＭＳ 明朝" panose="02020609040205080304" pitchFamily="17" charset="-128"/>
          <a:cs typeface="+mj-cs"/>
        </a:defRPr>
      </a:lvl1pPr>
    </p:titleStyle>
    <p:bodyStyle>
      <a:lvl1pPr marL="222885" indent="-185738" algn="l" defTabSz="742950" rtl="0" eaLnBrk="1" latinLnBrk="0" hangingPunct="1">
        <a:lnSpc>
          <a:spcPct val="90000"/>
        </a:lnSpc>
        <a:spcBef>
          <a:spcPts val="1463"/>
        </a:spcBef>
        <a:buSzPct val="100000"/>
        <a:buFont typeface="Arial" pitchFamily="34" charset="0"/>
        <a:buChar char="•"/>
        <a:defRPr kumimoji="1" sz="1625" kern="1200">
          <a:solidFill>
            <a:schemeClr val="accent2">
              <a:lumMod val="50000"/>
            </a:schemeClr>
          </a:solidFill>
          <a:latin typeface="ＭＳ 明朝" panose="02020609040205080304" pitchFamily="17" charset="-128"/>
          <a:ea typeface="ＭＳ 明朝" panose="02020609040205080304" pitchFamily="17" charset="-128"/>
          <a:cs typeface="+mn-cs"/>
        </a:defRPr>
      </a:lvl1pPr>
      <a:lvl2pPr marL="445770" indent="-185738" algn="l" defTabSz="742950" rtl="0" eaLnBrk="1" latinLnBrk="0" hangingPunct="1">
        <a:lnSpc>
          <a:spcPct val="90000"/>
        </a:lnSpc>
        <a:spcBef>
          <a:spcPts val="813"/>
        </a:spcBef>
        <a:buSzPct val="100000"/>
        <a:buFont typeface="Arial" pitchFamily="34" charset="0"/>
        <a:buChar char="•"/>
        <a:defRPr kumimoji="1" sz="1463" kern="1200">
          <a:solidFill>
            <a:schemeClr val="accent2">
              <a:lumMod val="50000"/>
            </a:schemeClr>
          </a:solidFill>
          <a:latin typeface="ＭＳ 明朝" panose="02020609040205080304" pitchFamily="17" charset="-128"/>
          <a:ea typeface="ＭＳ 明朝" panose="02020609040205080304" pitchFamily="17" charset="-128"/>
          <a:cs typeface="+mn-cs"/>
        </a:defRPr>
      </a:lvl2pPr>
      <a:lvl3pPr marL="668655" indent="-185738" algn="l" defTabSz="742950" rtl="0" eaLnBrk="1" latinLnBrk="0" hangingPunct="1">
        <a:lnSpc>
          <a:spcPct val="90000"/>
        </a:lnSpc>
        <a:spcBef>
          <a:spcPts val="650"/>
        </a:spcBef>
        <a:buSzPct val="100000"/>
        <a:buFont typeface="Arial" pitchFamily="34" charset="0"/>
        <a:buChar char="•"/>
        <a:defRPr kumimoji="1" sz="1300" kern="1200">
          <a:solidFill>
            <a:schemeClr val="accent2">
              <a:lumMod val="50000"/>
            </a:schemeClr>
          </a:solidFill>
          <a:latin typeface="ＭＳ 明朝" panose="02020609040205080304" pitchFamily="17" charset="-128"/>
          <a:ea typeface="ＭＳ 明朝" panose="02020609040205080304" pitchFamily="17" charset="-128"/>
          <a:cs typeface="+mn-cs"/>
        </a:defRPr>
      </a:lvl3pPr>
      <a:lvl4pPr marL="891540" indent="-185738" algn="l" defTabSz="742950" rtl="0" eaLnBrk="1" latinLnBrk="0" hangingPunct="1">
        <a:lnSpc>
          <a:spcPct val="90000"/>
        </a:lnSpc>
        <a:spcBef>
          <a:spcPts val="650"/>
        </a:spcBef>
        <a:buSzPct val="100000"/>
        <a:buFont typeface="Arial" pitchFamily="34" charset="0"/>
        <a:buChar char="•"/>
        <a:defRPr kumimoji="1" sz="1138" kern="1200">
          <a:solidFill>
            <a:schemeClr val="accent2">
              <a:lumMod val="50000"/>
            </a:schemeClr>
          </a:solidFill>
          <a:latin typeface="ＭＳ 明朝" panose="02020609040205080304" pitchFamily="17" charset="-128"/>
          <a:ea typeface="ＭＳ 明朝" panose="02020609040205080304" pitchFamily="17" charset="-128"/>
          <a:cs typeface="+mn-cs"/>
        </a:defRPr>
      </a:lvl4pPr>
      <a:lvl5pPr marL="1114425" indent="-185738" algn="l" defTabSz="742950" rtl="0" eaLnBrk="1" latinLnBrk="0" hangingPunct="1">
        <a:lnSpc>
          <a:spcPct val="90000"/>
        </a:lnSpc>
        <a:spcBef>
          <a:spcPts val="650"/>
        </a:spcBef>
        <a:buSzPct val="100000"/>
        <a:buFont typeface="Arial" pitchFamily="34" charset="0"/>
        <a:buChar char="•"/>
        <a:defRPr kumimoji="1" sz="1138" kern="1200">
          <a:solidFill>
            <a:schemeClr val="accent2">
              <a:lumMod val="50000"/>
            </a:schemeClr>
          </a:solidFill>
          <a:latin typeface="ＭＳ 明朝" panose="02020609040205080304" pitchFamily="17" charset="-128"/>
          <a:ea typeface="ＭＳ 明朝" panose="02020609040205080304" pitchFamily="17" charset="-128"/>
          <a:cs typeface="+mn-cs"/>
        </a:defRPr>
      </a:lvl5pPr>
      <a:lvl6pPr marL="1337310" indent="-185738" algn="l" defTabSz="742950" rtl="0" eaLnBrk="1" latinLnBrk="0" hangingPunct="1">
        <a:lnSpc>
          <a:spcPct val="90000"/>
        </a:lnSpc>
        <a:spcBef>
          <a:spcPts val="650"/>
        </a:spcBef>
        <a:buSzPct val="100000"/>
        <a:buFont typeface="Arial" pitchFamily="34" charset="0"/>
        <a:buChar char="•"/>
        <a:defRPr kumimoji="1" sz="1138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6pPr>
      <a:lvl7pPr marL="1560195" indent="-185738" algn="l" defTabSz="742950" rtl="0" eaLnBrk="1" latinLnBrk="0" hangingPunct="1">
        <a:lnSpc>
          <a:spcPct val="90000"/>
        </a:lnSpc>
        <a:spcBef>
          <a:spcPts val="650"/>
        </a:spcBef>
        <a:buSzPct val="100000"/>
        <a:buFont typeface="Arial" pitchFamily="34" charset="0"/>
        <a:buChar char="•"/>
        <a:defRPr kumimoji="1" sz="1138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7pPr>
      <a:lvl8pPr marL="1783080" indent="-185738" algn="l" defTabSz="742950" rtl="0" eaLnBrk="1" latinLnBrk="0" hangingPunct="1">
        <a:lnSpc>
          <a:spcPct val="90000"/>
        </a:lnSpc>
        <a:spcBef>
          <a:spcPts val="650"/>
        </a:spcBef>
        <a:buSzPct val="100000"/>
        <a:buFont typeface="Arial" pitchFamily="34" charset="0"/>
        <a:buChar char="•"/>
        <a:defRPr kumimoji="1" sz="1138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8pPr>
      <a:lvl9pPr marL="1820228" indent="0" algn="l" defTabSz="742950" rtl="0" eaLnBrk="1" latinLnBrk="0" hangingPunct="1">
        <a:lnSpc>
          <a:spcPct val="90000"/>
        </a:lnSpc>
        <a:spcBef>
          <a:spcPts val="650"/>
        </a:spcBef>
        <a:buSzPct val="100000"/>
        <a:buFont typeface="Arial" pitchFamily="34" charset="0"/>
        <a:buNone/>
        <a:defRPr kumimoji="1" sz="1138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20">
          <p15:clr>
            <a:srgbClr val="F26B43"/>
          </p15:clr>
        </p15:guide>
        <p15:guide id="2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<Relationships xmlns="http://schemas.openxmlformats.org/package/2006/relationships"><Relationship Id="rId1" Target="../slideLayouts/slideLayout4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Relationship Id="rId7" Target="../media/image7.emf" Type="http://schemas.openxmlformats.org/officeDocument/2006/relationships/image"/><Relationship Id="rId8" Target="../media/image8.png" Type="http://schemas.openxmlformats.org/officeDocument/2006/relationships/image"/><Relationship Id="rId9" Target="../media/image9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図 25">
            <a:extLst>
              <a:ext uri="{FF2B5EF4-FFF2-40B4-BE49-F238E27FC236}">
                <a16:creationId xmlns:a16="http://schemas.microsoft.com/office/drawing/2014/main" id="{08F229C4-1348-C19A-ABA6-A2AAE65498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5" y="4837923"/>
            <a:ext cx="2403530" cy="2499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角丸四角形 30">
            <a:extLst>
              <a:ext uri="{FF2B5EF4-FFF2-40B4-BE49-F238E27FC236}">
                <a16:creationId xmlns:a16="http://schemas.microsoft.com/office/drawing/2014/main" id="{2F6B10FF-E505-2456-2E02-A1095AFC314D}"/>
              </a:ext>
            </a:extLst>
          </p:cNvPr>
          <p:cNvSpPr/>
          <p:nvPr/>
        </p:nvSpPr>
        <p:spPr>
          <a:xfrm>
            <a:off x="3124528" y="104453"/>
            <a:ext cx="2290241" cy="616960"/>
          </a:xfrm>
          <a:prstGeom prst="round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8764">
              <a:defRPr/>
            </a:pPr>
            <a:r>
              <a:rPr kumimoji="1" lang="ja-JP" altLang="en-US" sz="1600" b="1" dirty="0">
                <a:solidFill>
                  <a:schemeClr val="bg1"/>
                </a:solidFill>
                <a:latin typeface="Calibri"/>
                <a:ea typeface="ＭＳ Ｐゴシック" panose="020B0600070205080204" pitchFamily="50" charset="-128"/>
              </a:rPr>
              <a:t>概ね３５歳ぐらいまで</a:t>
            </a:r>
            <a:endParaRPr kumimoji="1" lang="en-US" altLang="ja-JP" sz="1600" b="1" dirty="0">
              <a:solidFill>
                <a:schemeClr val="bg1"/>
              </a:solidFill>
              <a:latin typeface="Calibri"/>
              <a:ea typeface="ＭＳ Ｐゴシック" panose="020B0600070205080204" pitchFamily="50" charset="-128"/>
            </a:endParaRPr>
          </a:p>
          <a:p>
            <a:pPr algn="ctr" defTabSz="898764">
              <a:defRPr/>
            </a:pPr>
            <a:r>
              <a:rPr kumimoji="1" lang="ja-JP" altLang="en-US" sz="1600" b="1" dirty="0">
                <a:solidFill>
                  <a:schemeClr val="bg1"/>
                </a:solidFill>
                <a:latin typeface="Calibri"/>
                <a:ea typeface="ＭＳ Ｐゴシック" panose="020B0600070205080204" pitchFamily="50" charset="-128"/>
              </a:rPr>
              <a:t>男女問わず参加歓迎！</a:t>
            </a:r>
            <a:endParaRPr kumimoji="1" lang="en-US" altLang="ja-JP" sz="1600" b="1" dirty="0">
              <a:solidFill>
                <a:schemeClr val="bg1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14" name="角丸四角形 92">
            <a:extLst>
              <a:ext uri="{FF2B5EF4-FFF2-40B4-BE49-F238E27FC236}">
                <a16:creationId xmlns:a16="http://schemas.microsoft.com/office/drawing/2014/main" id="{718EAC37-56C4-EA46-63AE-06B6BAD12D2F}"/>
              </a:ext>
            </a:extLst>
          </p:cNvPr>
          <p:cNvSpPr/>
          <p:nvPr/>
        </p:nvSpPr>
        <p:spPr>
          <a:xfrm>
            <a:off x="222525" y="1884873"/>
            <a:ext cx="6224787" cy="1462170"/>
          </a:xfrm>
          <a:prstGeom prst="roundRect">
            <a:avLst>
              <a:gd name="adj" fmla="val 199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8764">
              <a:defRPr/>
            </a:pPr>
            <a:endParaRPr kumimoji="1" lang="ja-JP" altLang="en-US" sz="1769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40331" y="1259682"/>
            <a:ext cx="5389172" cy="551552"/>
          </a:xfrm>
        </p:spPr>
        <p:txBody>
          <a:bodyPr rtlCol="0">
            <a:normAutofit/>
          </a:bodyPr>
          <a:lstStyle/>
          <a:p>
            <a:pPr rtl="0"/>
            <a:r>
              <a:rPr lang="ja-JP" altLang="en-US" sz="18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未来を支える</a:t>
            </a:r>
            <a:r>
              <a:rPr lang="en-US" altLang="ja-JP" sz="18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｢</a:t>
            </a:r>
            <a:r>
              <a:rPr lang="ja-JP" altLang="en-US" sz="18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みなとの仕事</a:t>
            </a:r>
            <a:r>
              <a:rPr lang="en-US" altLang="ja-JP" sz="18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｣</a:t>
            </a:r>
            <a:r>
              <a:rPr lang="ja-JP" altLang="en-US" sz="18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を見に行こう！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C80D6B1-A319-8BAF-1C9E-731BC55400AD}"/>
              </a:ext>
            </a:extLst>
          </p:cNvPr>
          <p:cNvSpPr/>
          <p:nvPr/>
        </p:nvSpPr>
        <p:spPr>
          <a:xfrm>
            <a:off x="-403318" y="761656"/>
            <a:ext cx="6335486" cy="752130"/>
          </a:xfrm>
          <a:prstGeom prst="rect">
            <a:avLst/>
          </a:prstGeom>
          <a:noFill/>
        </p:spPr>
        <p:txBody>
          <a:bodyPr wrap="square" lIns="74295" tIns="37148" rIns="74295" bIns="37148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4400" b="0" i="0" u="none" strike="noStrike" kern="1200" cap="none" spc="0" normalizeH="0" baseline="0" noProof="0" dirty="0">
                <a:ln w="0"/>
                <a:solidFill>
                  <a:srgbClr val="4557A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みなとの</a:t>
            </a:r>
            <a:r>
              <a:rPr kumimoji="0" lang="ja-JP" altLang="en-US" sz="4400" b="0" i="0" u="none" strike="noStrike" kern="1200" cap="none" spc="0" normalizeH="0" baseline="0" noProof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仕事</a:t>
            </a:r>
            <a:r>
              <a:rPr kumimoji="0" lang="ja-JP" altLang="en-US" sz="4400" b="0" i="0" u="none" strike="noStrike" kern="1200" cap="none" spc="0" normalizeH="0" baseline="0" noProof="0" dirty="0">
                <a:ln w="0"/>
                <a:solidFill>
                  <a:srgbClr val="FF669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見学会</a:t>
            </a:r>
            <a:endParaRPr kumimoji="0" lang="ja-JP" altLang="en-US" sz="4400" b="0" i="0" u="none" strike="noStrike" kern="1200" cap="none" spc="0" normalizeH="0" baseline="0" noProof="0" dirty="0">
              <a:ln w="0"/>
              <a:solidFill>
                <a:srgbClr val="FF669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Georgia"/>
              <a:ea typeface="ＭＳ ゴシック" panose="020B0609070205080204" pitchFamily="49" charset="-128"/>
              <a:cs typeface="+mn-cs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09F66C7-1E18-884B-C92B-626A0559FDCB}"/>
              </a:ext>
            </a:extLst>
          </p:cNvPr>
          <p:cNvSpPr txBox="1"/>
          <p:nvPr/>
        </p:nvSpPr>
        <p:spPr>
          <a:xfrm>
            <a:off x="295647" y="1932593"/>
            <a:ext cx="60785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　みなとには、私たちの暮らしを支えるさまざまな仕事があります。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ＭＳ ゴシック" panose="020B0609070205080204" pitchFamily="49" charset="-128"/>
              <a:cs typeface="+mn-cs"/>
            </a:endParaRPr>
          </a:p>
          <a:p>
            <a:pPr lvl="0" defTabSz="914400"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『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みなとの仕事見学会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』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では、港湾運送業界の現場を見学し、</a:t>
            </a:r>
            <a:r>
              <a:rPr kumimoji="1" lang="ja-JP" altLang="en-US" sz="1400" dirty="0">
                <a:solidFill>
                  <a:prstClr val="black"/>
                </a:solidFill>
              </a:rPr>
              <a:t>事業所担当者から業界、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仕事内容や働き方について聞いて、知ることができます。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　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｢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どんな仕事？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｣｢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女性も働ける？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｣｢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資格は必要？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｣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そんな疑問にお答えする個別相談も可能です。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dirty="0">
                <a:solidFill>
                  <a:prstClr val="black"/>
                </a:solidFill>
                <a:latin typeface="Georgia"/>
                <a:ea typeface="ＭＳ ゴシック" panose="020B0609070205080204" pitchFamily="49" charset="-128"/>
              </a:rPr>
              <a:t>　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当日は動きやすい服装とスニーカーでお越しください。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F3830C5-F996-FAB5-A323-3C2C52B35392}"/>
              </a:ext>
            </a:extLst>
          </p:cNvPr>
          <p:cNvSpPr/>
          <p:nvPr/>
        </p:nvSpPr>
        <p:spPr>
          <a:xfrm>
            <a:off x="0" y="106657"/>
            <a:ext cx="2764425" cy="533356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見て・聞いて・知る！</a:t>
            </a:r>
          </a:p>
        </p:txBody>
      </p:sp>
      <p:sp>
        <p:nvSpPr>
          <p:cNvPr id="10" name="矢印: 山形 9">
            <a:extLst>
              <a:ext uri="{FF2B5EF4-FFF2-40B4-BE49-F238E27FC236}">
                <a16:creationId xmlns:a16="http://schemas.microsoft.com/office/drawing/2014/main" id="{7403D865-87CB-73F3-4DC3-019E2ED5E3B5}"/>
              </a:ext>
            </a:extLst>
          </p:cNvPr>
          <p:cNvSpPr/>
          <p:nvPr/>
        </p:nvSpPr>
        <p:spPr>
          <a:xfrm rot="10800000">
            <a:off x="2512605" y="106655"/>
            <a:ext cx="475914" cy="533357"/>
          </a:xfrm>
          <a:prstGeom prst="chevron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ＭＳ ゴシック" panose="020B0609070205080204" pitchFamily="49" charset="-128"/>
              <a:cs typeface="+mn-cs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F6B2EB5-964C-441B-74AB-DA4ADCD46449}"/>
              </a:ext>
            </a:extLst>
          </p:cNvPr>
          <p:cNvSpPr/>
          <p:nvPr/>
        </p:nvSpPr>
        <p:spPr>
          <a:xfrm>
            <a:off x="409748" y="4288381"/>
            <a:ext cx="6335486" cy="1075295"/>
          </a:xfrm>
          <a:prstGeom prst="rect">
            <a:avLst/>
          </a:prstGeom>
          <a:noFill/>
        </p:spPr>
        <p:txBody>
          <a:bodyPr wrap="square" lIns="74295" tIns="37148" rIns="74295" bIns="37148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集 合 場 所 ：大阪港労働公共職業安定所</a:t>
            </a:r>
            <a:endParaRPr kumimoji="0" lang="en-US" altLang="ja-JP" i="0" u="none" strike="noStrike" kern="1200" cap="none" spc="0" normalizeH="0" baseline="0" noProof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Georgia"/>
              <a:ea typeface="ＭＳ ゴシック" panose="020B0609070205080204" pitchFamily="49" charset="-128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　　　　　　</a:t>
            </a:r>
            <a:r>
              <a:rPr kumimoji="0" lang="ja-JP" altLang="en-US" sz="1600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大阪市港区築港</a:t>
            </a:r>
            <a:r>
              <a:rPr lang="en-US" altLang="ja-JP" sz="16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1-12-18</a:t>
            </a:r>
            <a:r>
              <a:rPr lang="ja-JP" altLang="en-US" sz="16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en-US" altLang="ja-JP" sz="16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2F</a:t>
            </a:r>
            <a:r>
              <a:rPr lang="ja-JP" altLang="en-US" sz="16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lang="en-US" altLang="ja-JP" sz="110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6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</a:t>
            </a:r>
            <a:r>
              <a:rPr lang="ja-JP" altLang="en-US" sz="11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（最寄り駅：</a:t>
            </a:r>
            <a:r>
              <a:rPr lang="en-US" altLang="ja-JP" sz="11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Osaka</a:t>
            </a:r>
            <a:r>
              <a:rPr lang="ja-JP" altLang="en-US" sz="11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en-US" altLang="ja-JP" sz="11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Metro</a:t>
            </a:r>
            <a:r>
              <a:rPr lang="ja-JP" altLang="en-US" sz="11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中央線　大阪港駅　</a:t>
            </a:r>
            <a:endParaRPr lang="en-US" altLang="ja-JP" sz="110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1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　　　　　　　　</a:t>
            </a:r>
            <a:r>
              <a:rPr lang="en-US" altLang="ja-JP" sz="11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</a:t>
            </a:r>
            <a:r>
              <a:rPr lang="ja-JP" altLang="en-US" sz="11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番出口より徒歩</a:t>
            </a:r>
            <a:r>
              <a:rPr lang="en-US" altLang="ja-JP" sz="11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</a:t>
            </a:r>
            <a:r>
              <a:rPr lang="ja-JP" altLang="en-US" sz="11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分）</a:t>
            </a:r>
            <a:endParaRPr lang="en-US" altLang="ja-JP" sz="160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04D0975-5E0B-9BC9-65EA-CCDA52C2137F}"/>
              </a:ext>
            </a:extLst>
          </p:cNvPr>
          <p:cNvSpPr/>
          <p:nvPr/>
        </p:nvSpPr>
        <p:spPr>
          <a:xfrm>
            <a:off x="-307340" y="3264730"/>
            <a:ext cx="4722585" cy="106811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9189" tIns="49595" rIns="99189" bIns="495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600" b="1" kern="0" dirty="0">
                <a:ln w="73025">
                  <a:noFill/>
                  <a:prstDash val="solid"/>
                </a:ln>
                <a:solidFill>
                  <a:srgbClr val="FF3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令和８年</a:t>
            </a:r>
            <a:r>
              <a:rPr lang="en-US" altLang="ja-JP" sz="4400" b="1" kern="0" dirty="0">
                <a:ln w="73025">
                  <a:noFill/>
                  <a:prstDash val="solid"/>
                </a:ln>
                <a:solidFill>
                  <a:srgbClr val="FF3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</a:t>
            </a:r>
            <a:r>
              <a:rPr kumimoji="0" lang="ja-JP" altLang="en-US" sz="2400" b="1" i="0" u="none" strike="noStrike" kern="0" cap="none" spc="0" normalizeH="0" baseline="0" noProof="0" dirty="0">
                <a:ln w="73025">
                  <a:noFill/>
                  <a:prstDash val="solid"/>
                </a:ln>
                <a:solidFill>
                  <a:srgbClr val="FF33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月</a:t>
            </a:r>
            <a:r>
              <a:rPr kumimoji="0" lang="ja-JP" altLang="en-US" sz="2400" b="1" i="0" u="none" strike="noStrike" kern="0" cap="none" spc="0" normalizeH="0" noProof="0" dirty="0">
                <a:ln w="73025">
                  <a:noFill/>
                  <a:prstDash val="solid"/>
                </a:ln>
                <a:solidFill>
                  <a:srgbClr val="FF33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 </a:t>
            </a:r>
            <a:r>
              <a:rPr lang="en-US" altLang="ja-JP" sz="4400" b="1" i="0" u="none" strike="noStrike" kern="0" cap="none" spc="0" normalizeH="0" noProof="0" dirty="0">
                <a:ln w="73025">
                  <a:noFill/>
                  <a:prstDash val="solid"/>
                </a:ln>
                <a:solidFill>
                  <a:srgbClr val="FF33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20</a:t>
            </a:r>
            <a:r>
              <a:rPr kumimoji="0" lang="ja-JP" altLang="en-US" sz="2800" b="1" i="0" u="none" strike="noStrike" kern="0" cap="none" spc="0" normalizeH="0" baseline="0" noProof="0" dirty="0">
                <a:ln w="73025">
                  <a:noFill/>
                  <a:prstDash val="solid"/>
                </a:ln>
                <a:solidFill>
                  <a:srgbClr val="FF33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日</a:t>
            </a:r>
            <a:r>
              <a:rPr kumimoji="0" lang="ja-JP" altLang="en-US" sz="1600" b="1" i="0" u="none" strike="noStrike" kern="0" cap="none" spc="0" normalizeH="0" baseline="0" noProof="0" dirty="0">
                <a:ln w="73025">
                  <a:noFill/>
                  <a:prstDash val="solid"/>
                </a:ln>
                <a:solidFill>
                  <a:srgbClr val="FF3300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/>
              </a:rPr>
              <a:t>（火）</a:t>
            </a:r>
            <a:endParaRPr kumimoji="0" lang="en-US" altLang="ja-JP" sz="7200" b="1" i="0" u="none" strike="noStrike" kern="0" cap="none" spc="0" normalizeH="0" baseline="0" noProof="0" dirty="0">
              <a:ln w="73025">
                <a:noFill/>
                <a:prstDash val="solid"/>
              </a:ln>
              <a:solidFill>
                <a:srgbClr val="FF3300"/>
              </a:solidFill>
              <a:effectLst/>
              <a:uLnTx/>
              <a:uFillTx/>
              <a:latin typeface="HG丸ｺﾞｼｯｸM-PRO" panose="020F0600000000000000" pitchFamily="50" charset="-128"/>
              <a:ea typeface="HG丸ｺﾞｼｯｸM-PRO" panose="020F0600000000000000" pitchFamily="50" charset="-128"/>
              <a:cs typeface="+mn-cs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0EAEF6A-1479-0857-D90B-41B44C3C1AE0}"/>
              </a:ext>
            </a:extLst>
          </p:cNvPr>
          <p:cNvSpPr/>
          <p:nvPr/>
        </p:nvSpPr>
        <p:spPr>
          <a:xfrm>
            <a:off x="3743760" y="3657503"/>
            <a:ext cx="2800731" cy="55012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9189" tIns="49595" rIns="99189" bIns="495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000" b="1" kern="0" dirty="0">
                <a:ln w="73025">
                  <a:noFill/>
                  <a:prstDash val="solid"/>
                </a:ln>
                <a:solidFill>
                  <a:srgbClr val="FF3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13</a:t>
            </a:r>
            <a:r>
              <a:rPr kumimoji="0" lang="ja-JP" altLang="en-US" sz="2000" b="1" kern="0" dirty="0">
                <a:ln w="73025">
                  <a:noFill/>
                  <a:prstDash val="solid"/>
                </a:ln>
                <a:solidFill>
                  <a:srgbClr val="FF3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kumimoji="0" lang="en-US" altLang="ja-JP" sz="2000" b="1" kern="0" dirty="0">
                <a:ln w="73025">
                  <a:noFill/>
                  <a:prstDash val="solid"/>
                </a:ln>
                <a:solidFill>
                  <a:srgbClr val="FF3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00</a:t>
            </a:r>
            <a:r>
              <a:rPr kumimoji="0" lang="ja-JP" altLang="en-US" sz="2000" b="1" kern="0" dirty="0">
                <a:ln w="73025">
                  <a:noFill/>
                  <a:prstDash val="solid"/>
                </a:ln>
                <a:solidFill>
                  <a:srgbClr val="FF3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</a:t>
            </a:r>
            <a:r>
              <a:rPr lang="en-US" altLang="ja-JP" sz="2000" b="1" kern="0" dirty="0">
                <a:ln w="73025">
                  <a:noFill/>
                  <a:prstDash val="solid"/>
                </a:ln>
                <a:solidFill>
                  <a:srgbClr val="FF3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15</a:t>
            </a:r>
            <a:r>
              <a:rPr lang="ja-JP" altLang="en-US" sz="2000" b="1" kern="0" dirty="0">
                <a:ln w="73025">
                  <a:noFill/>
                  <a:prstDash val="solid"/>
                </a:ln>
                <a:solidFill>
                  <a:srgbClr val="FF3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2000" b="1" kern="0" dirty="0">
                <a:ln w="73025">
                  <a:noFill/>
                  <a:prstDash val="solid"/>
                </a:ln>
                <a:solidFill>
                  <a:srgbClr val="FF3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30</a:t>
            </a:r>
            <a:endParaRPr kumimoji="0" lang="en-US" altLang="ja-JP" sz="2000" b="1" kern="0" dirty="0">
              <a:ln w="73025">
                <a:noFill/>
                <a:prstDash val="solid"/>
              </a:ln>
              <a:solidFill>
                <a:srgbClr val="FF33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460C4B5-F519-2850-F763-EE1EE1D8FB35}"/>
              </a:ext>
            </a:extLst>
          </p:cNvPr>
          <p:cNvSpPr/>
          <p:nvPr/>
        </p:nvSpPr>
        <p:spPr>
          <a:xfrm>
            <a:off x="390384" y="5312723"/>
            <a:ext cx="6335486" cy="782908"/>
          </a:xfrm>
          <a:prstGeom prst="rect">
            <a:avLst/>
          </a:prstGeom>
          <a:noFill/>
        </p:spPr>
        <p:txBody>
          <a:bodyPr wrap="square" lIns="74295" tIns="37148" rIns="74295" bIns="37148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見学事業所：株式会社　辰巳商会</a:t>
            </a:r>
            <a:endParaRPr kumimoji="0" lang="en-US" altLang="ja-JP" sz="2400" i="0" u="none" strike="noStrike" kern="1200" cap="none" spc="0" normalizeH="0" baseline="0" noProof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Georgia"/>
              <a:ea typeface="ＭＳ ゴシック" panose="020B0609070205080204" pitchFamily="49" charset="-128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400" b="0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　　　　　　　　　　</a:t>
            </a:r>
            <a:r>
              <a:rPr kumimoji="0" lang="ja-JP" altLang="en-US" sz="2800" b="0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　　　　　　　</a:t>
            </a:r>
            <a:endParaRPr kumimoji="0" lang="ja-JP" altLang="en-US" sz="2800" i="0" u="none" strike="noStrike" kern="1200" cap="none" spc="0" normalizeH="0" baseline="0" noProof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BFA5D583-CB26-3E2A-976B-E827F59D8B1D}"/>
              </a:ext>
            </a:extLst>
          </p:cNvPr>
          <p:cNvSpPr/>
          <p:nvPr/>
        </p:nvSpPr>
        <p:spPr>
          <a:xfrm>
            <a:off x="0" y="9385093"/>
            <a:ext cx="6858001" cy="533356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共催：</a:t>
            </a:r>
            <a:r>
              <a:rPr kumimoji="1" lang="ja-JP" altLang="en-US" sz="1400" b="1" dirty="0">
                <a:solidFill>
                  <a:prstClr val="white"/>
                </a:solidFill>
              </a:rPr>
              <a:t>一般財団法人　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港湾労働安定協会　大阪支部（みなと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de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ワーク事業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）　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ＭＳ ゴシック" panose="020B0609070205080204" pitchFamily="49" charset="-128"/>
              <a:cs typeface="+mn-cs"/>
            </a:endParaRPr>
          </a:p>
        </p:txBody>
      </p:sp>
      <p:sp>
        <p:nvSpPr>
          <p:cNvPr id="23" name="角丸四角形 79">
            <a:extLst>
              <a:ext uri="{FF2B5EF4-FFF2-40B4-BE49-F238E27FC236}">
                <a16:creationId xmlns:a16="http://schemas.microsoft.com/office/drawing/2014/main" id="{F8E940A6-9A6E-0839-027A-3A85B88C82A1}"/>
              </a:ext>
            </a:extLst>
          </p:cNvPr>
          <p:cNvSpPr/>
          <p:nvPr/>
        </p:nvSpPr>
        <p:spPr>
          <a:xfrm>
            <a:off x="744583" y="7545334"/>
            <a:ext cx="5799908" cy="1678259"/>
          </a:xfrm>
          <a:prstGeom prst="roundRect">
            <a:avLst/>
          </a:prstGeom>
          <a:solidFill>
            <a:srgbClr val="FFC000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80649" tIns="40325" rIns="80649" bIns="403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80650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2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ゴシック"/>
                <a:ea typeface="ＭＳ 明朝"/>
                <a:cs typeface="Times New Roman"/>
              </a:rPr>
              <a:t> </a:t>
            </a:r>
            <a:endParaRPr kumimoji="0" lang="ja-JP" altLang="en-US" sz="926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明朝"/>
              <a:cs typeface="Times New Roman"/>
            </a:endParaRPr>
          </a:p>
          <a:p>
            <a:pPr marL="0" marR="0" lvl="0" indent="0" algn="just" defTabSz="80650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2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ゴシック"/>
                <a:ea typeface="ＭＳ 明朝"/>
                <a:cs typeface="Times New Roman"/>
              </a:rPr>
              <a:t> </a:t>
            </a:r>
            <a:endParaRPr kumimoji="0" lang="ja-JP" altLang="en-US" sz="926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明朝"/>
              <a:cs typeface="Times New Roman"/>
            </a:endParaRPr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DE2A47AC-0727-00FA-E1E5-86D288E907AD}"/>
              </a:ext>
            </a:extLst>
          </p:cNvPr>
          <p:cNvSpPr/>
          <p:nvPr/>
        </p:nvSpPr>
        <p:spPr>
          <a:xfrm>
            <a:off x="197839" y="7544333"/>
            <a:ext cx="914400" cy="914400"/>
          </a:xfrm>
          <a:prstGeom prst="ellipse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15BFB4A-6617-1310-2003-3D4C1E644BF1}"/>
              </a:ext>
            </a:extLst>
          </p:cNvPr>
          <p:cNvSpPr txBox="1"/>
          <p:nvPr/>
        </p:nvSpPr>
        <p:spPr>
          <a:xfrm>
            <a:off x="1198226" y="7994450"/>
            <a:ext cx="3352027" cy="43088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dist" defTabSz="898764">
              <a:spcAft>
                <a:spcPts val="300"/>
              </a:spcAft>
              <a:defRPr/>
            </a:pPr>
            <a:r>
              <a:rPr kumimoji="1" lang="ja-JP" altLang="en-US" sz="1100" b="1" dirty="0">
                <a:solidFill>
                  <a:srgbClr val="FF0066"/>
                </a:solidFill>
                <a:highlight>
                  <a:srgbClr val="F6BED6"/>
                </a:highligh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大阪マザーズハローワーク</a:t>
            </a:r>
            <a:endParaRPr kumimoji="1" lang="en-US" altLang="ja-JP" sz="1100" b="1" dirty="0">
              <a:solidFill>
                <a:srgbClr val="FF0066"/>
              </a:solidFill>
              <a:highlight>
                <a:srgbClr val="F6BED6"/>
              </a:highligh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5" name="角丸四角形 30">
            <a:extLst>
              <a:ext uri="{FF2B5EF4-FFF2-40B4-BE49-F238E27FC236}">
                <a16:creationId xmlns:a16="http://schemas.microsoft.com/office/drawing/2014/main" id="{579E0DE9-6BC1-3EBC-1D2B-5DC7F9508E19}"/>
              </a:ext>
            </a:extLst>
          </p:cNvPr>
          <p:cNvSpPr/>
          <p:nvPr/>
        </p:nvSpPr>
        <p:spPr>
          <a:xfrm>
            <a:off x="-3167743" y="8518028"/>
            <a:ext cx="1835331" cy="9143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8764">
              <a:defRPr/>
            </a:pPr>
            <a:br>
              <a:rPr kumimoji="1" lang="en-US" altLang="ja-JP" sz="1769" b="1" dirty="0">
                <a:solidFill>
                  <a:schemeClr val="bg1"/>
                </a:solidFill>
                <a:latin typeface="Calibri"/>
                <a:ea typeface="ＭＳ Ｐゴシック" panose="020B0600070205080204" pitchFamily="50" charset="-128"/>
              </a:rPr>
            </a:br>
            <a:endParaRPr kumimoji="1" lang="ja-JP" altLang="en-US" sz="1769" b="1" dirty="0">
              <a:solidFill>
                <a:schemeClr val="bg1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21" name="角丸四角形 30">
            <a:extLst>
              <a:ext uri="{FF2B5EF4-FFF2-40B4-BE49-F238E27FC236}">
                <a16:creationId xmlns:a16="http://schemas.microsoft.com/office/drawing/2014/main" id="{C9FD6A62-2B43-95A2-B520-F1C8E87AE4D2}"/>
              </a:ext>
            </a:extLst>
          </p:cNvPr>
          <p:cNvSpPr/>
          <p:nvPr/>
        </p:nvSpPr>
        <p:spPr>
          <a:xfrm>
            <a:off x="-233208" y="7665439"/>
            <a:ext cx="1835331" cy="9143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8764">
              <a:defRPr/>
            </a:pPr>
            <a:r>
              <a:rPr kumimoji="1" lang="ja-JP" altLang="en-US" sz="1769" b="1" dirty="0">
                <a:solidFill>
                  <a:schemeClr val="bg1"/>
                </a:solidFill>
                <a:latin typeface="Calibri"/>
                <a:ea typeface="ＭＳ Ｐゴシック" panose="020B0600070205080204" pitchFamily="50" charset="-128"/>
              </a:rPr>
              <a:t>申込み</a:t>
            </a:r>
            <a:br>
              <a:rPr kumimoji="1" lang="en-US" altLang="ja-JP" sz="1769" b="1" dirty="0">
                <a:solidFill>
                  <a:schemeClr val="bg1"/>
                </a:solidFill>
                <a:latin typeface="Calibri"/>
                <a:ea typeface="ＭＳ Ｐゴシック" panose="020B0600070205080204" pitchFamily="50" charset="-128"/>
              </a:rPr>
            </a:br>
            <a:r>
              <a:rPr kumimoji="1" lang="ja-JP" altLang="en-US" sz="1769" b="1" dirty="0">
                <a:solidFill>
                  <a:schemeClr val="bg1"/>
                </a:solidFill>
                <a:latin typeface="Calibri"/>
                <a:ea typeface="ＭＳ Ｐゴシック" panose="020B0600070205080204" pitchFamily="50" charset="-128"/>
              </a:rPr>
              <a:t>問合せ</a:t>
            </a:r>
            <a:br>
              <a:rPr kumimoji="1" lang="en-US" altLang="ja-JP" sz="1769" b="1" dirty="0">
                <a:solidFill>
                  <a:schemeClr val="bg1"/>
                </a:solidFill>
                <a:latin typeface="Calibri"/>
                <a:ea typeface="ＭＳ Ｐゴシック" panose="020B0600070205080204" pitchFamily="50" charset="-128"/>
              </a:rPr>
            </a:br>
            <a:endParaRPr kumimoji="1" lang="ja-JP" altLang="en-US" sz="1769" b="1" dirty="0">
              <a:solidFill>
                <a:schemeClr val="bg1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47FEA21-9A83-EE8B-BA2C-FD8F3DFCE87B}"/>
              </a:ext>
            </a:extLst>
          </p:cNvPr>
          <p:cNvSpPr txBox="1"/>
          <p:nvPr/>
        </p:nvSpPr>
        <p:spPr>
          <a:xfrm>
            <a:off x="3932551" y="8565476"/>
            <a:ext cx="27556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06501">
              <a:defRPr/>
            </a:pPr>
            <a:r>
              <a:rPr lang="ja-JP" altLang="en-US" sz="10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所在地</a:t>
            </a:r>
            <a:r>
              <a:rPr lang="ja-JP" altLang="en-US" sz="1100" b="1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1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〒</a:t>
            </a:r>
            <a:r>
              <a:rPr lang="en-US" altLang="ja-JP" sz="11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542-0076</a:t>
            </a:r>
            <a:r>
              <a:rPr lang="ja-JP" altLang="en-US" sz="11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endParaRPr lang="en-US" altLang="ja-JP" sz="11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defTabSz="806501">
              <a:defRPr/>
            </a:pPr>
            <a:r>
              <a:rPr lang="ja-JP" altLang="en-US" sz="11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　　大阪市中央区難波２－２－３</a:t>
            </a:r>
            <a:endParaRPr lang="en-US" altLang="ja-JP" sz="11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defTabSz="806501">
              <a:defRPr/>
            </a:pPr>
            <a:r>
              <a:rPr lang="ja-JP" altLang="en-US" sz="1100" kern="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　   御堂筋グランドビル４階</a:t>
            </a:r>
            <a:endParaRPr lang="en-US" altLang="ja-JP" sz="1100" kern="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2114F4D-B35E-FC0F-EB5B-189CD1A17E3E}"/>
              </a:ext>
            </a:extLst>
          </p:cNvPr>
          <p:cNvSpPr txBox="1"/>
          <p:nvPr/>
        </p:nvSpPr>
        <p:spPr>
          <a:xfrm>
            <a:off x="1162653" y="8196683"/>
            <a:ext cx="3692957" cy="9762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898764">
              <a:defRPr/>
            </a:pPr>
            <a:r>
              <a:rPr kumimoji="1" lang="en-US" altLang="ja-JP" sz="2400" b="1" dirty="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TEL : 06-6214-9200</a:t>
            </a:r>
          </a:p>
          <a:p>
            <a:pPr defTabSz="898764">
              <a:defRPr/>
            </a:pPr>
            <a:r>
              <a:rPr kumimoji="1" lang="ja-JP" altLang="en-US" sz="900" dirty="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kumimoji="1" lang="ja-JP" altLang="en-US" sz="1000" dirty="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月～金　　　</a:t>
            </a:r>
            <a:r>
              <a:rPr kumimoji="1" lang="en-US" altLang="ja-JP" sz="1000" dirty="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10:00</a:t>
            </a:r>
            <a:r>
              <a:rPr kumimoji="1" lang="ja-JP" altLang="en-US" sz="1000" dirty="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～</a:t>
            </a:r>
            <a:r>
              <a:rPr kumimoji="1" lang="en-US" altLang="ja-JP" sz="1000" dirty="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18:30</a:t>
            </a:r>
            <a:r>
              <a:rPr kumimoji="1" lang="ja-JP" altLang="en-US" sz="1000" dirty="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endParaRPr kumimoji="1" lang="en-US" altLang="ja-JP" sz="1000" dirty="0">
              <a:solidFill>
                <a:srgbClr val="FF0066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defTabSz="898764">
              <a:defRPr/>
            </a:pPr>
            <a:r>
              <a:rPr kumimoji="1" lang="ja-JP" altLang="en-US" sz="1000" dirty="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第１・３土　</a:t>
            </a:r>
            <a:r>
              <a:rPr kumimoji="1" lang="en-US" altLang="ja-JP" sz="1000" dirty="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10:00</a:t>
            </a:r>
            <a:r>
              <a:rPr kumimoji="1" lang="ja-JP" altLang="en-US" sz="1000" dirty="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～</a:t>
            </a:r>
            <a:r>
              <a:rPr kumimoji="1" lang="en-US" altLang="ja-JP" sz="1000" dirty="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17:00</a:t>
            </a:r>
          </a:p>
          <a:p>
            <a:pPr defTabSz="898764">
              <a:defRPr/>
            </a:pPr>
            <a:r>
              <a:rPr kumimoji="1" lang="ja-JP" altLang="en-US" sz="1000" dirty="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（上記以外の土・日・休祝日・年末年始休み）</a:t>
            </a:r>
            <a:endParaRPr kumimoji="1" lang="en-US" altLang="ja-JP" sz="1000" dirty="0">
              <a:solidFill>
                <a:srgbClr val="FF0066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A50E4992-4C5A-A316-A2FD-18A5111377AA}"/>
              </a:ext>
            </a:extLst>
          </p:cNvPr>
          <p:cNvSpPr/>
          <p:nvPr/>
        </p:nvSpPr>
        <p:spPr>
          <a:xfrm>
            <a:off x="92488" y="7131309"/>
            <a:ext cx="6335486" cy="5333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※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/>
                <a:ea typeface="ＭＳ ゴシック" panose="020B0609070205080204" pitchFamily="49" charset="-128"/>
                <a:cs typeface="+mn-cs"/>
              </a:rPr>
              <a:t>この見学会は雇用保険の求職活動実績になります。</a:t>
            </a:r>
            <a:endParaRPr kumimoji="1" lang="ja-JP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ＭＳ ゴシック" panose="020B0609070205080204" pitchFamily="49" charset="-128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998E431-AED7-DEC6-DEEE-EA7397FBC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956" y="506864"/>
            <a:ext cx="1422675" cy="119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7E0568C-FDAE-F120-448B-CF89FE6F3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7472">
            <a:off x="5611697" y="237611"/>
            <a:ext cx="424641" cy="42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>
            <a:extLst>
              <a:ext uri="{FF2B5EF4-FFF2-40B4-BE49-F238E27FC236}">
                <a16:creationId xmlns:a16="http://schemas.microsoft.com/office/drawing/2014/main" id="{B88A3C29-F1F8-25A2-764D-D1E87017D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51693">
            <a:off x="6289042" y="57854"/>
            <a:ext cx="424641" cy="42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38FFE80-2FBF-A425-15D6-4BF6A827D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6774">
            <a:off x="6037906" y="3077218"/>
            <a:ext cx="356770" cy="357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>
            <a:extLst>
              <a:ext uri="{FF2B5EF4-FFF2-40B4-BE49-F238E27FC236}">
                <a16:creationId xmlns:a16="http://schemas.microsoft.com/office/drawing/2014/main" id="{F88A28CB-270B-07F3-EE43-36924A4B7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017" y="1694798"/>
            <a:ext cx="356770" cy="357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角丸四角形 92">
            <a:extLst>
              <a:ext uri="{FF2B5EF4-FFF2-40B4-BE49-F238E27FC236}">
                <a16:creationId xmlns:a16="http://schemas.microsoft.com/office/drawing/2014/main" id="{6DC227EC-1D96-EE1A-4031-0A28C8AB4351}"/>
              </a:ext>
            </a:extLst>
          </p:cNvPr>
          <p:cNvSpPr/>
          <p:nvPr/>
        </p:nvSpPr>
        <p:spPr>
          <a:xfrm>
            <a:off x="2464474" y="5693461"/>
            <a:ext cx="4275859" cy="1534297"/>
          </a:xfrm>
          <a:prstGeom prst="roundRect">
            <a:avLst>
              <a:gd name="adj" fmla="val 199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8764">
              <a:defRPr/>
            </a:pPr>
            <a:endParaRPr kumimoji="1" lang="ja-JP" altLang="en-US" sz="1769" dirty="0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8471971-F7D7-EDC7-9490-93529629FC23}"/>
              </a:ext>
            </a:extLst>
          </p:cNvPr>
          <p:cNvSpPr txBox="1"/>
          <p:nvPr/>
        </p:nvSpPr>
        <p:spPr>
          <a:xfrm>
            <a:off x="1187684" y="7641448"/>
            <a:ext cx="3352027" cy="43088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dist" defTabSz="8987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highlight>
                  <a:srgbClr val="F6BED6"/>
                </a:highlight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ハローワークプラザ難波</a:t>
            </a:r>
            <a:endParaRPr kumimoji="1" lang="en-US" altLang="ja-JP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highlight>
                <a:srgbClr val="F6BED6"/>
              </a:highlight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8" name="角丸四角形 92">
            <a:extLst>
              <a:ext uri="{FF2B5EF4-FFF2-40B4-BE49-F238E27FC236}">
                <a16:creationId xmlns:a16="http://schemas.microsoft.com/office/drawing/2014/main" id="{4CC39ED9-66D1-3CDC-B657-C9748AD3172A}"/>
              </a:ext>
            </a:extLst>
          </p:cNvPr>
          <p:cNvSpPr/>
          <p:nvPr/>
        </p:nvSpPr>
        <p:spPr>
          <a:xfrm>
            <a:off x="2431556" y="5869514"/>
            <a:ext cx="4417649" cy="1416257"/>
          </a:xfrm>
          <a:prstGeom prst="roundRect">
            <a:avLst>
              <a:gd name="adj" fmla="val 1992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898764">
              <a:defRPr/>
            </a:pPr>
            <a:r>
              <a:rPr kumimoji="1" lang="ja-JP" altLang="en-US" sz="1100" b="1" dirty="0">
                <a:solidFill>
                  <a:srgbClr val="002060"/>
                </a:solidFill>
                <a:latin typeface="Calibri"/>
                <a:ea typeface="ＭＳ Ｐゴシック" panose="020B0600070205080204" pitchFamily="50" charset="-128"/>
              </a:rPr>
              <a:t>希望者は個別相談や面接もできます！　</a:t>
            </a:r>
            <a:r>
              <a:rPr kumimoji="1" lang="ja-JP" altLang="en-US" sz="1100" b="1" dirty="0">
                <a:solidFill>
                  <a:srgbClr val="FF3300"/>
                </a:solidFill>
                <a:latin typeface="Calibri"/>
                <a:ea typeface="ＭＳ Ｐゴシック" panose="020B0600070205080204" pitchFamily="50" charset="-128"/>
              </a:rPr>
              <a:t>同日１５：３０～１６：００</a:t>
            </a:r>
            <a:endParaRPr kumimoji="1" lang="en-US" altLang="ja-JP" sz="1100" b="1" dirty="0">
              <a:solidFill>
                <a:srgbClr val="FF3300"/>
              </a:solidFill>
              <a:latin typeface="Calibri"/>
              <a:ea typeface="ＭＳ Ｐゴシック" panose="020B0600070205080204" pitchFamily="50" charset="-128"/>
            </a:endParaRPr>
          </a:p>
          <a:p>
            <a:pPr defTabSz="898764">
              <a:defRPr/>
            </a:pPr>
            <a:r>
              <a:rPr kumimoji="1" lang="en-US" altLang="ja-JP" sz="1100" b="1" dirty="0">
                <a:solidFill>
                  <a:srgbClr val="002060"/>
                </a:solidFill>
                <a:latin typeface="Calibri"/>
                <a:ea typeface="ＭＳ Ｐゴシック" panose="020B0600070205080204" pitchFamily="50" charset="-128"/>
              </a:rPr>
              <a:t>【</a:t>
            </a:r>
            <a:r>
              <a:rPr kumimoji="1" lang="ja-JP" altLang="en-US" sz="1100" b="1" dirty="0">
                <a:solidFill>
                  <a:srgbClr val="002060"/>
                </a:solidFill>
                <a:latin typeface="Calibri"/>
                <a:ea typeface="ＭＳ Ｐゴシック" panose="020B0600070205080204" pitchFamily="50" charset="-128"/>
              </a:rPr>
              <a:t>職場見学会＆相談会求人</a:t>
            </a:r>
            <a:r>
              <a:rPr kumimoji="1" lang="en-US" altLang="ja-JP" sz="1100" b="1" dirty="0">
                <a:solidFill>
                  <a:srgbClr val="002060"/>
                </a:solidFill>
                <a:latin typeface="Calibri"/>
                <a:ea typeface="ＭＳ Ｐゴシック" panose="020B0600070205080204" pitchFamily="50" charset="-128"/>
              </a:rPr>
              <a:t>】</a:t>
            </a:r>
            <a:r>
              <a:rPr kumimoji="1" lang="ja-JP" altLang="en-US" sz="1100" b="1" dirty="0">
                <a:solidFill>
                  <a:srgbClr val="002060"/>
                </a:solidFill>
                <a:latin typeface="Calibri"/>
                <a:ea typeface="ＭＳ Ｐゴシック" panose="020B0600070205080204" pitchFamily="50" charset="-128"/>
              </a:rPr>
              <a:t>世界の物流を支える港湾作業員</a:t>
            </a:r>
            <a:endParaRPr kumimoji="1" lang="en-US" altLang="ja-JP" sz="1100" b="1" dirty="0">
              <a:solidFill>
                <a:srgbClr val="002060"/>
              </a:solidFill>
              <a:latin typeface="Calibri"/>
              <a:ea typeface="ＭＳ Ｐゴシック" panose="020B0600070205080204" pitchFamily="50" charset="-128"/>
            </a:endParaRPr>
          </a:p>
          <a:p>
            <a:pPr defTabSz="898764">
              <a:defRPr/>
            </a:pPr>
            <a:r>
              <a:rPr kumimoji="1" lang="ja-JP" altLang="en-US" sz="1100" dirty="0">
                <a:solidFill>
                  <a:schemeClr val="tx1"/>
                </a:solidFill>
                <a:latin typeface="Calibri"/>
                <a:ea typeface="ＭＳ Ｐゴシック" panose="020B0600070205080204" pitchFamily="50" charset="-128"/>
              </a:rPr>
              <a:t>求人番号：</a:t>
            </a:r>
            <a:r>
              <a:rPr kumimoji="1" lang="en-US" altLang="ja-JP" sz="1100" dirty="0">
                <a:solidFill>
                  <a:schemeClr val="tx1"/>
                </a:solidFill>
                <a:latin typeface="Calibri"/>
                <a:ea typeface="ＭＳ Ｐゴシック" panose="020B0600070205080204" pitchFamily="50" charset="-128"/>
              </a:rPr>
              <a:t>27030-28057461</a:t>
            </a:r>
          </a:p>
          <a:p>
            <a:pPr defTabSz="898764">
              <a:defRPr/>
            </a:pPr>
            <a:r>
              <a:rPr kumimoji="1" lang="ja-JP" altLang="en-US" sz="1100" dirty="0">
                <a:solidFill>
                  <a:schemeClr val="tx1"/>
                </a:solidFill>
                <a:latin typeface="Calibri"/>
                <a:ea typeface="ＭＳ Ｐゴシック" panose="020B0600070205080204" pitchFamily="50" charset="-128"/>
              </a:rPr>
              <a:t>仕事内容：</a:t>
            </a:r>
            <a:r>
              <a:rPr kumimoji="1" lang="en-US" altLang="ja-JP" sz="1100" dirty="0">
                <a:solidFill>
                  <a:schemeClr val="tx1"/>
                </a:solidFill>
                <a:latin typeface="Calibri"/>
                <a:ea typeface="ＭＳ Ｐゴシック" panose="020B0600070205080204" pitchFamily="50" charset="-128"/>
              </a:rPr>
              <a:t>100</a:t>
            </a:r>
            <a:r>
              <a:rPr kumimoji="1" lang="ja-JP" altLang="en-US" sz="1100" dirty="0">
                <a:solidFill>
                  <a:schemeClr val="tx1"/>
                </a:solidFill>
                <a:latin typeface="Calibri"/>
                <a:ea typeface="ＭＳ Ｐゴシック" panose="020B0600070205080204" pitchFamily="50" charset="-128"/>
              </a:rPr>
              <a:t>年以上にわたり物流を支えてきた大阪最大手の総合物流会社です。港を拠点に世界とつながり、社会を支えるインフラ事業にも貢献しています。女性が活躍できるフィールドも広がっています。</a:t>
            </a:r>
            <a:endParaRPr kumimoji="1" lang="en-US" altLang="ja-JP" sz="1100" dirty="0">
              <a:solidFill>
                <a:schemeClr val="tx1"/>
              </a:solidFill>
              <a:latin typeface="Calibri"/>
              <a:ea typeface="ＭＳ Ｐゴシック" panose="020B0600070205080204" pitchFamily="50" charset="-128"/>
            </a:endParaRPr>
          </a:p>
          <a:p>
            <a:pPr defTabSz="898764">
              <a:defRPr/>
            </a:pPr>
            <a:r>
              <a:rPr kumimoji="1" lang="ja-JP" altLang="en-US" sz="1100" dirty="0">
                <a:solidFill>
                  <a:schemeClr val="tx1"/>
                </a:solidFill>
                <a:latin typeface="Calibri"/>
                <a:ea typeface="ＭＳ Ｐゴシック" panose="020B0600070205080204" pitchFamily="50" charset="-128"/>
              </a:rPr>
              <a:t>・沿岸倉庫作業等</a:t>
            </a:r>
            <a:endParaRPr kumimoji="1" lang="en-US" altLang="ja-JP" sz="1100" dirty="0">
              <a:solidFill>
                <a:schemeClr val="tx1"/>
              </a:solidFill>
              <a:latin typeface="Calibri"/>
              <a:ea typeface="ＭＳ Ｐゴシック" panose="020B0600070205080204" pitchFamily="50" charset="-128"/>
            </a:endParaRPr>
          </a:p>
          <a:p>
            <a:pPr defTabSz="898764">
              <a:defRPr/>
            </a:pPr>
            <a:r>
              <a:rPr kumimoji="1" lang="ja-JP" altLang="en-US" sz="1100" dirty="0">
                <a:solidFill>
                  <a:schemeClr val="tx1"/>
                </a:solidFill>
                <a:latin typeface="Calibri"/>
                <a:ea typeface="ＭＳ Ｐゴシック" panose="020B0600070205080204" pitchFamily="50" charset="-128"/>
              </a:rPr>
              <a:t>・ガントリークレーンの操縦</a:t>
            </a:r>
            <a:endParaRPr kumimoji="1" lang="en-US" altLang="ja-JP" sz="1100" dirty="0">
              <a:solidFill>
                <a:schemeClr val="tx1"/>
              </a:solidFill>
              <a:latin typeface="Calibri"/>
              <a:ea typeface="ＭＳ Ｐゴシック" panose="020B0600070205080204" pitchFamily="50" charset="-128"/>
            </a:endParaRPr>
          </a:p>
          <a:p>
            <a:pPr defTabSz="898764">
              <a:defRPr/>
            </a:pPr>
            <a:r>
              <a:rPr kumimoji="1" lang="ja-JP" altLang="en-US" sz="1100" dirty="0">
                <a:solidFill>
                  <a:schemeClr val="tx1"/>
                </a:solidFill>
                <a:latin typeface="Calibri"/>
                <a:ea typeface="ＭＳ Ｐゴシック" panose="020B0600070205080204" pitchFamily="50" charset="-128"/>
              </a:rPr>
              <a:t>・沿岸作業では、フォークリフトやトランステナー等の機械操縦　　　</a:t>
            </a:r>
            <a:endParaRPr kumimoji="1" lang="en-US" altLang="ja-JP" sz="1100" dirty="0">
              <a:solidFill>
                <a:schemeClr val="tx1"/>
              </a:solidFill>
              <a:latin typeface="Calibri"/>
              <a:ea typeface="ＭＳ Ｐゴシック" panose="020B0600070205080204" pitchFamily="50" charset="-128"/>
            </a:endParaRPr>
          </a:p>
          <a:p>
            <a:pPr defTabSz="898764">
              <a:defRPr/>
            </a:pPr>
            <a:endParaRPr kumimoji="1" lang="ja-JP" altLang="en-US" sz="1400" dirty="0">
              <a:solidFill>
                <a:prstClr val="white"/>
              </a:solidFill>
              <a:latin typeface="Calibri"/>
              <a:ea typeface="ＭＳ Ｐゴシック" panose="020B0600070205080204" pitchFamily="50" charset="-128"/>
            </a:endParaRPr>
          </a:p>
        </p:txBody>
      </p:sp>
      <p:pic>
        <p:nvPicPr>
          <p:cNvPr id="35" name="図 34">
            <a:extLst>
              <a:ext uri="{FF2B5EF4-FFF2-40B4-BE49-F238E27FC236}">
                <a16:creationId xmlns:a16="http://schemas.microsoft.com/office/drawing/2014/main" id="{0ABDE97E-CAA7-B31C-BD79-87CAF7B077D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520" t="4876" r="5332" b="9293"/>
          <a:stretch>
            <a:fillRect/>
          </a:stretch>
        </p:blipFill>
        <p:spPr>
          <a:xfrm>
            <a:off x="4992715" y="4349738"/>
            <a:ext cx="1681654" cy="1191491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B123D941-077C-A069-080B-A4E2E5CE79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31360" y="7640551"/>
            <a:ext cx="629240" cy="622885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D36F4251-05F3-2676-D9D1-A5F14DEC90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68939" y="7645614"/>
            <a:ext cx="596643" cy="583235"/>
          </a:xfrm>
          <a:prstGeom prst="rect">
            <a:avLst/>
          </a:prstGeom>
        </p:spPr>
      </p:pic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98327C47-51A7-68A7-B5F1-6550AE627298}"/>
              </a:ext>
            </a:extLst>
          </p:cNvPr>
          <p:cNvSpPr/>
          <p:nvPr/>
        </p:nvSpPr>
        <p:spPr>
          <a:xfrm>
            <a:off x="5421447" y="8231320"/>
            <a:ext cx="939250" cy="38803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000"/>
              </a:lnSpc>
              <a:spcAft>
                <a:spcPts val="0"/>
              </a:spcAft>
            </a:pPr>
            <a:r>
              <a:rPr lang="ja-JP" altLang="en-US" sz="800" kern="0" dirty="0">
                <a:solidFill>
                  <a:schemeClr val="tx2">
                    <a:lumMod val="75000"/>
                  </a:schemeClr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Times New Roman"/>
              </a:rPr>
              <a:t>大阪マザーズ</a:t>
            </a:r>
            <a:endParaRPr lang="en-US" altLang="ja-JP" sz="800" kern="0" dirty="0">
              <a:solidFill>
                <a:schemeClr val="tx2">
                  <a:lumMod val="75000"/>
                </a:schemeClr>
              </a:solidFill>
              <a:latin typeface="HG創英角ﾎﾟｯﾌﾟ体" panose="040B0A09000000000000" pitchFamily="49" charset="-128"/>
              <a:ea typeface="HG創英角ﾎﾟｯﾌﾟ体" panose="040B0A09000000000000" pitchFamily="49" charset="-128"/>
              <a:cs typeface="Times New Roman"/>
            </a:endParaRPr>
          </a:p>
          <a:p>
            <a:pPr algn="ctr">
              <a:lnSpc>
                <a:spcPts val="1000"/>
              </a:lnSpc>
              <a:spcAft>
                <a:spcPts val="0"/>
              </a:spcAft>
            </a:pPr>
            <a:r>
              <a:rPr lang="ja-JP" altLang="en-US" sz="800" kern="0" dirty="0">
                <a:solidFill>
                  <a:schemeClr val="tx2">
                    <a:lumMod val="75000"/>
                  </a:schemeClr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Times New Roman"/>
              </a:rPr>
              <a:t>ハローワーク</a:t>
            </a:r>
            <a:endParaRPr lang="ja-JP" sz="800" kern="100" dirty="0">
              <a:solidFill>
                <a:schemeClr val="tx2">
                  <a:lumMod val="75000"/>
                </a:schemeClr>
              </a:solidFill>
              <a:effectLst/>
              <a:latin typeface="HG創英角ﾎﾟｯﾌﾟ体" panose="040B0A09000000000000" pitchFamily="49" charset="-128"/>
              <a:ea typeface="HG創英角ﾎﾟｯﾌﾟ体" panose="040B0A09000000000000" pitchFamily="49" charset="-128"/>
              <a:cs typeface="Times New Roman"/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1B04FB6A-E8E9-0B18-3792-671E3294A6DD}"/>
              </a:ext>
            </a:extLst>
          </p:cNvPr>
          <p:cNvSpPr/>
          <p:nvPr/>
        </p:nvSpPr>
        <p:spPr>
          <a:xfrm>
            <a:off x="4598530" y="8241678"/>
            <a:ext cx="946507" cy="38803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000"/>
              </a:lnSpc>
              <a:spcAft>
                <a:spcPts val="0"/>
              </a:spcAft>
            </a:pPr>
            <a:r>
              <a:rPr lang="ja-JP" altLang="en-US" sz="800" kern="0" dirty="0">
                <a:solidFill>
                  <a:schemeClr val="tx2">
                    <a:lumMod val="75000"/>
                  </a:schemeClr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Times New Roman"/>
              </a:rPr>
              <a:t>ハローワーク</a:t>
            </a:r>
            <a:endParaRPr lang="en-US" altLang="ja-JP" sz="800" kern="0" dirty="0">
              <a:solidFill>
                <a:schemeClr val="tx2">
                  <a:lumMod val="75000"/>
                </a:schemeClr>
              </a:solidFill>
              <a:latin typeface="HG創英角ﾎﾟｯﾌﾟ体" panose="040B0A09000000000000" pitchFamily="49" charset="-128"/>
              <a:ea typeface="HG創英角ﾎﾟｯﾌﾟ体" panose="040B0A09000000000000" pitchFamily="49" charset="-128"/>
              <a:cs typeface="Times New Roman"/>
            </a:endParaRPr>
          </a:p>
          <a:p>
            <a:pPr algn="ctr">
              <a:lnSpc>
                <a:spcPts val="1000"/>
              </a:lnSpc>
              <a:spcAft>
                <a:spcPts val="0"/>
              </a:spcAft>
            </a:pPr>
            <a:r>
              <a:rPr lang="ja-JP" altLang="en-US" sz="800" kern="0" dirty="0">
                <a:solidFill>
                  <a:schemeClr val="tx2">
                    <a:lumMod val="75000"/>
                  </a:schemeClr>
                </a:solidFill>
                <a:effectLst/>
                <a:latin typeface="HG創英角ﾎﾟｯﾌﾟ体" panose="040B0A09000000000000" pitchFamily="49" charset="-128"/>
                <a:ea typeface="HG創英角ﾎﾟｯﾌﾟ体" panose="040B0A09000000000000" pitchFamily="49" charset="-128"/>
                <a:cs typeface="Times New Roman"/>
              </a:rPr>
              <a:t>プラザ難波</a:t>
            </a:r>
            <a:endParaRPr lang="ja-JP" sz="800" kern="100" dirty="0">
              <a:solidFill>
                <a:schemeClr val="tx2">
                  <a:lumMod val="75000"/>
                </a:schemeClr>
              </a:solidFill>
              <a:effectLst/>
              <a:latin typeface="HG創英角ﾎﾟｯﾌﾟ体" panose="040B0A09000000000000" pitchFamily="49" charset="-128"/>
              <a:ea typeface="HG創英角ﾎﾟｯﾌﾟ体" panose="040B0A09000000000000" pitchFamily="49" charset="-128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9466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海 16 x 9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8750_TF02895256" id="{3059B3DA-3006-4DF4-B716-759D72222C60}" vid="{571CD8FD-BE74-4D08-9D9F-4785F32F8B93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a654c996-f83f-4c9e-98a8-36d31158b0b4">
      <UserInfo>
        <DisplayName/>
        <AccountId xsi:nil="true"/>
        <AccountType/>
      </UserInfo>
    </Owner>
    <lcf76f155ced4ddcb4097134ff3c332f xmlns="a654c996-f83f-4c9e-98a8-36d31158b0b4">
      <Terms xmlns="http://schemas.microsoft.com/office/infopath/2007/PartnerControls"/>
    </lcf76f155ced4ddcb4097134ff3c332f>
    <TaxCatchAll xmlns="44856c1c-163a-4db4-9f2d-e69ab44d016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520ADF3D7FA94742BD89BA233FCF6576" ma:contentTypeVersion="15" ma:contentTypeDescription="新しいドキュメントを作成します。" ma:contentTypeScope="" ma:versionID="388ee10d8fa277674215f88bb45db9c4">
  <xsd:schema xmlns:xsd="http://www.w3.org/2001/XMLSchema" xmlns:xs="http://www.w3.org/2001/XMLSchema" xmlns:p="http://schemas.microsoft.com/office/2006/metadata/properties" xmlns:ns2="a654c996-f83f-4c9e-98a8-36d31158b0b4" xmlns:ns3="44856c1c-163a-4db4-9f2d-e69ab44d016d" targetNamespace="http://schemas.microsoft.com/office/2006/metadata/properties" ma:root="true" ma:fieldsID="3b3b4797d7da70175f494257bd511e0b" ns2:_="" ns3:_="">
    <xsd:import namespace="a654c996-f83f-4c9e-98a8-36d31158b0b4"/>
    <xsd:import namespace="44856c1c-163a-4db4-9f2d-e69ab44d016d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54c996-f83f-4c9e-98a8-36d31158b0b4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856c1c-163a-4db4-9f2d-e69ab44d016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0ee3e193-348c-4b69-855c-3847306be67c}" ma:internalName="TaxCatchAll" ma:showField="CatchAllData" ma:web="44856c1c-163a-4db4-9f2d-e69ab44d01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46023F0-632A-4A72-A5FE-EEE0D8E40B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D9ADDF3-89F1-461B-9D4E-68D36556CB5A}">
  <ds:schemaRefs>
    <ds:schemaRef ds:uri="http://schemas.microsoft.com/office/2006/documentManagement/types"/>
    <ds:schemaRef ds:uri="a654c996-f83f-4c9e-98a8-36d31158b0b4"/>
    <ds:schemaRef ds:uri="44856c1c-163a-4db4-9f2d-e69ab44d016d"/>
    <ds:schemaRef ds:uri="http://www.w3.org/XML/1998/namespace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E9A49E8-7BF1-4629-9217-595F05EB5B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54c996-f83f-4c9e-98a8-36d31158b0b4"/>
    <ds:schemaRef ds:uri="44856c1c-163a-4db4-9f2d-e69ab44d01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380</Words>
  <PresentationFormat>A4 210 x 297 mm</PresentationFormat>
  <Paragraphs>44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2" baseType="lpstr">
      <vt:lpstr>HGPｺﾞｼｯｸE</vt:lpstr>
      <vt:lpstr>HG丸ｺﾞｼｯｸM-PRO</vt:lpstr>
      <vt:lpstr>HG創英角ﾎﾟｯﾌﾟ体</vt:lpstr>
      <vt:lpstr>ＭＳ ゴシック</vt:lpstr>
      <vt:lpstr>ＭＳ 明朝</vt:lpstr>
      <vt:lpstr>メイリオ</vt:lpstr>
      <vt:lpstr>游ゴシック</vt:lpstr>
      <vt:lpstr>Arial</vt:lpstr>
      <vt:lpstr>Calibri</vt:lpstr>
      <vt:lpstr>Georgia</vt:lpstr>
      <vt:lpstr>海 16 x 9</vt:lpstr>
      <vt:lpstr>未来を支える｢みなとの仕事｣を見に行こう！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0x010100520ADF3D7FA94742BD89BA233FCF6576</vt:lpwstr>
  </property>
  <property fmtid="{D5CDD505-2E9C-101B-9397-08002B2CF9AE}" pid="3" name="MediaServiceImageTags">
    <vt:lpwstr/>
  </property>
</Properties>
</file>