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9906000" cy="6858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  <a:srgbClr val="00B050"/>
    <a:srgbClr val="FFEBEB"/>
    <a:srgbClr val="FFE7E7"/>
    <a:srgbClr val="FFEFEF"/>
    <a:srgbClr val="FFD9D9"/>
    <a:srgbClr val="0192FF"/>
    <a:srgbClr val="ABFFFF"/>
    <a:srgbClr val="FF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87408-2998-44A3-B25C-E6563D50A0FC}" v="11" dt="2026-06-25T03:44:41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86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數崎帆香" userId="S::khdqvs@kikan-ad.esb.mhlw.go.jp::c661b536-ee54-41f2-aaa2-9472f6828800" providerId="AD" clId="Web-{7E31BBA4-2B37-B9B4-0B0A-BEFCA21B4171}"/>
    <pc:docChg chg="modSld">
      <pc:chgData name="數崎帆香" userId="S::khdqvs@kikan-ad.esb.mhlw.go.jp::c661b536-ee54-41f2-aaa2-9472f6828800" providerId="AD" clId="Web-{7E31BBA4-2B37-B9B4-0B0A-BEFCA21B4171}" dt="2025-06-16T07:54:08.370" v="4" actId="20577"/>
      <pc:docMkLst>
        <pc:docMk/>
      </pc:docMkLst>
      <pc:sldChg chg="modSp">
        <pc:chgData name="數崎帆香" userId="S::khdqvs@kikan-ad.esb.mhlw.go.jp::c661b536-ee54-41f2-aaa2-9472f6828800" providerId="AD" clId="Web-{7E31BBA4-2B37-B9B4-0B0A-BEFCA21B4171}" dt="2025-06-16T07:54:08.370" v="4" actId="20577"/>
        <pc:sldMkLst>
          <pc:docMk/>
          <pc:sldMk cId="549491308" sldId="258"/>
        </pc:sldMkLst>
      </pc:sldChg>
    </pc:docChg>
  </pc:docChgLst>
  <pc:docChgLst>
    <pc:chgData name="數崎帆香" userId="S::khdqvs@kikan-ad.esb.mhlw.go.jp::c661b536-ee54-41f2-aaa2-9472f6828800" providerId="AD" clId="Web-{8F911939-5798-BE6F-36C4-E69540AE1322}"/>
    <pc:docChg chg="modSld">
      <pc:chgData name="數崎帆香" userId="S::khdqvs@kikan-ad.esb.mhlw.go.jp::c661b536-ee54-41f2-aaa2-9472f6828800" providerId="AD" clId="Web-{8F911939-5798-BE6F-36C4-E69540AE1322}" dt="2025-07-24T08:08:26.023" v="16" actId="20577"/>
      <pc:docMkLst>
        <pc:docMk/>
      </pc:docMkLst>
      <pc:sldChg chg="modSp">
        <pc:chgData name="數崎帆香" userId="S::khdqvs@kikan-ad.esb.mhlw.go.jp::c661b536-ee54-41f2-aaa2-9472f6828800" providerId="AD" clId="Web-{8F911939-5798-BE6F-36C4-E69540AE1322}" dt="2025-07-24T08:08:26.023" v="16" actId="20577"/>
        <pc:sldMkLst>
          <pc:docMk/>
          <pc:sldMk cId="549491308" sldId="258"/>
        </pc:sldMkLst>
      </pc:sldChg>
    </pc:docChg>
  </pc:docChgLst>
  <pc:docChgLst>
    <pc:chgData name="數崎帆香" userId="S::khdqvs@kikan-ad.esb.mhlw.go.jp::c661b536-ee54-41f2-aaa2-9472f6828800" providerId="AD" clId="Web-{6B73C302-D0DD-B7F7-3568-7E71F96A2F47}"/>
    <pc:docChg chg="modSld">
      <pc:chgData name="數崎帆香" userId="S::khdqvs@kikan-ad.esb.mhlw.go.jp::c661b536-ee54-41f2-aaa2-9472f6828800" providerId="AD" clId="Web-{6B73C302-D0DD-B7F7-3568-7E71F96A2F47}" dt="2025-07-24T08:09:10.966" v="1" actId="20577"/>
      <pc:docMkLst>
        <pc:docMk/>
      </pc:docMkLst>
      <pc:sldChg chg="modSp">
        <pc:chgData name="數崎帆香" userId="S::khdqvs@kikan-ad.esb.mhlw.go.jp::c661b536-ee54-41f2-aaa2-9472f6828800" providerId="AD" clId="Web-{6B73C302-D0DD-B7F7-3568-7E71F96A2F47}" dt="2025-07-24T08:09:10.966" v="1" actId="20577"/>
        <pc:sldMkLst>
          <pc:docMk/>
          <pc:sldMk cId="549491308" sldId="258"/>
        </pc:sldMkLst>
      </pc:sldChg>
    </pc:docChg>
  </pc:docChgLst>
  <pc:docChgLst>
    <pc:chgData name="大道弘幸" userId="2669c79a-2491-4bab-9d13-da332b6b2278" providerId="ADAL" clId="{913608E8-DD72-4720-BAD8-1F5E856A8093}"/>
    <pc:docChg chg="modSld">
      <pc:chgData name="大道弘幸" userId="2669c79a-2491-4bab-9d13-da332b6b2278" providerId="ADAL" clId="{913608E8-DD72-4720-BAD8-1F5E856A8093}" dt="2026-06-25T03:45:33.509" v="82" actId="1076"/>
      <pc:docMkLst>
        <pc:docMk/>
      </pc:docMkLst>
      <pc:sldChg chg="addSp modSp mod">
        <pc:chgData name="大道弘幸" userId="2669c79a-2491-4bab-9d13-da332b6b2278" providerId="ADAL" clId="{913608E8-DD72-4720-BAD8-1F5E856A8093}" dt="2026-06-25T03:45:33.509" v="82" actId="1076"/>
        <pc:sldMkLst>
          <pc:docMk/>
          <pc:sldMk cId="549491308" sldId="258"/>
        </pc:sldMkLst>
        <pc:spChg chg="add mod">
          <ac:chgData name="大道弘幸" userId="2669c79a-2491-4bab-9d13-da332b6b2278" providerId="ADAL" clId="{913608E8-DD72-4720-BAD8-1F5E856A8093}" dt="2026-06-25T03:45:33.509" v="82" actId="1076"/>
          <ac:spMkLst>
            <pc:docMk/>
            <pc:sldMk cId="549491308" sldId="258"/>
            <ac:spMk id="5" creationId="{F74E31F4-4E53-CB47-A671-954FC10F5948}"/>
          </ac:spMkLst>
        </pc:spChg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7E961-0665-4F09-B494-F8DFDC842FEE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FB73C-15D9-434C-9DB7-E1D94EAA01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57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CFB73C-15D9-434C-9DB7-E1D94EAA01B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679499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30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08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30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693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39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10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49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9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18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92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24766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6615-3FAF-42F7-8EF4-92F59179B59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88B9B-D4B8-4ADF-990D-AC4E605022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10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テキスト ボックス 5"/>
          <p:cNvSpPr txBox="1"/>
          <p:nvPr/>
        </p:nvSpPr>
        <p:spPr>
          <a:xfrm>
            <a:off x="5097016" y="3269706"/>
            <a:ext cx="4513988" cy="3262630"/>
          </a:xfrm>
          <a:prstGeom prst="rect">
            <a:avLst/>
          </a:prstGeom>
          <a:noFill/>
          <a:ln w="19050" cmpd="sng">
            <a:solidFill>
              <a:schemeClr val="lt1">
                <a:shade val="50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28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テキスト ボックス 5"/>
          <p:cNvSpPr txBox="1"/>
          <p:nvPr/>
        </p:nvSpPr>
        <p:spPr>
          <a:xfrm>
            <a:off x="336942" y="1252208"/>
            <a:ext cx="4544050" cy="3428195"/>
          </a:xfrm>
          <a:prstGeom prst="rect">
            <a:avLst/>
          </a:prstGeom>
          <a:noFill/>
          <a:ln w="19050" cmpd="sng">
            <a:solidFill>
              <a:schemeClr val="lt1">
                <a:shade val="50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28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角丸四角形 30"/>
          <p:cNvSpPr/>
          <p:nvPr/>
        </p:nvSpPr>
        <p:spPr>
          <a:xfrm>
            <a:off x="128464" y="324762"/>
            <a:ext cx="9688312" cy="753717"/>
          </a:xfrm>
          <a:prstGeom prst="roundRect">
            <a:avLst/>
          </a:prstGeom>
          <a:ln cmpd="thickThin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2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</a:p>
        </p:txBody>
      </p:sp>
      <p:sp>
        <p:nvSpPr>
          <p:cNvPr id="32" name="テキスト ボックス 5"/>
          <p:cNvSpPr txBox="1"/>
          <p:nvPr/>
        </p:nvSpPr>
        <p:spPr>
          <a:xfrm>
            <a:off x="1852265" y="2718463"/>
            <a:ext cx="1304925" cy="523875"/>
          </a:xfrm>
          <a:prstGeom prst="rect">
            <a:avLst/>
          </a:prstGeom>
          <a:noFill/>
          <a:ln w="19050" cmpd="sng">
            <a:solidFill>
              <a:schemeClr val="lt1">
                <a:shade val="50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800">
                <a:solidFill>
                  <a:schemeClr val="bg2">
                    <a:lumMod val="75000"/>
                  </a:schemeClr>
                </a:solidFill>
              </a:rPr>
              <a:t>画像１</a:t>
            </a:r>
          </a:p>
        </p:txBody>
      </p:sp>
      <p:sp>
        <p:nvSpPr>
          <p:cNvPr id="35" name="テキスト ボックス 6"/>
          <p:cNvSpPr txBox="1"/>
          <p:nvPr/>
        </p:nvSpPr>
        <p:spPr>
          <a:xfrm>
            <a:off x="6855781" y="4757914"/>
            <a:ext cx="1313478" cy="524847"/>
          </a:xfrm>
          <a:prstGeom prst="rect">
            <a:avLst/>
          </a:prstGeom>
          <a:noFill/>
          <a:ln w="19050" cmpd="sng">
            <a:solidFill>
              <a:schemeClr val="lt1">
                <a:shade val="50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800">
                <a:solidFill>
                  <a:schemeClr val="bg2">
                    <a:lumMod val="75000"/>
                  </a:schemeClr>
                </a:solidFill>
              </a:rPr>
              <a:t>画像２</a:t>
            </a:r>
          </a:p>
        </p:txBody>
      </p:sp>
      <p:sp>
        <p:nvSpPr>
          <p:cNvPr id="40" name="正方形/長方形 39"/>
          <p:cNvSpPr/>
          <p:nvPr/>
        </p:nvSpPr>
        <p:spPr>
          <a:xfrm>
            <a:off x="336942" y="4764306"/>
            <a:ext cx="4544050" cy="18569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/>
          <p:cNvSpPr/>
          <p:nvPr/>
        </p:nvSpPr>
        <p:spPr>
          <a:xfrm>
            <a:off x="426952" y="4848207"/>
            <a:ext cx="4364030" cy="16891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5077264" y="1245628"/>
            <a:ext cx="4544050" cy="18569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/>
          <p:cNvSpPr/>
          <p:nvPr/>
        </p:nvSpPr>
        <p:spPr>
          <a:xfrm>
            <a:off x="5167274" y="1329529"/>
            <a:ext cx="4364030" cy="16891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3"/>
          <p:cNvSpPr txBox="1"/>
          <p:nvPr/>
        </p:nvSpPr>
        <p:spPr>
          <a:xfrm>
            <a:off x="460078" y="4869414"/>
            <a:ext cx="3872502" cy="308493"/>
          </a:xfrm>
          <a:prstGeom prst="rect">
            <a:avLst/>
          </a:prstGeom>
          <a:solidFill>
            <a:schemeClr val="lt1">
              <a:alpha val="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100" u="sng">
                <a:latin typeface="メイリオ" panose="020B0604030504040204" pitchFamily="50" charset="-128"/>
                <a:ea typeface="メイリオ" panose="020B0604030504040204" pitchFamily="50" charset="-128"/>
              </a:rPr>
              <a:t>会社のアピールポイント②</a:t>
            </a:r>
          </a:p>
        </p:txBody>
      </p:sp>
      <p:sp>
        <p:nvSpPr>
          <p:cNvPr id="45" name="テキスト ボックス 4"/>
          <p:cNvSpPr txBox="1"/>
          <p:nvPr/>
        </p:nvSpPr>
        <p:spPr>
          <a:xfrm>
            <a:off x="5172024" y="1329529"/>
            <a:ext cx="3430346" cy="30849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100" u="sng">
                <a:latin typeface="メイリオ" panose="020B0604030504040204" pitchFamily="50" charset="-128"/>
                <a:ea typeface="メイリオ" panose="020B0604030504040204" pitchFamily="50" charset="-128"/>
              </a:rPr>
              <a:t>会社のアピールポイント①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439445" y="5107988"/>
            <a:ext cx="395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担当者の声、採用者の声等、求職者にアピールする内容をご記入ください。</a:t>
            </a:r>
            <a:endParaRPr kumimoji="1" lang="ja-JP" altLang="en-US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5167274" y="1574337"/>
            <a:ext cx="396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担当者の声、採用者の声等、求職者にアピールする内容をご記入ください。</a:t>
            </a:r>
            <a:endParaRPr kumimoji="1" lang="ja-JP" altLang="en-US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9" name="直線コネクタ 48"/>
          <p:cNvCxnSpPr/>
          <p:nvPr/>
        </p:nvCxnSpPr>
        <p:spPr>
          <a:xfrm>
            <a:off x="272480" y="836712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8049344" y="6532335"/>
            <a:ext cx="167596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altLang="ja-JP" sz="1200" dirty="0">
                <a:ea typeface="ＭＳ Ｐゴシック"/>
              </a:rPr>
              <a:t>【</a:t>
            </a:r>
            <a:r>
              <a:rPr lang="ja-JP" altLang="en-US" sz="1200" dirty="0">
                <a:ea typeface="ＭＳ Ｐゴシック"/>
              </a:rPr>
              <a:t>２０２６年　月作成</a:t>
            </a:r>
            <a:r>
              <a:rPr lang="en-US" altLang="ja-JP" sz="1200" dirty="0">
                <a:ea typeface="ＭＳ Ｐゴシック"/>
              </a:rPr>
              <a:t>】</a:t>
            </a:r>
            <a:endParaRPr kumimoji="1" lang="ja-JP" altLang="en-US" sz="1200" dirty="0">
              <a:ea typeface="ＭＳ Ｐゴシック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43968" y="44624"/>
            <a:ext cx="727280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kumimoji="1" lang="ja-JP" altLang="en-US" sz="1400" b="1">
                <a:solidFill>
                  <a:schemeClr val="accent6">
                    <a:lumMod val="75000"/>
                  </a:schemeClr>
                </a:solidFill>
                <a:ea typeface="ＭＳ Ｐゴシック"/>
              </a:rPr>
              <a:t>令和○年○月○日</a:t>
            </a:r>
            <a:r>
              <a:rPr lang="ja-JP" altLang="en-US" sz="1400" b="1">
                <a:solidFill>
                  <a:schemeClr val="accent6">
                    <a:lumMod val="75000"/>
                  </a:schemeClr>
                </a:solidFill>
                <a:ea typeface="ＭＳ Ｐゴシック"/>
              </a:rPr>
              <a:t>（〇）１０時～１２時　　　面接会＆事業所説明会</a:t>
            </a:r>
            <a:r>
              <a:rPr kumimoji="1" lang="ja-JP" altLang="en-US" sz="1400" b="1">
                <a:solidFill>
                  <a:schemeClr val="accent6">
                    <a:lumMod val="75000"/>
                  </a:schemeClr>
                </a:solidFill>
                <a:ea typeface="ＭＳ Ｐゴシック"/>
              </a:rPr>
              <a:t>面接会＆事業所説明会</a:t>
            </a:r>
            <a:endParaRPr lang="ja-JP">
              <a:solidFill>
                <a:schemeClr val="accent6">
                  <a:lumMod val="75000"/>
                </a:schemeClr>
              </a:solidFill>
              <a:ea typeface="ＭＳ Ｐゴシック"/>
              <a:cs typeface="Calibri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457056" y="406405"/>
            <a:ext cx="426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募集職種</a:t>
            </a:r>
            <a:endParaRPr kumimoji="1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547572" y="446244"/>
            <a:ext cx="66684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/>
              <a:t>会社ＨＰ二次元ﾊｰｺｰﾄﾞ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04727" y="855093"/>
            <a:ext cx="1854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住所：○○市・・・・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61033" y="251937"/>
            <a:ext cx="3971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3200">
                <a:solidFill>
                  <a:prstClr val="black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○○○○ 株式会社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74E31F4-4E53-CB47-A671-954FC10F5948}"/>
              </a:ext>
            </a:extLst>
          </p:cNvPr>
          <p:cNvSpPr/>
          <p:nvPr/>
        </p:nvSpPr>
        <p:spPr>
          <a:xfrm>
            <a:off x="5303914" y="6532334"/>
            <a:ext cx="310373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>
                  <a:solidFill>
                    <a:srgbClr val="FF0000"/>
                  </a:solidFill>
                </a:ln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ハローワーク門真 就職面接会・説明会</a:t>
            </a:r>
          </a:p>
        </p:txBody>
      </p:sp>
    </p:spTree>
    <p:extLst>
      <p:ext uri="{BB962C8B-B14F-4D97-AF65-F5344CB8AC3E}">
        <p14:creationId xmlns:p14="http://schemas.microsoft.com/office/powerpoint/2010/main" val="54949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7837D558B0BEE4B9332753982B2DB21" ma:contentTypeVersion="13" ma:contentTypeDescription="新しいドキュメントを作成します。" ma:contentTypeScope="" ma:versionID="d122dc162b98188fc835a11137af5d9d">
  <xsd:schema xmlns:xsd="http://www.w3.org/2001/XMLSchema" xmlns:xs="http://www.w3.org/2001/XMLSchema" xmlns:p="http://schemas.microsoft.com/office/2006/metadata/properties" xmlns:ns2="e4932589-75ff-4017-b6b3-70a22e0097ce" xmlns:ns3="2af7db65-e281-4bdf-8fb7-478a6b55ba37" targetNamespace="http://schemas.microsoft.com/office/2006/metadata/properties" ma:root="true" ma:fieldsID="b4753775268d30a33ee2868360ac43eb" ns2:_="" ns3:_="">
    <xsd:import namespace="e4932589-75ff-4017-b6b3-70a22e0097ce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932589-75ff-4017-b6b3-70a22e0097c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073b4c7-04a9-494e-98fc-8a6c7532e176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932589-75ff-4017-b6b3-70a22e0097ce">
      <Terms xmlns="http://schemas.microsoft.com/office/infopath/2007/PartnerControls"/>
    </lcf76f155ced4ddcb4097134ff3c332f>
    <TaxCatchAll xmlns="2af7db65-e281-4bdf-8fb7-478a6b55ba37" xsi:nil="true"/>
    <Owner xmlns="e4932589-75ff-4017-b6b3-70a22e0097ce">
      <UserInfo>
        <DisplayName/>
        <AccountId xsi:nil="true"/>
        <AccountType/>
      </UserInfo>
    </Owne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21C88D-CCD1-4ECF-952C-865FD66B7F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4932589-75ff-4017-b6b3-70a22e0097ce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E0A85F-ED75-4F84-9B81-6FCB77BB2E3A}">
  <ds:schemaRefs>
    <ds:schemaRef ds:uri="http://schemas.openxmlformats.org/package/2006/metadata/core-properties"/>
    <ds:schemaRef ds:uri="http://schemas.microsoft.com/office/2006/metadata/properties"/>
    <ds:schemaRef ds:uri="e4932589-75ff-4017-b6b3-70a22e0097ce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2af7db65-e281-4bdf-8fb7-478a6b55ba37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87FA876-E99A-46D2-8ED8-6BC8E50C79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98</Words>
  <PresentationFormat>A4 210 x 297 mm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HGP創英角ｺﾞｼｯｸUB</vt:lpstr>
      <vt:lpstr>ＭＳ Ｐゴシック</vt:lpstr>
      <vt:lpstr>メイリオ</vt:lpstr>
      <vt:lpstr>游ゴシック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0x01010027837D558B0BEE4B9332753982B2DB21</vt:lpwstr>
  </property>
  <property fmtid="{D5CDD505-2E9C-101B-9397-08002B2CF9AE}" pid="3" name="Order">
    <vt:r8>32197300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