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notesMasters/notesMaster1.xml" Type="http://schemas.openxmlformats.org/officeDocument/2006/relationships/notesMaster"/><Relationship Id="rId4" Target="presProps.xml" Type="http://schemas.openxmlformats.org/officeDocument/2006/relationships/presProps"/><Relationship Id="rId5" Target="viewProps.xml" Type="http://schemas.openxmlformats.org/officeDocument/2006/relationships/viewProps"/><Relationship Id="rId6" Target="theme/theme1.xml" Type="http://schemas.openxmlformats.org/officeDocument/2006/relationships/theme"/><Relationship Id="rId7" Target="tableStyles.xml" Type="http://schemas.openxmlformats.org/officeDocument/2006/relationships/tableStyles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3AC50-38EC-45A0-9FCC-769AA59280B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D383C2-BC8F-4406-8A8C-88DE47D7A5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011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78493-3AE3-4B40-B3AA-52BF32FBB1A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8641-A668-4852-8919-6000164A36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7351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78493-3AE3-4B40-B3AA-52BF32FBB1A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8641-A668-4852-8919-6000164A36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3760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78493-3AE3-4B40-B3AA-52BF32FBB1A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8641-A668-4852-8919-6000164A36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390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78493-3AE3-4B40-B3AA-52BF32FBB1A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8641-A668-4852-8919-6000164A36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3005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78493-3AE3-4B40-B3AA-52BF32FBB1A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8641-A668-4852-8919-6000164A36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828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78493-3AE3-4B40-B3AA-52BF32FBB1A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8641-A668-4852-8919-6000164A36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401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78493-3AE3-4B40-B3AA-52BF32FBB1A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8641-A668-4852-8919-6000164A36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440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78493-3AE3-4B40-B3AA-52BF32FBB1A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8641-A668-4852-8919-6000164A36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676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78493-3AE3-4B40-B3AA-52BF32FBB1A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8641-A668-4852-8919-6000164A36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9674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78493-3AE3-4B40-B3AA-52BF32FBB1A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8641-A668-4852-8919-6000164A36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3082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78493-3AE3-4B40-B3AA-52BF32FBB1A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18641-A668-4852-8919-6000164A36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6431080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978493-3AE3-4B40-B3AA-52BF32FBB1AA}" type="datetimeFigureOut">
              <a:rPr kumimoji="1" lang="ja-JP" altLang="en-US" smtClean="0"/>
              <a:t>2025/12/16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B18641-A668-4852-8919-6000164A36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4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BB16D9-FC3F-AEA6-A2D4-17221E5C0961}"/>
              </a:ext>
            </a:extLst>
          </p:cNvPr>
          <p:cNvSpPr txBox="1"/>
          <p:nvPr/>
        </p:nvSpPr>
        <p:spPr>
          <a:xfrm>
            <a:off x="342901" y="1522697"/>
            <a:ext cx="4229100" cy="1962076"/>
          </a:xfrm>
          <a:prstGeom prst="rect">
            <a:avLst/>
          </a:prstGeom>
          <a:solidFill>
            <a:schemeClr val="bg1"/>
          </a:solidFill>
          <a:ln w="44450" cmpd="dbl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3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＜アピールポイント①＞</a:t>
            </a:r>
            <a:endParaRPr lang="en-US" altLang="ja-JP" sz="13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350" dirty="0"/>
          </a:p>
          <a:p>
            <a:endParaRPr lang="en-US" altLang="ja-JP" sz="1350" dirty="0"/>
          </a:p>
          <a:p>
            <a:endParaRPr lang="en-US" altLang="ja-JP" sz="1350" dirty="0"/>
          </a:p>
          <a:p>
            <a:endParaRPr lang="en-US" altLang="ja-JP" sz="1350" dirty="0"/>
          </a:p>
          <a:p>
            <a:endParaRPr lang="en-US" altLang="ja-JP" sz="1350" dirty="0"/>
          </a:p>
          <a:p>
            <a:endParaRPr lang="en-US" altLang="ja-JP" sz="1350" dirty="0"/>
          </a:p>
          <a:p>
            <a:endParaRPr lang="en-US" altLang="ja-JP" sz="1350" dirty="0"/>
          </a:p>
          <a:p>
            <a:endParaRPr lang="en-US" altLang="ja-JP" sz="135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BB10607-67BA-4945-6D01-FACC0D19F1CE}"/>
              </a:ext>
            </a:extLst>
          </p:cNvPr>
          <p:cNvSpPr txBox="1"/>
          <p:nvPr/>
        </p:nvSpPr>
        <p:spPr>
          <a:xfrm>
            <a:off x="4610100" y="4635771"/>
            <a:ext cx="4191000" cy="1962076"/>
          </a:xfrm>
          <a:prstGeom prst="rect">
            <a:avLst/>
          </a:prstGeom>
          <a:solidFill>
            <a:schemeClr val="bg1"/>
          </a:solidFill>
          <a:ln w="44450" cmpd="dbl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3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＜アピールポイント②＞</a:t>
            </a:r>
            <a:endParaRPr lang="en-US" altLang="ja-JP" sz="13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350" dirty="0"/>
          </a:p>
          <a:p>
            <a:endParaRPr lang="en-US" altLang="ja-JP" sz="1350" dirty="0"/>
          </a:p>
          <a:p>
            <a:endParaRPr lang="en-US" altLang="ja-JP" sz="1350" dirty="0"/>
          </a:p>
          <a:p>
            <a:endParaRPr lang="en-US" altLang="ja-JP" sz="1350" dirty="0"/>
          </a:p>
          <a:p>
            <a:endParaRPr lang="en-US" altLang="ja-JP" sz="1350" dirty="0"/>
          </a:p>
          <a:p>
            <a:endParaRPr lang="en-US" altLang="ja-JP" sz="1350" dirty="0"/>
          </a:p>
          <a:p>
            <a:endParaRPr lang="en-US" altLang="ja-JP" sz="1350" dirty="0"/>
          </a:p>
          <a:p>
            <a:endParaRPr lang="ja-JP" altLang="en-US" sz="1350" dirty="0"/>
          </a:p>
        </p:txBody>
      </p:sp>
      <p:sp>
        <p:nvSpPr>
          <p:cNvPr id="2" name="フローチャート: 代替処理 1">
            <a:extLst>
              <a:ext uri="{FF2B5EF4-FFF2-40B4-BE49-F238E27FC236}">
                <a16:creationId xmlns:a16="http://schemas.microsoft.com/office/drawing/2014/main" id="{E94B0454-FB46-3B62-DC94-500B82DC2894}"/>
              </a:ext>
            </a:extLst>
          </p:cNvPr>
          <p:cNvSpPr/>
          <p:nvPr/>
        </p:nvSpPr>
        <p:spPr>
          <a:xfrm>
            <a:off x="342900" y="260153"/>
            <a:ext cx="8458200" cy="960716"/>
          </a:xfrm>
          <a:prstGeom prst="flowChartAlternateProcess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b="1" u="heavy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会社名</a:t>
            </a:r>
            <a:endParaRPr lang="en-US" altLang="ja-JP" sz="2400" b="1" u="heavy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3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住所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D7ED694-DA9B-BE5B-AFA2-FF9FEC40B147}"/>
              </a:ext>
            </a:extLst>
          </p:cNvPr>
          <p:cNvSpPr/>
          <p:nvPr/>
        </p:nvSpPr>
        <p:spPr>
          <a:xfrm>
            <a:off x="4913539" y="415980"/>
            <a:ext cx="734785" cy="6490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350" dirty="0"/>
              <a:t>HP</a:t>
            </a:r>
          </a:p>
          <a:p>
            <a:pPr algn="ctr"/>
            <a:r>
              <a:rPr lang="ja-JP" altLang="en-US" sz="1350" dirty="0"/>
              <a:t>二次元コード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C605FB-8EAF-B474-CB65-735551570A6A}"/>
              </a:ext>
            </a:extLst>
          </p:cNvPr>
          <p:cNvSpPr txBox="1"/>
          <p:nvPr/>
        </p:nvSpPr>
        <p:spPr>
          <a:xfrm>
            <a:off x="5781675" y="297539"/>
            <a:ext cx="2800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3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3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事業内容</a:t>
            </a:r>
            <a:r>
              <a:rPr lang="en-US" altLang="ja-JP" sz="13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r>
              <a:rPr lang="ja-JP" altLang="en-US" sz="13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3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3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ja-JP" altLang="en-US" sz="13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5367B5E-A235-EAEB-532D-27B48A29D310}"/>
              </a:ext>
            </a:extLst>
          </p:cNvPr>
          <p:cNvSpPr/>
          <p:nvPr/>
        </p:nvSpPr>
        <p:spPr>
          <a:xfrm>
            <a:off x="892970" y="3997617"/>
            <a:ext cx="3128962" cy="24749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000" dirty="0">
                <a:solidFill>
                  <a:schemeClr val="tx1"/>
                </a:solidFill>
              </a:rPr>
              <a:t>画像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5B19B5C-2674-56F8-CE36-E734F78BFB2D}"/>
              </a:ext>
            </a:extLst>
          </p:cNvPr>
          <p:cNvSpPr txBox="1"/>
          <p:nvPr/>
        </p:nvSpPr>
        <p:spPr>
          <a:xfrm>
            <a:off x="8667750" y="6627168"/>
            <a:ext cx="5715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/>
              <a:t>R8.</a:t>
            </a:r>
            <a:r>
              <a:rPr lang="ja-JP" altLang="en-US" sz="900" dirty="0"/>
              <a:t>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D1184AC-230F-A447-34BB-B89E6C8080B9}"/>
              </a:ext>
            </a:extLst>
          </p:cNvPr>
          <p:cNvSpPr/>
          <p:nvPr/>
        </p:nvSpPr>
        <p:spPr>
          <a:xfrm>
            <a:off x="5352710" y="1522697"/>
            <a:ext cx="3128962" cy="24749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000" dirty="0">
                <a:solidFill>
                  <a:schemeClr val="tx1"/>
                </a:solidFill>
              </a:rPr>
              <a:t>画像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DB4F5F1-2605-383A-6F5D-590B2C89325E}"/>
              </a:ext>
            </a:extLst>
          </p:cNvPr>
          <p:cNvSpPr txBox="1"/>
          <p:nvPr/>
        </p:nvSpPr>
        <p:spPr>
          <a:xfrm>
            <a:off x="6619875" y="6635577"/>
            <a:ext cx="19621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/>
              <a:t>事業所番号</a:t>
            </a:r>
            <a:r>
              <a:rPr lang="en-US" altLang="ja-JP" sz="900" dirty="0"/>
              <a:t>2714-</a:t>
            </a:r>
            <a:r>
              <a:rPr lang="ja-JP" altLang="en-US" sz="900" dirty="0"/>
              <a:t>○○○○○○ｰ○</a:t>
            </a:r>
          </a:p>
        </p:txBody>
      </p:sp>
    </p:spTree>
    <p:extLst>
      <p:ext uri="{BB962C8B-B14F-4D97-AF65-F5344CB8AC3E}">
        <p14:creationId xmlns:p14="http://schemas.microsoft.com/office/powerpoint/2010/main" val="3943239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35</Words>
  <PresentationFormat>画面に合わせる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メイリオ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