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62" r:id="rId5"/>
    <p:sldId id="261" r:id="rId6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6699FF"/>
    <a:srgbClr val="7EC9BF"/>
    <a:srgbClr val="F29556"/>
    <a:srgbClr val="F18D09"/>
    <a:srgbClr val="474B4B"/>
    <a:srgbClr val="E95167"/>
    <a:srgbClr val="FAC112"/>
    <a:srgbClr val="FBDDE0"/>
    <a:srgbClr val="ED7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3A6094-5C45-46DB-B7D7-D6365EFF231F}" v="2" dt="2026-06-18T00:32:59.288"/>
    <p1510:client id="{661EEABD-EB31-46FF-BCAD-1FC0F8A960A6}" v="147" dt="2026-06-18T00:33:28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270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島彩希" userId="76707de8-d5d8-40d3-b015-92bc5a926f1b" providerId="ADAL" clId="{472CCFCE-93FE-4DA0-9355-075BC92A87A1}"/>
    <pc:docChg chg="modSld">
      <pc:chgData name="小島彩希" userId="76707de8-d5d8-40d3-b015-92bc5a926f1b" providerId="ADAL" clId="{472CCFCE-93FE-4DA0-9355-075BC92A87A1}" dt="2026-06-18T00:32:59.289" v="4" actId="404"/>
      <pc:docMkLst>
        <pc:docMk/>
      </pc:docMkLst>
      <pc:sldChg chg="modSp mod">
        <pc:chgData name="小島彩希" userId="76707de8-d5d8-40d3-b015-92bc5a926f1b" providerId="ADAL" clId="{472CCFCE-93FE-4DA0-9355-075BC92A87A1}" dt="2026-06-18T00:32:59.289" v="4" actId="404"/>
        <pc:sldMkLst>
          <pc:docMk/>
          <pc:sldMk cId="3038227986" sldId="262"/>
        </pc:sldMkLst>
        <pc:spChg chg="mod">
          <ac:chgData name="小島彩希" userId="76707de8-d5d8-40d3-b015-92bc5a926f1b" providerId="ADAL" clId="{472CCFCE-93FE-4DA0-9355-075BC92A87A1}" dt="2026-06-18T00:32:59.289" v="4" actId="404"/>
          <ac:spMkLst>
            <pc:docMk/>
            <pc:sldMk cId="3038227986" sldId="262"/>
            <ac:spMk id="5" creationId="{56035D61-44A0-50C9-ADDC-E8D97D95B3E3}"/>
          </ac:spMkLst>
        </pc:spChg>
      </pc:sldChg>
    </pc:docChg>
  </pc:docChgLst>
  <pc:docChgLst>
    <pc:chgData name="中川莉奈" userId="60bece6d-51ea-4eb5-b69d-ce598fbe0a9a" providerId="ADAL" clId="{5304E627-CB49-430E-A0F3-E93AC94BD0FA}"/>
    <pc:docChg chg="undo custSel modSld">
      <pc:chgData name="中川莉奈" userId="60bece6d-51ea-4eb5-b69d-ce598fbe0a9a" providerId="ADAL" clId="{5304E627-CB49-430E-A0F3-E93AC94BD0FA}" dt="2026-06-18T00:33:28.102" v="153" actId="255"/>
      <pc:docMkLst>
        <pc:docMk/>
      </pc:docMkLst>
      <pc:sldChg chg="addSp delSp modSp mod">
        <pc:chgData name="中川莉奈" userId="60bece6d-51ea-4eb5-b69d-ce598fbe0a9a" providerId="ADAL" clId="{5304E627-CB49-430E-A0F3-E93AC94BD0FA}" dt="2026-06-18T00:33:28.102" v="153" actId="255"/>
        <pc:sldMkLst>
          <pc:docMk/>
          <pc:sldMk cId="3038227986" sldId="262"/>
        </pc:sldMkLst>
        <pc:spChg chg="mod">
          <ac:chgData name="中川莉奈" userId="60bece6d-51ea-4eb5-b69d-ce598fbe0a9a" providerId="ADAL" clId="{5304E627-CB49-430E-A0F3-E93AC94BD0FA}" dt="2026-06-18T00:27:54.731" v="141" actId="1076"/>
          <ac:spMkLst>
            <pc:docMk/>
            <pc:sldMk cId="3038227986" sldId="262"/>
            <ac:spMk id="4" creationId="{34305AAF-A061-0C9E-2B76-43C7BD957D46}"/>
          </ac:spMkLst>
        </pc:spChg>
        <pc:spChg chg="add mod">
          <ac:chgData name="中川莉奈" userId="60bece6d-51ea-4eb5-b69d-ce598fbe0a9a" providerId="ADAL" clId="{5304E627-CB49-430E-A0F3-E93AC94BD0FA}" dt="2026-06-18T00:33:28.102" v="153" actId="255"/>
          <ac:spMkLst>
            <pc:docMk/>
            <pc:sldMk cId="3038227986" sldId="262"/>
            <ac:spMk id="5" creationId="{56035D61-44A0-50C9-ADDC-E8D97D95B3E3}"/>
          </ac:spMkLst>
        </pc:spChg>
        <pc:spChg chg="mod">
          <ac:chgData name="中川莉奈" userId="60bece6d-51ea-4eb5-b69d-ce598fbe0a9a" providerId="ADAL" clId="{5304E627-CB49-430E-A0F3-E93AC94BD0FA}" dt="2026-06-18T00:25:52.892" v="83" actId="1076"/>
          <ac:spMkLst>
            <pc:docMk/>
            <pc:sldMk cId="3038227986" sldId="262"/>
            <ac:spMk id="6" creationId="{EB64A891-A633-9B64-F9C5-65D47023F67E}"/>
          </ac:spMkLst>
        </pc:spChg>
        <pc:spChg chg="mod">
          <ac:chgData name="中川莉奈" userId="60bece6d-51ea-4eb5-b69d-ce598fbe0a9a" providerId="ADAL" clId="{5304E627-CB49-430E-A0F3-E93AC94BD0FA}" dt="2026-06-18T00:26:06.840" v="92"/>
          <ac:spMkLst>
            <pc:docMk/>
            <pc:sldMk cId="3038227986" sldId="262"/>
            <ac:spMk id="36" creationId="{C84386AD-8D4F-9A23-DA87-2BAFFCFF1938}"/>
          </ac:spMkLst>
        </pc:spChg>
        <pc:picChg chg="add del mod">
          <ac:chgData name="中川莉奈" userId="60bece6d-51ea-4eb5-b69d-ce598fbe0a9a" providerId="ADAL" clId="{5304E627-CB49-430E-A0F3-E93AC94BD0FA}" dt="2026-06-18T00:26:03.942" v="86" actId="21"/>
          <ac:picMkLst>
            <pc:docMk/>
            <pc:sldMk cId="3038227986" sldId="262"/>
            <ac:picMk id="9" creationId="{315D691E-BF66-A0AB-38B5-10901491C177}"/>
          </ac:picMkLst>
        </pc:pic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C0C29-7056-422D-98CD-F6353CA3BD65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5675" y="1243013"/>
            <a:ext cx="23542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8EFD0-4741-4300-BE60-2511F8D0DA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663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A8EFD0-4741-4300-BE60-2511F8D0DA4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47125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media/image6.jpg" Type="http://schemas.openxmlformats.org/officeDocument/2006/relationships/image"/><Relationship Id="rId11" Target="../media/image7.png" Type="http://schemas.openxmlformats.org/officeDocument/2006/relationships/image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hdphoto1.wdp" Type="http://schemas.microsoft.com/office/2007/relationships/hdphoto"/><Relationship Id="rId6" Target="../media/image3.png" Type="http://schemas.openxmlformats.org/officeDocument/2006/relationships/image"/><Relationship Id="rId7" Target="../media/hdphoto2.wdp" Type="http://schemas.microsoft.com/office/2007/relationships/hdphoto"/><Relationship Id="rId8" Target="../media/image4.png" Type="http://schemas.openxmlformats.org/officeDocument/2006/relationships/image"/><Relationship Id="rId9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8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7EC9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290695" y="2725394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 w="76200">
            <a:solidFill>
              <a:srgbClr val="474B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37621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面接希望の方は応募書類・ハローワークの紹介状（当日窓口で発行も可能です）</a:t>
            </a:r>
            <a:endParaRPr kumimoji="0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39828" y="8699431"/>
            <a:ext cx="4038956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●お問い合わせ●</a:t>
            </a:r>
            <a:b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ハローワークプラザ泉北</a:t>
            </a:r>
            <a:b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大阪府堺市南区茶山台１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-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３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-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１　パンジョ４階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TEL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lang="en-US" altLang="ja-JP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072-291-0606</a:t>
            </a:r>
            <a:b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ご利用時間　</a:t>
            </a: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10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:00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18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:00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                       10:00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17:00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（第</a:t>
            </a: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・第</a:t>
            </a: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3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土）</a:t>
            </a:r>
            <a:endParaRPr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lvl="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　　　上記以外の土・日・休祝日・年末年始休み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募集中の求人について詳しく聞きたい！</a:t>
            </a:r>
            <a:endParaRPr kumimoji="0" lang="en-US" altLang="ja-JP" sz="1400" b="1" i="0" u="none" strike="noStrike" kern="1200" cap="none" spc="0" normalizeH="0" baseline="0" noProof="0">
              <a:ln>
                <a:noFill/>
              </a:ln>
              <a:solidFill>
                <a:srgbClr val="474B4B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面接を受けたい！</a:t>
            </a: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6116" b="-7067"/>
          <a:stretch/>
        </p:blipFill>
        <p:spPr>
          <a:xfrm>
            <a:off x="1042771" y="222931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18D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6" y="5916969"/>
            <a:ext cx="20909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募集する仕事の内容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33143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49516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kumimoji="0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45787" y="5116550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場所：ハローワークプラザ泉北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F4846-4152-8DB5-CAC1-B4F8E50BEB11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4386AD-8D4F-9A23-DA87-2BAFFCFF1938}"/>
              </a:ext>
            </a:extLst>
          </p:cNvPr>
          <p:cNvSpPr txBox="1"/>
          <p:nvPr/>
        </p:nvSpPr>
        <p:spPr>
          <a:xfrm>
            <a:off x="7508962" y="51080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①～④の赤い枠内を記入してください。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枠を超えないようにご注意ください。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↓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赤い枠を削除してください。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フォントは変更しないでください。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10A747-21C4-EB8E-C0EE-251C45E8ED2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①会社名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4D0C21-F654-8880-FCA6-F229BEA2AEED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②開催日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5565E62-CCFA-EB7C-BCE3-E9C48FABC9FF}"/>
              </a:ext>
            </a:extLst>
          </p:cNvPr>
          <p:cNvSpPr txBox="1"/>
          <p:nvPr/>
        </p:nvSpPr>
        <p:spPr>
          <a:xfrm>
            <a:off x="7297328" y="6596665"/>
            <a:ext cx="403895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④募集する仕事や一言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例えば「施設警備」ですと、</a:t>
            </a:r>
            <a:endParaRPr kumimoji="1" lang="en-US" altLang="ja-JP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自分には無理かも、と思われるため、「施設内の巡回、入館者の確認」など言い換えていただくと、自分にもできそうだと思っていただけると思います。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0A7BD13-13A5-26D6-C9FD-4AEA1F835897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写真</a:t>
            </a:r>
            <a:endParaRPr kumimoji="1" lang="en-US" altLang="ja-JP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C4F549F-D0BA-6E67-6C1D-72FE627A8CF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枠は、大きさと位置の目安なので</a:t>
            </a:r>
            <a:endParaRPr kumimoji="1" lang="en-US" altLang="ja-JP" sz="1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削除する。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3FBE921A-C095-EF72-DD4C-B90AD23AC18F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kumimoji="1" lang="en-US" altLang="ja-JP" sz="6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kumimoji="1" lang="ja-JP" altLang="en-US" sz="6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1" name="タイトル 5">
            <a:extLst>
              <a:ext uri="{FF2B5EF4-FFF2-40B4-BE49-F238E27FC236}">
                <a16:creationId xmlns:a16="http://schemas.microsoft.com/office/drawing/2014/main" id="{4F7094CC-DC8E-E876-EE79-D56A475F2E26}"/>
              </a:ext>
            </a:extLst>
          </p:cNvPr>
          <p:cNvSpPr txBox="1">
            <a:spLocks/>
          </p:cNvSpPr>
          <p:nvPr/>
        </p:nvSpPr>
        <p:spPr>
          <a:xfrm>
            <a:off x="2674888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80EADB8-0C04-CABD-3866-4EE5C598C7AA}"/>
              </a:ext>
            </a:extLst>
          </p:cNvPr>
          <p:cNvSpPr txBox="1"/>
          <p:nvPr/>
        </p:nvSpPr>
        <p:spPr>
          <a:xfrm>
            <a:off x="5527636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予約不要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D42CEF86-F900-1C9C-3868-DAC5966DAC97}"/>
              </a:ext>
            </a:extLst>
          </p:cNvPr>
          <p:cNvSpPr txBox="1">
            <a:spLocks/>
          </p:cNvSpPr>
          <p:nvPr/>
        </p:nvSpPr>
        <p:spPr>
          <a:xfrm>
            <a:off x="562284" y="2939967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株式会社</a:t>
            </a:r>
            <a:endParaRPr kumimoji="1" lang="en-US" altLang="ja-JP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j-cs"/>
            </a:endParaRPr>
          </a:p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○○○○○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27402B4-73EB-632D-9E97-A40B4C580FF3}"/>
              </a:ext>
            </a:extLst>
          </p:cNvPr>
          <p:cNvSpPr txBox="1"/>
          <p:nvPr/>
        </p:nvSpPr>
        <p:spPr>
          <a:xfrm>
            <a:off x="584327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kumimoji="0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A569744-8EC5-B76C-CA9A-2176E973ED37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7" name="タイトル 5">
            <a:extLst>
              <a:ext uri="{FF2B5EF4-FFF2-40B4-BE49-F238E27FC236}">
                <a16:creationId xmlns:a16="http://schemas.microsoft.com/office/drawing/2014/main" id="{21A53C40-53D0-427C-3C83-BF83049284D1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kumimoji="1" lang="ja-JP" altLang="en-US" sz="6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87C70C5-D941-0742-C540-3A578F0ACC4A}"/>
              </a:ext>
            </a:extLst>
          </p:cNvPr>
          <p:cNvSpPr txBox="1"/>
          <p:nvPr/>
        </p:nvSpPr>
        <p:spPr>
          <a:xfrm>
            <a:off x="2247138" y="4761635"/>
            <a:ext cx="855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㊌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D760A0C-795E-C70F-1DF4-C4B2D62A7189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87EAA5-FF8C-AB35-9E14-375E6E7FF119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51606" y="5962853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③写真や一言</a:t>
            </a: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endParaRPr kumimoji="1" lang="ja-JP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4622" y="793407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一言</a:t>
            </a:r>
            <a:r>
              <a:rPr kumimoji="1" lang="en-US" altLang="ja-JP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10E707-B107-A4A6-0A07-5FF0735CDAB8}"/>
              </a:ext>
            </a:extLst>
          </p:cNvPr>
          <p:cNvSpPr/>
          <p:nvPr/>
        </p:nvSpPr>
        <p:spPr>
          <a:xfrm>
            <a:off x="607281" y="2957010"/>
            <a:ext cx="61988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559600E-D523-FD7C-4345-F091DB799C34}"/>
              </a:ext>
            </a:extLst>
          </p:cNvPr>
          <p:cNvSpPr txBox="1"/>
          <p:nvPr/>
        </p:nvSpPr>
        <p:spPr>
          <a:xfrm>
            <a:off x="7640060" y="546608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⑤事業所番号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30D43008-AD77-7EDD-AAF2-E21EE1DB0416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3517" y="-4910"/>
            <a:ext cx="4968000" cy="7452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BC627D7-4C83-6B64-BF8C-0DC9E1E4F221}"/>
              </a:ext>
            </a:extLst>
          </p:cNvPr>
          <p:cNvPicPr>
            <a:picLocks noChangeAspect="1"/>
          </p:cNvPicPr>
          <p:nvPr/>
        </p:nvPicPr>
        <p:blipFill>
          <a:blip r:embed="rId6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5164" y="773675"/>
            <a:ext cx="5920000" cy="133200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b="17324"/>
          <a:stretch/>
        </p:blipFill>
        <p:spPr>
          <a:xfrm>
            <a:off x="214963" y="761436"/>
            <a:ext cx="5920000" cy="1101239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5FA27066-CA7E-15B2-2E61-37D2CDDC6D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647" y="51080"/>
            <a:ext cx="4128000" cy="864000"/>
          </a:xfrm>
          <a:prstGeom prst="rect">
            <a:avLst/>
          </a:prstGeom>
        </p:spPr>
      </p:pic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4A6E84AF-7AE2-647D-AB92-712E4415593E}"/>
              </a:ext>
            </a:extLst>
          </p:cNvPr>
          <p:cNvGrpSpPr/>
          <p:nvPr/>
        </p:nvGrpSpPr>
        <p:grpSpPr>
          <a:xfrm>
            <a:off x="5585765" y="334872"/>
            <a:ext cx="1657350" cy="1656000"/>
            <a:chOff x="5517323" y="238771"/>
            <a:chExt cx="1657350" cy="1656000"/>
          </a:xfrm>
        </p:grpSpPr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A744CC35-5AD6-0455-E3CC-649E81F142EA}"/>
                </a:ext>
              </a:extLst>
            </p:cNvPr>
            <p:cNvSpPr/>
            <p:nvPr/>
          </p:nvSpPr>
          <p:spPr>
            <a:xfrm>
              <a:off x="5517323" y="238771"/>
              <a:ext cx="1657350" cy="165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8FFC920C-5B86-D240-B117-AFC193E9A59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 t="-1" r="62316" b="-10802"/>
            <a:stretch/>
          </p:blipFill>
          <p:spPr>
            <a:xfrm>
              <a:off x="5647516" y="507858"/>
              <a:ext cx="1361135" cy="837662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E1A43FEF-0FB5-96B9-F817-D5BFF618248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 t="-1" r="34248" b="-10579"/>
            <a:stretch/>
          </p:blipFill>
          <p:spPr>
            <a:xfrm>
              <a:off x="5820932" y="956501"/>
              <a:ext cx="1157239" cy="875787"/>
            </a:xfrm>
            <a:prstGeom prst="rect">
              <a:avLst/>
            </a:prstGeom>
          </p:spPr>
        </p:pic>
      </p:grpSp>
      <p:sp>
        <p:nvSpPr>
          <p:cNvPr id="5" name="角丸四角形 88">
            <a:extLst>
              <a:ext uri="{FF2B5EF4-FFF2-40B4-BE49-F238E27FC236}">
                <a16:creationId xmlns:a16="http://schemas.microsoft.com/office/drawing/2014/main" id="{56035D61-44A0-50C9-ADDC-E8D97D95B3E3}"/>
              </a:ext>
            </a:extLst>
          </p:cNvPr>
          <p:cNvSpPr/>
          <p:nvPr/>
        </p:nvSpPr>
        <p:spPr>
          <a:xfrm>
            <a:off x="5135617" y="2106317"/>
            <a:ext cx="1790401" cy="511426"/>
          </a:xfrm>
          <a:prstGeom prst="roundRect">
            <a:avLst>
              <a:gd name="adj" fmla="val 17262"/>
            </a:avLst>
          </a:prstGeom>
          <a:solidFill>
            <a:schemeClr val="bg1"/>
          </a:solidFill>
          <a:ln w="38100">
            <a:solidFill>
              <a:srgbClr val="6699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ctr" anchorCtr="0"/>
          <a:lstStyle/>
          <a:p>
            <a:pPr algn="ctr"/>
            <a:r>
              <a:rPr lang="ja-JP" altLang="en-US" sz="11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事業所番号</a:t>
            </a:r>
            <a:endParaRPr lang="en-US" altLang="ja-JP" sz="11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1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2708-000000-0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E22BA6-95B3-FC5D-6FA9-1BB0BCCCBC00}"/>
              </a:ext>
            </a:extLst>
          </p:cNvPr>
          <p:cNvSpPr txBox="1"/>
          <p:nvPr/>
        </p:nvSpPr>
        <p:spPr>
          <a:xfrm>
            <a:off x="5178652" y="1962361"/>
            <a:ext cx="468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⑤</a:t>
            </a:r>
          </a:p>
        </p:txBody>
      </p:sp>
      <p:pic>
        <p:nvPicPr>
          <p:cNvPr id="16" name="コンテンツ プレースホルダー 15" descr="ダイアグラム, 概略図&#10;&#10;AI 生成コンテンツは誤りを含む可能性があります。">
            <a:extLst>
              <a:ext uri="{FF2B5EF4-FFF2-40B4-BE49-F238E27FC236}">
                <a16:creationId xmlns:a16="http://schemas.microsoft.com/office/drawing/2014/main" id="{5E6D58B6-18DC-41D2-97B8-2C90EEA6FE6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585" y="8645309"/>
            <a:ext cx="1810622" cy="1428837"/>
          </a:xfr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948C0F93-F004-2820-C21B-509E0386A3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39553" y="-30468"/>
            <a:ext cx="285750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22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AA92DF5-DA10-AF9C-8120-F6B87CF8D993}"/>
              </a:ext>
            </a:extLst>
          </p:cNvPr>
          <p:cNvGrpSpPr/>
          <p:nvPr/>
        </p:nvGrpSpPr>
        <p:grpSpPr>
          <a:xfrm>
            <a:off x="223044" y="284162"/>
            <a:ext cx="6621893" cy="9930992"/>
            <a:chOff x="223044" y="284162"/>
            <a:chExt cx="6621893" cy="9930992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BFDE59A3-A0EA-7656-29BA-44A6A4FCAB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4504" b="132"/>
            <a:stretch/>
          </p:blipFill>
          <p:spPr>
            <a:xfrm>
              <a:off x="223044" y="284162"/>
              <a:ext cx="6621893" cy="993099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</p:pic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FF7D972F-7D82-0140-FC9B-0509DE584EE8}"/>
                </a:ext>
              </a:extLst>
            </p:cNvPr>
            <p:cNvSpPr/>
            <p:nvPr/>
          </p:nvSpPr>
          <p:spPr>
            <a:xfrm>
              <a:off x="1773770" y="322081"/>
              <a:ext cx="3520440" cy="2742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C73DC71-047B-7950-D0EF-8ABE13EF17D5}"/>
              </a:ext>
            </a:extLst>
          </p:cNvPr>
          <p:cNvSpPr txBox="1"/>
          <p:nvPr/>
        </p:nvSpPr>
        <p:spPr>
          <a:xfrm>
            <a:off x="1439409" y="324122"/>
            <a:ext cx="45014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ハローワークプラザ泉北　就職相談会参加申込書</a:t>
            </a:r>
          </a:p>
        </p:txBody>
      </p:sp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33b06714-065e-4b92-b8a3-877a6abedc5c">
      <UserInfo>
        <DisplayName/>
        <AccountId xsi:nil="true"/>
        <AccountType/>
      </UserInfo>
    </Owner>
    <TaxCatchAll xmlns="44856c1c-163a-4db4-9f2d-e69ab44d016d" xsi:nil="true"/>
    <lcf76f155ced4ddcb4097134ff3c332f xmlns="33b06714-065e-4b92-b8a3-877a6abedc5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19517ADC26DE845A38CAAB1DAEA950F" ma:contentTypeVersion="15" ma:contentTypeDescription="新しいドキュメントを作成します。" ma:contentTypeScope="" ma:versionID="0c097d2b30b5c985164fb882c91eb630">
  <xsd:schema xmlns:xsd="http://www.w3.org/2001/XMLSchema" xmlns:xs="http://www.w3.org/2001/XMLSchema" xmlns:p="http://schemas.microsoft.com/office/2006/metadata/properties" xmlns:ns2="33b06714-065e-4b92-b8a3-877a6abedc5c" xmlns:ns3="44856c1c-163a-4db4-9f2d-e69ab44d016d" targetNamespace="http://schemas.microsoft.com/office/2006/metadata/properties" ma:root="true" ma:fieldsID="c06dc14ff48feabdbc4f8723b928227e" ns2:_="" ns3:_="">
    <xsd:import namespace="33b06714-065e-4b92-b8a3-877a6abedc5c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06714-065e-4b92-b8a3-877a6abedc5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a581000-8747-4b47-a5e7-a7a7eb01704d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BFC7FA-7E9D-49A6-91D0-D4043A90F4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EB8288-39F3-426D-BF04-F30303781FAA}">
  <ds:schemaRefs>
    <ds:schemaRef ds:uri="http://purl.org/dc/dcmitype/"/>
    <ds:schemaRef ds:uri="44856c1c-163a-4db4-9f2d-e69ab44d016d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33b06714-065e-4b92-b8a3-877a6abedc5c"/>
  </ds:schemaRefs>
</ds:datastoreItem>
</file>

<file path=customXml/itemProps3.xml><?xml version="1.0" encoding="utf-8"?>
<ds:datastoreItem xmlns:ds="http://schemas.openxmlformats.org/officeDocument/2006/customXml" ds:itemID="{305AD5C7-3CE3-4C0B-86F6-54F2FA32B0E5}">
  <ds:schemaRefs>
    <ds:schemaRef ds:uri="33b06714-065e-4b92-b8a3-877a6abedc5c"/>
    <ds:schemaRef ds:uri="44856c1c-163a-4db4-9f2d-e69ab44d01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317</Words>
  <PresentationFormat>ユーザー設定</PresentationFormat>
  <Paragraphs>49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メイリオ</vt:lpstr>
      <vt:lpstr>游ゴシック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0x010100519517ADC26DE845A38CAAB1DAEA950F</vt:lpwstr>
  </property>
  <property fmtid="{D5CDD505-2E9C-101B-9397-08002B2CF9AE}" pid="3" name="MediaServiceImageTags">
    <vt:lpwstr/>
  </property>
</Properties>
</file>