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61" r:id="rId6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D09"/>
    <a:srgbClr val="474B4B"/>
    <a:srgbClr val="E95167"/>
    <a:srgbClr val="FAC112"/>
    <a:srgbClr val="F29556"/>
    <a:srgbClr val="FBDDE0"/>
    <a:srgbClr val="ED7A9B"/>
    <a:srgbClr val="F29FAF"/>
    <a:srgbClr val="7EC9BF"/>
    <a:srgbClr val="FD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F7C60A-2FEA-4F36-AC86-AF3BF63CB39E}" v="6" dt="2026-06-23T23:56:39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4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岡優里" userId="9e4e9cf0-fdec-4da0-8c1b-22f54a80591e" providerId="ADAL" clId="{51CA8118-BB56-4339-8909-89B5CC55D00E}"/>
    <pc:docChg chg="modSld">
      <pc:chgData name="吉岡優里" userId="9e4e9cf0-fdec-4da0-8c1b-22f54a80591e" providerId="ADAL" clId="{51CA8118-BB56-4339-8909-89B5CC55D00E}" dt="2026-06-16T01:51:41.249" v="112" actId="1076"/>
      <pc:docMkLst>
        <pc:docMk/>
      </pc:docMkLst>
      <pc:sldChg chg="addSp modSp mod">
        <pc:chgData name="吉岡優里" userId="9e4e9cf0-fdec-4da0-8c1b-22f54a80591e" providerId="ADAL" clId="{51CA8118-BB56-4339-8909-89B5CC55D00E}" dt="2026-06-16T01:51:41.249" v="112" actId="1076"/>
        <pc:sldMkLst>
          <pc:docMk/>
          <pc:sldMk cId="3038227986" sldId="262"/>
        </pc:sldMkLst>
        <pc:spChg chg="mod">
          <ac:chgData name="吉岡優里" userId="9e4e9cf0-fdec-4da0-8c1b-22f54a80591e" providerId="ADAL" clId="{51CA8118-BB56-4339-8909-89B5CC55D00E}" dt="2026-06-16T01:50:29.365" v="109" actId="1076"/>
          <ac:spMkLst>
            <pc:docMk/>
            <pc:sldMk cId="3038227986" sldId="262"/>
            <ac:spMk id="5" creationId="{FCF4662A-0F6D-E6B8-D6A5-E82EECBCBC59}"/>
          </ac:spMkLst>
        </pc:spChg>
        <pc:spChg chg="add mod">
          <ac:chgData name="吉岡優里" userId="9e4e9cf0-fdec-4da0-8c1b-22f54a80591e" providerId="ADAL" clId="{51CA8118-BB56-4339-8909-89B5CC55D00E}" dt="2026-06-16T01:51:41.249" v="112" actId="1076"/>
          <ac:spMkLst>
            <pc:docMk/>
            <pc:sldMk cId="3038227986" sldId="262"/>
            <ac:spMk id="9" creationId="{F47D3487-7A71-32E0-FAA9-244A0BBB3EA5}"/>
          </ac:spMkLst>
        </pc:spChg>
      </pc:sldChg>
    </pc:docChg>
  </pc:docChgLst>
  <pc:docChgLst>
    <pc:chgData name="吉岡優里" userId="9e4e9cf0-fdec-4da0-8c1b-22f54a80591e" providerId="ADAL" clId="{82865FA8-9A7F-4B44-9B69-84061C2CCFC7}"/>
    <pc:docChg chg="custSel modSld">
      <pc:chgData name="吉岡優里" userId="9e4e9cf0-fdec-4da0-8c1b-22f54a80591e" providerId="ADAL" clId="{82865FA8-9A7F-4B44-9B69-84061C2CCFC7}" dt="2026-06-23T23:58:03.715" v="62" actId="1076"/>
      <pc:docMkLst>
        <pc:docMk/>
      </pc:docMkLst>
      <pc:sldChg chg="addSp delSp modSp mod">
        <pc:chgData name="吉岡優里" userId="9e4e9cf0-fdec-4da0-8c1b-22f54a80591e" providerId="ADAL" clId="{82865FA8-9A7F-4B44-9B69-84061C2CCFC7}" dt="2026-06-23T23:58:03.715" v="62" actId="1076"/>
        <pc:sldMkLst>
          <pc:docMk/>
          <pc:sldMk cId="3038227986" sldId="262"/>
        </pc:sldMkLst>
        <pc:spChg chg="del mod">
          <ac:chgData name="吉岡優里" userId="9e4e9cf0-fdec-4da0-8c1b-22f54a80591e" providerId="ADAL" clId="{82865FA8-9A7F-4B44-9B69-84061C2CCFC7}" dt="2026-06-23T23:56:57.860" v="55" actId="478"/>
          <ac:spMkLst>
            <pc:docMk/>
            <pc:sldMk cId="3038227986" sldId="262"/>
            <ac:spMk id="5" creationId="{FCF4662A-0F6D-E6B8-D6A5-E82EECBCBC59}"/>
          </ac:spMkLst>
        </pc:spChg>
        <pc:spChg chg="del mod">
          <ac:chgData name="吉岡優里" userId="9e4e9cf0-fdec-4da0-8c1b-22f54a80591e" providerId="ADAL" clId="{82865FA8-9A7F-4B44-9B69-84061C2CCFC7}" dt="2026-06-23T23:55:13.108" v="34" actId="478"/>
          <ac:spMkLst>
            <pc:docMk/>
            <pc:sldMk cId="3038227986" sldId="262"/>
            <ac:spMk id="9" creationId="{F47D3487-7A71-32E0-FAA9-244A0BBB3EA5}"/>
          </ac:spMkLst>
        </pc:spChg>
        <pc:spChg chg="add del mod">
          <ac:chgData name="吉岡優里" userId="9e4e9cf0-fdec-4da0-8c1b-22f54a80591e" providerId="ADAL" clId="{82865FA8-9A7F-4B44-9B69-84061C2CCFC7}" dt="2026-06-23T23:54:39.703" v="28" actId="478"/>
          <ac:spMkLst>
            <pc:docMk/>
            <pc:sldMk cId="3038227986" sldId="262"/>
            <ac:spMk id="13" creationId="{B6C30935-9972-5502-D229-63AC63632FB1}"/>
          </ac:spMkLst>
        </pc:spChg>
        <pc:spChg chg="del mod">
          <ac:chgData name="吉岡優里" userId="9e4e9cf0-fdec-4da0-8c1b-22f54a80591e" providerId="ADAL" clId="{82865FA8-9A7F-4B44-9B69-84061C2CCFC7}" dt="2026-06-23T23:56:45.871" v="52" actId="478"/>
          <ac:spMkLst>
            <pc:docMk/>
            <pc:sldMk cId="3038227986" sldId="262"/>
            <ac:spMk id="14" creationId="{ECBD2A30-0824-9250-5687-6AF7F8D16182}"/>
          </ac:spMkLst>
        </pc:spChg>
        <pc:spChg chg="del mod">
          <ac:chgData name="吉岡優里" userId="9e4e9cf0-fdec-4da0-8c1b-22f54a80591e" providerId="ADAL" clId="{82865FA8-9A7F-4B44-9B69-84061C2CCFC7}" dt="2026-06-23T23:54:44.235" v="30" actId="478"/>
          <ac:spMkLst>
            <pc:docMk/>
            <pc:sldMk cId="3038227986" sldId="262"/>
            <ac:spMk id="18" creationId="{55D5CEAF-AA9D-A9EB-B462-C03F7AFFF86C}"/>
          </ac:spMkLst>
        </pc:spChg>
        <pc:picChg chg="add mod ord">
          <ac:chgData name="吉岡優里" userId="9e4e9cf0-fdec-4da0-8c1b-22f54a80591e" providerId="ADAL" clId="{82865FA8-9A7F-4B44-9B69-84061C2CCFC7}" dt="2026-06-23T23:57:28.083" v="59" actId="1076"/>
          <ac:picMkLst>
            <pc:docMk/>
            <pc:sldMk cId="3038227986" sldId="262"/>
            <ac:picMk id="23" creationId="{09188A02-2221-EDF6-F0CA-6A57302717BD}"/>
          </ac:picMkLst>
        </pc:picChg>
        <pc:picChg chg="add mod ord">
          <ac:chgData name="吉岡優里" userId="9e4e9cf0-fdec-4da0-8c1b-22f54a80591e" providerId="ADAL" clId="{82865FA8-9A7F-4B44-9B69-84061C2CCFC7}" dt="2026-06-23T23:58:03.715" v="62" actId="1076"/>
          <ac:picMkLst>
            <pc:docMk/>
            <pc:sldMk cId="3038227986" sldId="262"/>
            <ac:picMk id="25" creationId="{F4A29BE2-CABA-0C5D-3B5F-4690F673B6C1}"/>
          </ac:picMkLst>
        </pc:picChg>
        <pc:picChg chg="add mod ord">
          <ac:chgData name="吉岡優里" userId="9e4e9cf0-fdec-4da0-8c1b-22f54a80591e" providerId="ADAL" clId="{82865FA8-9A7F-4B44-9B69-84061C2CCFC7}" dt="2026-06-23T23:57:50.238" v="61" actId="1076"/>
          <ac:picMkLst>
            <pc:docMk/>
            <pc:sldMk cId="3038227986" sldId="262"/>
            <ac:picMk id="26" creationId="{0C7BC1E7-C28B-1E00-C6B5-A2E59D87393B}"/>
          </ac:picMkLst>
        </pc:picChg>
        <pc:picChg chg="add mod">
          <ac:chgData name="吉岡優里" userId="9e4e9cf0-fdec-4da0-8c1b-22f54a80591e" providerId="ADAL" clId="{82865FA8-9A7F-4B44-9B69-84061C2CCFC7}" dt="2026-06-23T23:57:04.746" v="56" actId="1076"/>
          <ac:picMkLst>
            <pc:docMk/>
            <pc:sldMk cId="3038227986" sldId="262"/>
            <ac:picMk id="29" creationId="{D3FA9E2F-6E01-E695-E215-85D539C08FA6}"/>
          </ac:picMkLst>
        </pc:pic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AC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 w="76200">
            <a:solidFill>
              <a:srgbClr val="474B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面接希望の方は応募書類・ハローワークの紹介状（当日⑨番窓口で発行も可能です）</a:t>
            </a:r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464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●お問い合わせ●</a:t>
            </a:r>
            <a:br>
              <a:rPr kumimoji="1" lang="en-US" altLang="ja-JP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ハローワーク梅田　シニアコーナー</a:t>
            </a:r>
            <a:br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大阪市北区梅田</a:t>
            </a:r>
            <a:r>
              <a:rPr kumimoji="1" lang="en-US" altLang="ja-JP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1-2-2</a:t>
            </a: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大阪駅前第</a:t>
            </a:r>
            <a:r>
              <a:rPr kumimoji="1" lang="en-US" altLang="ja-JP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ビル</a:t>
            </a:r>
            <a:r>
              <a:rPr kumimoji="1" lang="en-US" altLang="ja-JP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16</a:t>
            </a: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階北フロア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TEL</a:t>
            </a: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06-6344-8609</a:t>
            </a: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部門コード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４</a:t>
            </a:r>
            <a:r>
              <a:rPr kumimoji="1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7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＃</a:t>
            </a:r>
            <a:b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ご利用時間　</a:t>
            </a:r>
            <a: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　　　　　　　　（土・日・休祝日休み）</a:t>
            </a:r>
            <a:endParaRPr kumimoji="1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募集中の求人について詳しく聞きたい！</a:t>
            </a:r>
            <a:endParaRPr kumimoji="0" lang="en-US" altLang="ja-JP" sz="1400" b="1" i="0" u="none" strike="noStrike" kern="1200" cap="none" spc="0" normalizeH="0" baseline="0" noProof="0">
              <a:ln>
                <a:noFill/>
              </a:ln>
              <a:solidFill>
                <a:srgbClr val="474B4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6116" b="-7067"/>
          <a:stretch/>
        </p:blipFill>
        <p:spPr>
          <a:xfrm>
            <a:off x="1042771" y="222931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18D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6" y="5916969"/>
            <a:ext cx="2090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募集する仕事の内容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49516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kumimoji="0" lang="en-US" altLang="ja-JP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kumimoji="0" lang="ja-JP" altLang="en-US" sz="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kumimoji="0" lang="ja-JP" alt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45787" y="5116550"/>
            <a:ext cx="41885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場所：ハローワーク梅田　北フロア相談用ブース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508962" y="5108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①～④の赤い枠内を記入してください。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枠を超えないようにご注意ください。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↓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赤い枠を削除してください。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297328" y="6596665"/>
            <a:ext cx="40389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④募集する仕事や一言</a:t>
            </a:r>
            <a:endParaRPr kumimoji="1" lang="en-US" altLang="ja-JP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例えば「施設警備」ですと、</a:t>
            </a:r>
            <a:endParaRPr kumimoji="1" lang="en-US" altLang="ja-JP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自分には無理かも、と思われるため、「施設内の巡回、入館者の確認」など言い換えていただくと、自分にもできそうだと思っていただけると思います。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写真</a:t>
            </a:r>
            <a:endParaRPr kumimoji="1" lang="en-US" altLang="ja-JP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枠は、大きさと位置の目安なので</a:t>
            </a:r>
            <a:endParaRPr kumimoji="1" lang="en-US" altLang="ja-JP" sz="1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kumimoji="1" lang="en-US" altLang="ja-JP" sz="6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kumimoji="1" lang="ja-JP" altLang="en-US" sz="6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7488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kumimoji="1" lang="ja-JP" alt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kumimoji="1" lang="en-US" altLang="ja-JP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kumimoji="1" lang="ja-JP" alt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2763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62284" y="2939967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株式会社</a:t>
            </a:r>
            <a:endParaRPr kumimoji="1" lang="en-US" altLang="ja-JP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○○○○○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4327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kumimoji="0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773609" y="5036800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kumimoji="0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kumimoji="0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kumimoji="1" lang="ja-JP" altLang="en-US" sz="6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59819" y="4773253"/>
            <a:ext cx="85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759780" y="522393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kumimoji="0" lang="en-US" altLang="ja-JP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kumimoji="0" lang="ja-JP" altLang="en-US" sz="1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kumimoji="0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51606" y="596285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③写真や一言</a:t>
            </a: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endParaRPr kumimoji="1" lang="ja-JP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一言</a:t>
            </a:r>
            <a:r>
              <a:rPr kumimoji="1" lang="en-US" altLang="ja-JP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607281" y="2957010"/>
            <a:ext cx="61988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59600E-D523-FD7C-4345-F091DB799C34}"/>
              </a:ext>
            </a:extLst>
          </p:cNvPr>
          <p:cNvSpPr txBox="1"/>
          <p:nvPr/>
        </p:nvSpPr>
        <p:spPr>
          <a:xfrm>
            <a:off x="7640060" y="546608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⑤事業所番号</a:t>
            </a: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8FFC920C-5B86-D240-B117-AFC193E9A5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1" r="62316" b="-10802"/>
          <a:stretch/>
        </p:blipFill>
        <p:spPr>
          <a:xfrm>
            <a:off x="5647516" y="507858"/>
            <a:ext cx="1361135" cy="83766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E1A43FEF-0FB5-96B9-F817-D5BFF618248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1" r="34248" b="-10579"/>
          <a:stretch/>
        </p:blipFill>
        <p:spPr>
          <a:xfrm>
            <a:off x="5820932" y="956501"/>
            <a:ext cx="1157239" cy="87578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19FB43C-29E3-0C14-AFF2-0D47DAFF2D3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0" t="1660" r="1481" b="2731"/>
          <a:stretch/>
        </p:blipFill>
        <p:spPr>
          <a:xfrm>
            <a:off x="4734307" y="8660251"/>
            <a:ext cx="1665244" cy="14390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C7BC1E7-C28B-1E00-C6B5-A2E59D8739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1594" y="-171161"/>
            <a:ext cx="4980864" cy="1286367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F4A29BE2-CABA-0C5D-3B5F-4690F673B6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36454" y="-203520"/>
            <a:ext cx="3584759" cy="1280271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D3FA9E2F-6E01-E695-E215-85D539C08F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91791" y="452852"/>
            <a:ext cx="5663675" cy="177409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9188A02-2221-EDF6-F0CA-6A57302717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85694" y="423231"/>
            <a:ext cx="5657578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2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2F2350E-BF0F-C6D7-4A2F-2283CBD5AE7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7013" y="280988"/>
            <a:ext cx="8061325" cy="10191750"/>
            <a:chOff x="143" y="177"/>
            <a:chExt cx="5078" cy="6420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DC520201-F9CB-BAF3-3305-39A4EA8C1D65}"/>
                </a:ext>
              </a:extLst>
            </p:cNvPr>
            <p:cNvSpPr>
              <a:spLocks noChangeAspect="1" noTextEdit="1"/>
            </p:cNvSpPr>
            <p:nvPr/>
          </p:nvSpPr>
          <p:spPr bwMode="auto">
            <a:xfrm>
              <a:off x="149" y="183"/>
              <a:ext cx="4172" cy="6256"/>
            </a:xfrm>
            <a:prstGeom prst="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" name="Rectangle 5">
              <a:extLst>
                <a:ext uri="{FF2B5EF4-FFF2-40B4-BE49-F238E27FC236}">
                  <a16:creationId xmlns:a16="http://schemas.microsoft.com/office/drawing/2014/main" id="{3BA56774-8BCE-0CD0-1BEF-E4E6204FD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772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ふりがな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09759EB6-CFE5-AAFF-FCD4-AB45DF6BB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0" y="772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本日は、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F0B0C404-BC48-F1FC-AEAD-5832703AF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982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氏名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DC018666-043B-21C3-AD46-D2DB73A6C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0" y="982"/>
              <a:ext cx="76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□説明を希望　□応募を希望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4EDBB17C-957C-E9C6-6A48-10326D968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1198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生年月日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1815B3C1-1AD3-D7CF-335E-0A048E051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" y="1198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年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6733450E-D635-7C8A-E20B-D7DDF14AD3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9" y="1198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月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E6B31227-10E6-FD23-3589-20BD6B66A3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1198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日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04A0B911-1084-D07C-DEBE-34E39793C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348"/>
              <a:ext cx="46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□しごとの内容　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D2BCCF71-FC52-4D52-0DD5-D5C1D1743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1348"/>
              <a:ext cx="4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□労働時間・休暇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C6DEEB0D-010D-96BF-87D1-70DF40252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2" y="1348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□賃金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72191CF8-252A-2459-EFCC-2E50A6CD2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498"/>
              <a:ext cx="5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□働いている方の情報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22E98F13-DF98-27D0-EB59-334C0AB94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0" y="1498"/>
              <a:ext cx="46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□どんな職場か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89D0EF89-BADD-F8B3-F3B0-675A1379B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648"/>
              <a:ext cx="143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□その他（　　　　　　　　　　　　　　　　　　　　　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0AD8061F-C7D7-E2D8-73AE-307A59F25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1799"/>
              <a:ext cx="162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ハローワークの求職登録　あり　・　無し　（○をつけてください）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F51B460C-6666-6D71-EB26-C3021A7A4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1949"/>
              <a:ext cx="4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求職登録がある方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3AD902A9-7448-882D-DE35-FFB71A6F2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2099"/>
              <a:ext cx="76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求職番号を記入してください。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2">
              <a:extLst>
                <a:ext uri="{FF2B5EF4-FFF2-40B4-BE49-F238E27FC236}">
                  <a16:creationId xmlns:a16="http://schemas.microsoft.com/office/drawing/2014/main" id="{810C1A9B-B7D2-538A-02D1-1DF352AE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8" y="2249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ー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28E426BE-D889-EF3D-0245-63DE0857B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2549"/>
              <a:ext cx="4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求職登録が無い方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4">
              <a:extLst>
                <a:ext uri="{FF2B5EF4-FFF2-40B4-BE49-F238E27FC236}">
                  <a16:creationId xmlns:a16="http://schemas.microsoft.com/office/drawing/2014/main" id="{45BF823F-BB75-E6B3-408D-C787EEDF9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8" y="2561"/>
              <a:ext cx="129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★求職登録がない方は、この申込書の記載内容に基づいて登録いたします。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AAF43852-6EA2-5997-83F6-B93BB3A9C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2699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電話番号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32790646-D5C3-7CE4-4F8B-F86C53670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2850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住所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19FF765A-A335-4BA4-4BD7-D36FB15B0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2850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〒　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240DE518-2416-9106-466F-9E17A871D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3150"/>
              <a:ext cx="172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★見学・面接に進む場合、当所で紹介記録（紹介状発行）を入力します。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25AF0648-F298-D74E-5CFF-BCF5C3B86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3300"/>
              <a:ext cx="123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ハローワークへ出直していただく必要はありません。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30">
              <a:extLst>
                <a:ext uri="{FF2B5EF4-FFF2-40B4-BE49-F238E27FC236}">
                  <a16:creationId xmlns:a16="http://schemas.microsoft.com/office/drawing/2014/main" id="{8EF37E87-EB95-EE62-7E65-0C9B696A8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3450"/>
              <a:ext cx="153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★申込の個人情報は、ハローワークの職業紹介・面談以外の目的で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1">
              <a:extLst>
                <a:ext uri="{FF2B5EF4-FFF2-40B4-BE49-F238E27FC236}">
                  <a16:creationId xmlns:a16="http://schemas.microsoft.com/office/drawing/2014/main" id="{973F8A98-BF72-9144-931A-AAD24377F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3600"/>
              <a:ext cx="75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使用することはありません。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BCF7A52F-241D-1769-0467-81703030D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3750"/>
              <a:ext cx="37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・求人番号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3F608B93-8D51-FBA0-FD95-B39D124F4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3901"/>
              <a:ext cx="5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・求人番号不明の場合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3CA0428C-4B7B-3E5A-575A-6FD9A45EB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051"/>
              <a:ext cx="182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職種（　　　　　　　　　　　　　　）　　雇用形態（パート・フルタイム）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5">
              <a:extLst>
                <a:ext uri="{FF2B5EF4-FFF2-40B4-BE49-F238E27FC236}">
                  <a16:creationId xmlns:a16="http://schemas.microsoft.com/office/drawing/2014/main" id="{0A22BB68-9260-449B-F7CD-58C663532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201"/>
              <a:ext cx="134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就業場所（　　　　　　　　　　　　　　　　　　　　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6">
              <a:extLst>
                <a:ext uri="{FF2B5EF4-FFF2-40B4-BE49-F238E27FC236}">
                  <a16:creationId xmlns:a16="http://schemas.microsoft.com/office/drawing/2014/main" id="{46239166-C05C-6D07-BEC5-61A896692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4351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面談状況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7">
              <a:extLst>
                <a:ext uri="{FF2B5EF4-FFF2-40B4-BE49-F238E27FC236}">
                  <a16:creationId xmlns:a16="http://schemas.microsoft.com/office/drawing/2014/main" id="{34026A53-8D9A-E634-539F-4ADC28294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351"/>
              <a:ext cx="76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□会社・仕事説明、相談のみ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8">
              <a:extLst>
                <a:ext uri="{FF2B5EF4-FFF2-40B4-BE49-F238E27FC236}">
                  <a16:creationId xmlns:a16="http://schemas.microsoft.com/office/drawing/2014/main" id="{B0EBD2E6-AA56-36BB-CABE-E0147C1B7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501"/>
              <a:ext cx="4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□会社見学を予定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60DAD111-6572-CF26-B7AD-6405D0B24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8" y="4519"/>
              <a:ext cx="93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→紹介状を発行しますので⑧番窓口へご案内ください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40">
              <a:extLst>
                <a:ext uri="{FF2B5EF4-FFF2-40B4-BE49-F238E27FC236}">
                  <a16:creationId xmlns:a16="http://schemas.microsoft.com/office/drawing/2014/main" id="{AF733A3F-B21C-7C74-8F6C-C3644478C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651"/>
              <a:ext cx="124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（　　　月　　　日　　　時　　分から）・後日決定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41">
              <a:extLst>
                <a:ext uri="{FF2B5EF4-FFF2-40B4-BE49-F238E27FC236}">
                  <a16:creationId xmlns:a16="http://schemas.microsoft.com/office/drawing/2014/main" id="{FEA99A08-9E5C-E12B-E2C5-162D3A3E82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801"/>
              <a:ext cx="85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□面接を予定（２次面接など含む）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2">
              <a:extLst>
                <a:ext uri="{FF2B5EF4-FFF2-40B4-BE49-F238E27FC236}">
                  <a16:creationId xmlns:a16="http://schemas.microsoft.com/office/drawing/2014/main" id="{FCEFA365-2462-9D3A-25ED-FF50CCF4C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4952"/>
              <a:ext cx="124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（　　　月　　　日　　　時　　分から）・後日決定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3">
              <a:extLst>
                <a:ext uri="{FF2B5EF4-FFF2-40B4-BE49-F238E27FC236}">
                  <a16:creationId xmlns:a16="http://schemas.microsoft.com/office/drawing/2014/main" id="{77EB99F1-3830-FA96-27B1-577BA8093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5102"/>
              <a:ext cx="4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□本日面接済み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4">
              <a:extLst>
                <a:ext uri="{FF2B5EF4-FFF2-40B4-BE49-F238E27FC236}">
                  <a16:creationId xmlns:a16="http://schemas.microsoft.com/office/drawing/2014/main" id="{D1740B37-A035-1F59-5F75-10963D734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5252"/>
              <a:ext cx="85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□採用（　　　月　　　日から）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5">
              <a:extLst>
                <a:ext uri="{FF2B5EF4-FFF2-40B4-BE49-F238E27FC236}">
                  <a16:creationId xmlns:a16="http://schemas.microsoft.com/office/drawing/2014/main" id="{40260000-035E-1A0F-1F2B-A37345347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5402"/>
              <a:ext cx="529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□後日2次面接予定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6">
              <a:extLst>
                <a:ext uri="{FF2B5EF4-FFF2-40B4-BE49-F238E27FC236}">
                  <a16:creationId xmlns:a16="http://schemas.microsoft.com/office/drawing/2014/main" id="{91119BF2-7049-EA06-79BC-6120BE226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5552"/>
              <a:ext cx="114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□不採用　　　□本人より辞退の申し出があった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7">
              <a:extLst>
                <a:ext uri="{FF2B5EF4-FFF2-40B4-BE49-F238E27FC236}">
                  <a16:creationId xmlns:a16="http://schemas.microsoft.com/office/drawing/2014/main" id="{C1C0A540-CAF5-F076-DCD5-E166895FA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5702"/>
              <a:ext cx="76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□その他（　　　　　　　）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8">
              <a:extLst>
                <a:ext uri="{FF2B5EF4-FFF2-40B4-BE49-F238E27FC236}">
                  <a16:creationId xmlns:a16="http://schemas.microsoft.com/office/drawing/2014/main" id="{F6CD3869-3C68-02EB-FC69-7B10AC7F3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5852"/>
              <a:ext cx="5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事業所担当者メモ欄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9">
              <a:extLst>
                <a:ext uri="{FF2B5EF4-FFF2-40B4-BE49-F238E27FC236}">
                  <a16:creationId xmlns:a16="http://schemas.microsoft.com/office/drawing/2014/main" id="{068F83AD-FF02-6629-1AED-9E1337276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6303"/>
              <a:ext cx="95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この用紙はハローワークで回収します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50">
              <a:extLst>
                <a:ext uri="{FF2B5EF4-FFF2-40B4-BE49-F238E27FC236}">
                  <a16:creationId xmlns:a16="http://schemas.microsoft.com/office/drawing/2014/main" id="{51BC2231-6C81-301B-00E4-C7236FC86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201"/>
              <a:ext cx="21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⑨</a:t>
              </a:r>
              <a:r>
                <a:rPr kumimoji="0" lang="ja-JP" altLang="ja-JP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番窓口　就職相談会参加申込書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51">
              <a:extLst>
                <a:ext uri="{FF2B5EF4-FFF2-40B4-BE49-F238E27FC236}">
                  <a16:creationId xmlns:a16="http://schemas.microsoft.com/office/drawing/2014/main" id="{29340585-D4AA-2EA5-93DD-671530507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" y="591"/>
              <a:ext cx="167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4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この用紙は、面談のときに採用担当者へ渡してください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52">
              <a:extLst>
                <a:ext uri="{FF2B5EF4-FFF2-40B4-BE49-F238E27FC236}">
                  <a16:creationId xmlns:a16="http://schemas.microsoft.com/office/drawing/2014/main" id="{E718477F-33FF-80EE-7E60-04618CA1C6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378"/>
              <a:ext cx="28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採用担当者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53">
              <a:extLst>
                <a:ext uri="{FF2B5EF4-FFF2-40B4-BE49-F238E27FC236}">
                  <a16:creationId xmlns:a16="http://schemas.microsoft.com/office/drawing/2014/main" id="{35ED6046-163B-A73F-7AE0-006A94D12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504"/>
              <a:ext cx="28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に聞いてみ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4">
              <a:extLst>
                <a:ext uri="{FF2B5EF4-FFF2-40B4-BE49-F238E27FC236}">
                  <a16:creationId xmlns:a16="http://schemas.microsoft.com/office/drawing/2014/main" id="{3802C512-09EF-6770-17CB-17CBA2A18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" y="1630"/>
              <a:ext cx="21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たいこと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5">
              <a:extLst>
                <a:ext uri="{FF2B5EF4-FFF2-40B4-BE49-F238E27FC236}">
                  <a16:creationId xmlns:a16="http://schemas.microsoft.com/office/drawing/2014/main" id="{5015C06A-C375-368F-704C-D8BF66F09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" y="3913"/>
              <a:ext cx="31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応募・相談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6">
              <a:extLst>
                <a:ext uri="{FF2B5EF4-FFF2-40B4-BE49-F238E27FC236}">
                  <a16:creationId xmlns:a16="http://schemas.microsoft.com/office/drawing/2014/main" id="{D4F702CC-7C63-A192-CE50-6580EA35A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" y="4045"/>
              <a:ext cx="31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対象の求人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7">
              <a:extLst>
                <a:ext uri="{FF2B5EF4-FFF2-40B4-BE49-F238E27FC236}">
                  <a16:creationId xmlns:a16="http://schemas.microsoft.com/office/drawing/2014/main" id="{ADDCECDA-6D26-F509-09DF-9C02B5C2B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" y="1745"/>
              <a:ext cx="18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参加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8">
              <a:extLst>
                <a:ext uri="{FF2B5EF4-FFF2-40B4-BE49-F238E27FC236}">
                  <a16:creationId xmlns:a16="http://schemas.microsoft.com/office/drawing/2014/main" id="{24BE31A3-72A2-18F9-CE3C-0B7BF90F9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1889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希望者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9">
              <a:extLst>
                <a:ext uri="{FF2B5EF4-FFF2-40B4-BE49-F238E27FC236}">
                  <a16:creationId xmlns:a16="http://schemas.microsoft.com/office/drawing/2014/main" id="{795158EE-748D-EE29-8A50-CCA9BBFA1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2033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記入欄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60">
              <a:extLst>
                <a:ext uri="{FF2B5EF4-FFF2-40B4-BE49-F238E27FC236}">
                  <a16:creationId xmlns:a16="http://schemas.microsoft.com/office/drawing/2014/main" id="{9E5DA428-2E9A-244F-42C7-E748A5CA5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" y="429"/>
              <a:ext cx="218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事前に記入してお越しいただきますと、面談がスムーズに行えます。ご協力お願いいたします。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61">
              <a:extLst>
                <a:ext uri="{FF2B5EF4-FFF2-40B4-BE49-F238E27FC236}">
                  <a16:creationId xmlns:a16="http://schemas.microsoft.com/office/drawing/2014/main" id="{E1A35B6D-7696-63C7-610B-4FE66F2E1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4807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事業所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62">
              <a:extLst>
                <a:ext uri="{FF2B5EF4-FFF2-40B4-BE49-F238E27FC236}">
                  <a16:creationId xmlns:a16="http://schemas.microsoft.com/office/drawing/2014/main" id="{93AD56A8-0805-F7AC-73DD-2963409AC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4952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担当者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3">
              <a:extLst>
                <a:ext uri="{FF2B5EF4-FFF2-40B4-BE49-F238E27FC236}">
                  <a16:creationId xmlns:a16="http://schemas.microsoft.com/office/drawing/2014/main" id="{5F7EFA49-629B-8786-AB13-F3B241212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" y="5096"/>
              <a:ext cx="28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記入欄</a:t>
              </a:r>
              <a:endPara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Line 64">
              <a:extLst>
                <a:ext uri="{FF2B5EF4-FFF2-40B4-BE49-F238E27FC236}">
                  <a16:creationId xmlns:a16="http://schemas.microsoft.com/office/drawing/2014/main" id="{25118688-7473-91B3-AB99-C0AF1A68CB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766"/>
              <a:ext cx="0" cy="23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Rectangle 65">
              <a:extLst>
                <a:ext uri="{FF2B5EF4-FFF2-40B4-BE49-F238E27FC236}">
                  <a16:creationId xmlns:a16="http://schemas.microsoft.com/office/drawing/2014/main" id="{0EAF7A22-D861-6E47-0638-4CD143944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766"/>
              <a:ext cx="6" cy="237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Line 66">
              <a:extLst>
                <a:ext uri="{FF2B5EF4-FFF2-40B4-BE49-F238E27FC236}">
                  <a16:creationId xmlns:a16="http://schemas.microsoft.com/office/drawing/2014/main" id="{34A8EE8C-09BC-5CC6-8BF4-953BB2BFEE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9" y="766"/>
              <a:ext cx="0" cy="10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Rectangle 67">
              <a:extLst>
                <a:ext uri="{FF2B5EF4-FFF2-40B4-BE49-F238E27FC236}">
                  <a16:creationId xmlns:a16="http://schemas.microsoft.com/office/drawing/2014/main" id="{E48AA3C1-98F4-42D5-ADD7-3A6105B00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" y="766"/>
              <a:ext cx="6" cy="102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Rectangle 68">
              <a:extLst>
                <a:ext uri="{FF2B5EF4-FFF2-40B4-BE49-F238E27FC236}">
                  <a16:creationId xmlns:a16="http://schemas.microsoft.com/office/drawing/2014/main" id="{DA67FE1A-DC59-98D3-7200-AEC9AB5A5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177"/>
              <a:ext cx="12" cy="627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Rectangle 69">
              <a:extLst>
                <a:ext uri="{FF2B5EF4-FFF2-40B4-BE49-F238E27FC236}">
                  <a16:creationId xmlns:a16="http://schemas.microsoft.com/office/drawing/2014/main" id="{C03C4E58-025A-F98B-81C9-93CE1A025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4" y="189"/>
              <a:ext cx="12" cy="62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Line 70">
              <a:extLst>
                <a:ext uri="{FF2B5EF4-FFF2-40B4-BE49-F238E27FC236}">
                  <a16:creationId xmlns:a16="http://schemas.microsoft.com/office/drawing/2014/main" id="{C4205711-38C3-C545-FFE2-4299DA11C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" y="3738"/>
              <a:ext cx="0" cy="25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Rectangle 71">
              <a:extLst>
                <a:ext uri="{FF2B5EF4-FFF2-40B4-BE49-F238E27FC236}">
                  <a16:creationId xmlns:a16="http://schemas.microsoft.com/office/drawing/2014/main" id="{5390880D-B93C-4639-079A-A4BC4EDC9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3738"/>
              <a:ext cx="6" cy="25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Line 72">
              <a:extLst>
                <a:ext uri="{FF2B5EF4-FFF2-40B4-BE49-F238E27FC236}">
                  <a16:creationId xmlns:a16="http://schemas.microsoft.com/office/drawing/2014/main" id="{92576DAB-E73E-4713-DB8D-961E8A6EC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9" y="3738"/>
              <a:ext cx="0" cy="210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Rectangle 73">
              <a:extLst>
                <a:ext uri="{FF2B5EF4-FFF2-40B4-BE49-F238E27FC236}">
                  <a16:creationId xmlns:a16="http://schemas.microsoft.com/office/drawing/2014/main" id="{32DC6CB1-C540-39A5-2655-F038784E1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9" y="3738"/>
              <a:ext cx="6" cy="210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Line 74">
              <a:extLst>
                <a:ext uri="{FF2B5EF4-FFF2-40B4-BE49-F238E27FC236}">
                  <a16:creationId xmlns:a16="http://schemas.microsoft.com/office/drawing/2014/main" id="{0683C771-EB82-138F-80D4-469DFA7505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2" y="766"/>
              <a:ext cx="0" cy="57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Rectangle 75">
              <a:extLst>
                <a:ext uri="{FF2B5EF4-FFF2-40B4-BE49-F238E27FC236}">
                  <a16:creationId xmlns:a16="http://schemas.microsoft.com/office/drawing/2014/main" id="{4405D538-8536-F626-58F9-F00C7EA90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2" y="766"/>
              <a:ext cx="6" cy="57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Rectangle 76">
              <a:extLst>
                <a:ext uri="{FF2B5EF4-FFF2-40B4-BE49-F238E27FC236}">
                  <a16:creationId xmlns:a16="http://schemas.microsoft.com/office/drawing/2014/main" id="{009DD3FA-8820-032A-6D17-D0C5BD343E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177"/>
              <a:ext cx="42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Line 77">
              <a:extLst>
                <a:ext uri="{FF2B5EF4-FFF2-40B4-BE49-F238E27FC236}">
                  <a16:creationId xmlns:a16="http://schemas.microsoft.com/office/drawing/2014/main" id="{FBAB32B6-D75B-2F61-1894-F51C76BCC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" y="399"/>
              <a:ext cx="418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Rectangle 78">
              <a:extLst>
                <a:ext uri="{FF2B5EF4-FFF2-40B4-BE49-F238E27FC236}">
                  <a16:creationId xmlns:a16="http://schemas.microsoft.com/office/drawing/2014/main" id="{052DAAD7-964C-BEE9-0C57-BE50676CE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399"/>
              <a:ext cx="4189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Line 79">
              <a:extLst>
                <a:ext uri="{FF2B5EF4-FFF2-40B4-BE49-F238E27FC236}">
                  <a16:creationId xmlns:a16="http://schemas.microsoft.com/office/drawing/2014/main" id="{B49E3F4C-A447-E7E3-0DBC-EB856EC9C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" y="760"/>
              <a:ext cx="418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Rectangle 80">
              <a:extLst>
                <a:ext uri="{FF2B5EF4-FFF2-40B4-BE49-F238E27FC236}">
                  <a16:creationId xmlns:a16="http://schemas.microsoft.com/office/drawing/2014/main" id="{53E5E115-A412-05CF-6168-6FD9F2C4A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760"/>
              <a:ext cx="4189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Line 81">
              <a:extLst>
                <a:ext uri="{FF2B5EF4-FFF2-40B4-BE49-F238E27FC236}">
                  <a16:creationId xmlns:a16="http://schemas.microsoft.com/office/drawing/2014/main" id="{348CC532-1B75-5873-2DCD-7BD31E46D6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904"/>
              <a:ext cx="24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Rectangle 82">
              <a:extLst>
                <a:ext uri="{FF2B5EF4-FFF2-40B4-BE49-F238E27FC236}">
                  <a16:creationId xmlns:a16="http://schemas.microsoft.com/office/drawing/2014/main" id="{17F7DC91-235B-74C6-3777-9EC56D15B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904"/>
              <a:ext cx="241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Line 83">
              <a:extLst>
                <a:ext uri="{FF2B5EF4-FFF2-40B4-BE49-F238E27FC236}">
                  <a16:creationId xmlns:a16="http://schemas.microsoft.com/office/drawing/2014/main" id="{61510F6F-AEB0-02AE-D348-21B2D49B8A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1180"/>
              <a:ext cx="241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Rectangle 84">
              <a:extLst>
                <a:ext uri="{FF2B5EF4-FFF2-40B4-BE49-F238E27FC236}">
                  <a16:creationId xmlns:a16="http://schemas.microsoft.com/office/drawing/2014/main" id="{5939680D-21AF-1A7F-B117-6949E279E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1180"/>
              <a:ext cx="241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Line 85">
              <a:extLst>
                <a:ext uri="{FF2B5EF4-FFF2-40B4-BE49-F238E27FC236}">
                  <a16:creationId xmlns:a16="http://schemas.microsoft.com/office/drawing/2014/main" id="{46EEB0C7-F9F4-42D3-0716-E1399C755C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1330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Rectangle 86">
              <a:extLst>
                <a:ext uri="{FF2B5EF4-FFF2-40B4-BE49-F238E27FC236}">
                  <a16:creationId xmlns:a16="http://schemas.microsoft.com/office/drawing/2014/main" id="{003ACEE1-A1C9-3E8B-0FE4-E5E18D0AC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1330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Line 87">
              <a:extLst>
                <a:ext uri="{FF2B5EF4-FFF2-40B4-BE49-F238E27FC236}">
                  <a16:creationId xmlns:a16="http://schemas.microsoft.com/office/drawing/2014/main" id="{243CA671-5B28-CFD3-9747-B53A72ACCB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1781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Rectangle 88">
              <a:extLst>
                <a:ext uri="{FF2B5EF4-FFF2-40B4-BE49-F238E27FC236}">
                  <a16:creationId xmlns:a16="http://schemas.microsoft.com/office/drawing/2014/main" id="{6FA073EE-DFF4-0EE5-14CF-D391D2C4C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1781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Line 89">
              <a:extLst>
                <a:ext uri="{FF2B5EF4-FFF2-40B4-BE49-F238E27FC236}">
                  <a16:creationId xmlns:a16="http://schemas.microsoft.com/office/drawing/2014/main" id="{FEA20B36-C36A-0020-95F3-CA03886A52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1931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Rectangle 90">
              <a:extLst>
                <a:ext uri="{FF2B5EF4-FFF2-40B4-BE49-F238E27FC236}">
                  <a16:creationId xmlns:a16="http://schemas.microsoft.com/office/drawing/2014/main" id="{FFEC0F48-6EE5-4E64-4A07-1500CBF2A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1931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Line 91">
              <a:extLst>
                <a:ext uri="{FF2B5EF4-FFF2-40B4-BE49-F238E27FC236}">
                  <a16:creationId xmlns:a16="http://schemas.microsoft.com/office/drawing/2014/main" id="{B7FEEAF9-CCDF-DF2B-EC5B-16A3A4B487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2081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Rectangle 92">
              <a:extLst>
                <a:ext uri="{FF2B5EF4-FFF2-40B4-BE49-F238E27FC236}">
                  <a16:creationId xmlns:a16="http://schemas.microsoft.com/office/drawing/2014/main" id="{52B556D1-D728-3E97-CB66-B536A6C80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2081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Line 93">
              <a:extLst>
                <a:ext uri="{FF2B5EF4-FFF2-40B4-BE49-F238E27FC236}">
                  <a16:creationId xmlns:a16="http://schemas.microsoft.com/office/drawing/2014/main" id="{B8CAF28C-830C-0377-BC4B-0D484ED34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2531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Rectangle 94">
              <a:extLst>
                <a:ext uri="{FF2B5EF4-FFF2-40B4-BE49-F238E27FC236}">
                  <a16:creationId xmlns:a16="http://schemas.microsoft.com/office/drawing/2014/main" id="{31AB90E1-2F40-5568-B30A-600EBE4C2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2531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Line 95">
              <a:extLst>
                <a:ext uri="{FF2B5EF4-FFF2-40B4-BE49-F238E27FC236}">
                  <a16:creationId xmlns:a16="http://schemas.microsoft.com/office/drawing/2014/main" id="{988AD97F-783C-484C-AD5F-BEAE517846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2681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Rectangle 96">
              <a:extLst>
                <a:ext uri="{FF2B5EF4-FFF2-40B4-BE49-F238E27FC236}">
                  <a16:creationId xmlns:a16="http://schemas.microsoft.com/office/drawing/2014/main" id="{31BE1DAC-4673-590A-8D3D-DE6AD1AE7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2681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Line 97">
              <a:extLst>
                <a:ext uri="{FF2B5EF4-FFF2-40B4-BE49-F238E27FC236}">
                  <a16:creationId xmlns:a16="http://schemas.microsoft.com/office/drawing/2014/main" id="{7F091A6B-F150-9544-E235-A4CC9D3D9F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2832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Rectangle 98">
              <a:extLst>
                <a:ext uri="{FF2B5EF4-FFF2-40B4-BE49-F238E27FC236}">
                  <a16:creationId xmlns:a16="http://schemas.microsoft.com/office/drawing/2014/main" id="{59D71C52-AF2F-2F50-B463-9B63DD0D0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2832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Line 99">
              <a:extLst>
                <a:ext uri="{FF2B5EF4-FFF2-40B4-BE49-F238E27FC236}">
                  <a16:creationId xmlns:a16="http://schemas.microsoft.com/office/drawing/2014/main" id="{1AB3CD0B-1CC9-10A2-BB3A-D705AE3DD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" y="3132"/>
              <a:ext cx="418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Rectangle 100">
              <a:extLst>
                <a:ext uri="{FF2B5EF4-FFF2-40B4-BE49-F238E27FC236}">
                  <a16:creationId xmlns:a16="http://schemas.microsoft.com/office/drawing/2014/main" id="{180CA777-93D2-8FEB-797F-32F6B4682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3132"/>
              <a:ext cx="4189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Line 101">
              <a:extLst>
                <a:ext uri="{FF2B5EF4-FFF2-40B4-BE49-F238E27FC236}">
                  <a16:creationId xmlns:a16="http://schemas.microsoft.com/office/drawing/2014/main" id="{26AAE37B-C14A-414A-049D-D2D4C629BC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" y="3732"/>
              <a:ext cx="418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Rectangle 102">
              <a:extLst>
                <a:ext uri="{FF2B5EF4-FFF2-40B4-BE49-F238E27FC236}">
                  <a16:creationId xmlns:a16="http://schemas.microsoft.com/office/drawing/2014/main" id="{34178D9A-4E2C-D8DE-FB97-B9A0B7C8A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3732"/>
              <a:ext cx="4189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Line 103">
              <a:extLst>
                <a:ext uri="{FF2B5EF4-FFF2-40B4-BE49-F238E27FC236}">
                  <a16:creationId xmlns:a16="http://schemas.microsoft.com/office/drawing/2014/main" id="{2C839248-4A6F-C0DB-D641-D927789038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4333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Rectangle 104">
              <a:extLst>
                <a:ext uri="{FF2B5EF4-FFF2-40B4-BE49-F238E27FC236}">
                  <a16:creationId xmlns:a16="http://schemas.microsoft.com/office/drawing/2014/main" id="{1B3F882B-8CC4-BE94-0745-B6A9ADAFB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4333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Line 105">
              <a:extLst>
                <a:ext uri="{FF2B5EF4-FFF2-40B4-BE49-F238E27FC236}">
                  <a16:creationId xmlns:a16="http://schemas.microsoft.com/office/drawing/2014/main" id="{93776EB1-9952-5871-C661-6BE577E46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" y="5834"/>
              <a:ext cx="370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Rectangle 106">
              <a:extLst>
                <a:ext uri="{FF2B5EF4-FFF2-40B4-BE49-F238E27FC236}">
                  <a16:creationId xmlns:a16="http://schemas.microsoft.com/office/drawing/2014/main" id="{217B0510-6C31-7E96-E5BA-F085CAB1F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5834"/>
              <a:ext cx="370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Line 107">
              <a:extLst>
                <a:ext uri="{FF2B5EF4-FFF2-40B4-BE49-F238E27FC236}">
                  <a16:creationId xmlns:a16="http://schemas.microsoft.com/office/drawing/2014/main" id="{1D79FFAF-7961-7B10-B832-DD8782730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" y="6285"/>
              <a:ext cx="418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Rectangle 108">
              <a:extLst>
                <a:ext uri="{FF2B5EF4-FFF2-40B4-BE49-F238E27FC236}">
                  <a16:creationId xmlns:a16="http://schemas.microsoft.com/office/drawing/2014/main" id="{F566A0A2-E8A8-C914-9214-91D542042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6285"/>
              <a:ext cx="4189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Rectangle 109">
              <a:extLst>
                <a:ext uri="{FF2B5EF4-FFF2-40B4-BE49-F238E27FC236}">
                  <a16:creationId xmlns:a16="http://schemas.microsoft.com/office/drawing/2014/main" id="{4DE2F948-6EAB-07E6-F712-40D0F1CD6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" y="6435"/>
              <a:ext cx="4201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Rectangle 110">
              <a:extLst>
                <a:ext uri="{FF2B5EF4-FFF2-40B4-BE49-F238E27FC236}">
                  <a16:creationId xmlns:a16="http://schemas.microsoft.com/office/drawing/2014/main" id="{A942362B-F36C-2D48-0685-BA2825633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" y="6441"/>
              <a:ext cx="5072" cy="6"/>
            </a:xfrm>
            <a:prstGeom prst="rect">
              <a:avLst/>
            </a:prstGeom>
            <a:solidFill>
              <a:srgbClr val="9E9E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Rectangle 111">
              <a:extLst>
                <a:ext uri="{FF2B5EF4-FFF2-40B4-BE49-F238E27FC236}">
                  <a16:creationId xmlns:a16="http://schemas.microsoft.com/office/drawing/2014/main" id="{37053D3F-65AA-4495-C5E7-8E6550814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0" y="183"/>
              <a:ext cx="6" cy="6414"/>
            </a:xfrm>
            <a:prstGeom prst="rect">
              <a:avLst/>
            </a:prstGeom>
            <a:solidFill>
              <a:srgbClr val="9E9E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13D5FA7011DD499CA7E19CC2618559" ma:contentTypeVersion="15" ma:contentTypeDescription="新しいドキュメントを作成します。" ma:contentTypeScope="" ma:versionID="9d956b3342ceefce1a45c7451ddc5697">
  <xsd:schema xmlns:xsd="http://www.w3.org/2001/XMLSchema" xmlns:xs="http://www.w3.org/2001/XMLSchema" xmlns:p="http://schemas.microsoft.com/office/2006/metadata/properties" xmlns:ns2="aae39448-783f-4b7e-806e-8f6f4bc69162" xmlns:ns3="44856c1c-163a-4db4-9f2d-e69ab44d016d" targetNamespace="http://schemas.microsoft.com/office/2006/metadata/properties" ma:root="true" ma:fieldsID="3b1dcf431744a2a26f4519992a5dc256" ns2:_="" ns3:_="">
    <xsd:import namespace="aae39448-783f-4b7e-806e-8f6f4bc69162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e39448-783f-4b7e-806e-8f6f4bc6916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ba26771-b1a8-497a-a30f-9694bf764c4c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856c1c-163a-4db4-9f2d-e69ab44d016d" xsi:nil="true"/>
    <Owner xmlns="aae39448-783f-4b7e-806e-8f6f4bc69162">
      <UserInfo>
        <DisplayName/>
        <AccountId xsi:nil="true"/>
        <AccountType/>
      </UserInfo>
    </Owner>
    <lcf76f155ced4ddcb4097134ff3c332f xmlns="aae39448-783f-4b7e-806e-8f6f4bc691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0018294-1993-4D1C-AB37-5C4205BF0DCD}">
  <ds:schemaRefs>
    <ds:schemaRef ds:uri="44856c1c-163a-4db4-9f2d-e69ab44d016d"/>
    <ds:schemaRef ds:uri="aae39448-783f-4b7e-806e-8f6f4bc6916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FBFC7FA-7E9D-49A6-91D0-D4043A90F4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EB8288-39F3-426D-BF04-F30303781FAA}">
  <ds:schemaRefs>
    <ds:schemaRef ds:uri="http://schemas.openxmlformats.org/package/2006/metadata/core-properties"/>
    <ds:schemaRef ds:uri="44856c1c-163a-4db4-9f2d-e69ab44d016d"/>
    <ds:schemaRef ds:uri="aae39448-783f-4b7e-806e-8f6f4bc69162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624</Words>
  <PresentationFormat>ユーザー設定</PresentationFormat>
  <Paragraphs>101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0x0101006C13D5FA7011DD499CA7E19CC2618559</vt:lpwstr>
  </property>
  <property fmtid="{D5CDD505-2E9C-101B-9397-08002B2CF9AE}" pid="3" name="MediaServiceImageTags">
    <vt:lpwstr/>
  </property>
</Properties>
</file>