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DECA"/>
    <a:srgbClr val="A9690B"/>
    <a:srgbClr val="F6C375"/>
    <a:srgbClr val="FCEFCF"/>
    <a:srgbClr val="E95167"/>
    <a:srgbClr val="FBDDE0"/>
    <a:srgbClr val="ED7A9B"/>
    <a:srgbClr val="F29556"/>
    <a:srgbClr val="F29FAF"/>
    <a:srgbClr val="7EC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20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CEF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C5DE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4084578" y="602970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2069037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7955D63-4097-5CBD-9B31-19F26E1ABB5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23712" b="22513"/>
          <a:stretch/>
        </p:blipFill>
        <p:spPr>
          <a:xfrm>
            <a:off x="5598090" y="717358"/>
            <a:ext cx="1453285" cy="664258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474680B-8E0B-8A70-EE47-E387D1EB4EBC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5B726C2-9599-48C2-CF2B-E1D264D65F6D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FE1D29D-790A-6F9E-79A5-CDCE9CEA0D9D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3D9DAF4-AEAE-838E-C060-88D2C13A3DF6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59DF948B-15B9-8931-F101-F693D6B62559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99366F1-531C-8616-93F6-E649BC0026C2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5F16FBF-43F0-F9A4-288D-75C388EFCD6A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21B34410-751A-12DD-2B75-43FD2154A0FD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F91CE8F0-3A47-EE04-8432-752ADF3FEA21}"/>
              </a:ext>
            </a:extLst>
          </p:cNvPr>
          <p:cNvSpPr txBox="1">
            <a:spLocks/>
          </p:cNvSpPr>
          <p:nvPr/>
        </p:nvSpPr>
        <p:spPr>
          <a:xfrm>
            <a:off x="2618104" y="4367390"/>
            <a:ext cx="2968152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E5FCEF4-2593-1232-33DD-FCBD4F3D58F4}"/>
              </a:ext>
            </a:extLst>
          </p:cNvPr>
          <p:cNvSpPr txBox="1"/>
          <p:nvPr/>
        </p:nvSpPr>
        <p:spPr>
          <a:xfrm>
            <a:off x="547085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2" name="タイトル 5">
            <a:extLst>
              <a:ext uri="{FF2B5EF4-FFF2-40B4-BE49-F238E27FC236}">
                <a16:creationId xmlns:a16="http://schemas.microsoft.com/office/drawing/2014/main" id="{A0D64013-4E5E-65DA-BD90-CD76FC3DEA5E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16BA2841-EABA-F873-E43C-704123A8D4C0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722A92F8-425E-8FC1-1C89-E1C998C9DD34}"/>
              </a:ext>
            </a:extLst>
          </p:cNvPr>
          <p:cNvSpPr txBox="1"/>
          <p:nvPr/>
        </p:nvSpPr>
        <p:spPr>
          <a:xfrm>
            <a:off x="578648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33714" y="7180464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79850" y="7986029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53178DE-63F4-64B4-3A39-8158B1F421F6}"/>
              </a:ext>
            </a:extLst>
          </p:cNvPr>
          <p:cNvSpPr/>
          <p:nvPr/>
        </p:nvSpPr>
        <p:spPr>
          <a:xfrm>
            <a:off x="607280" y="2957010"/>
            <a:ext cx="6240799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88">
            <a:extLst>
              <a:ext uri="{FF2B5EF4-FFF2-40B4-BE49-F238E27FC236}">
                <a16:creationId xmlns:a16="http://schemas.microsoft.com/office/drawing/2014/main" id="{75327EC1-694F-B8DA-C4A1-C1FAB9F55D22}"/>
              </a:ext>
            </a:extLst>
          </p:cNvPr>
          <p:cNvSpPr/>
          <p:nvPr/>
        </p:nvSpPr>
        <p:spPr>
          <a:xfrm>
            <a:off x="4968408" y="2157804"/>
            <a:ext cx="2112967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テキスト ボックス 39">
            <a:extLst>
              <a:ext uri="{FF2B5EF4-FFF2-40B4-BE49-F238E27FC236}">
                <a16:creationId xmlns:a16="http://schemas.microsoft.com/office/drawing/2014/main" id="{59AD1A0D-B097-6DC3-C4EA-250C1EB4CBBF}"/>
              </a:ext>
            </a:extLst>
          </p:cNvPr>
          <p:cNvSpPr txBox="1"/>
          <p:nvPr/>
        </p:nvSpPr>
        <p:spPr>
          <a:xfrm>
            <a:off x="5038429" y="173066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3ABD642-8FB4-60E8-4A58-1826381C8206}"/>
              </a:ext>
            </a:extLst>
          </p:cNvPr>
          <p:cNvSpPr txBox="1"/>
          <p:nvPr/>
        </p:nvSpPr>
        <p:spPr>
          <a:xfrm>
            <a:off x="1255015" y="551886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D2A7E65-EF35-047C-8492-F45A03EEBABB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17">
            <a:extLst>
              <a:ext uri="{FF2B5EF4-FFF2-40B4-BE49-F238E27FC236}">
                <a16:creationId xmlns:a16="http://schemas.microsoft.com/office/drawing/2014/main" id="{AD9B53BD-FBFC-017D-5845-3397C1C89F9B}"/>
              </a:ext>
            </a:extLst>
          </p:cNvPr>
          <p:cNvSpPr txBox="1"/>
          <p:nvPr/>
        </p:nvSpPr>
        <p:spPr>
          <a:xfrm>
            <a:off x="572064" y="5002583"/>
            <a:ext cx="4422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階⑧番窓口横の相談会ブース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（ブース前の発券機で番号札を取ってお待ちください）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EA9359D-F61D-D441-F9CA-8BE01AF52C11}"/>
              </a:ext>
            </a:extLst>
          </p:cNvPr>
          <p:cNvSpPr txBox="1"/>
          <p:nvPr/>
        </p:nvSpPr>
        <p:spPr>
          <a:xfrm>
            <a:off x="4911927" y="513307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4D676A94-ED59-8F0B-4144-8703248B0EA2}"/>
              </a:ext>
            </a:extLst>
          </p:cNvPr>
          <p:cNvSpPr txBox="1"/>
          <p:nvPr/>
        </p:nvSpPr>
        <p:spPr>
          <a:xfrm>
            <a:off x="4938884" y="4965971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343</Words>
  <PresentationFormat>ユーザー設定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