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FAF"/>
    <a:srgbClr val="FDEFF5"/>
    <a:srgbClr val="7EC9BF"/>
    <a:srgbClr val="FFE250"/>
    <a:srgbClr val="FFFAB7"/>
    <a:srgbClr val="EA5972"/>
    <a:srgbClr val="009D8E"/>
    <a:srgbClr val="FF0000"/>
    <a:srgbClr val="FF0066"/>
    <a:srgbClr val="8F7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19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FE2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DEF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554195" y="409622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7955D63-4097-5CBD-9B31-19F26E1ABB5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23712" b="22513"/>
          <a:stretch/>
        </p:blipFill>
        <p:spPr>
          <a:xfrm>
            <a:off x="5598090" y="717358"/>
            <a:ext cx="1453285" cy="664258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7F4846-4152-8DB5-CAC1-B4F8E50BEB11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4386AD-8D4F-9A23-DA87-2BAFFCFF1938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110A747-21C4-EB8E-C0EE-251C45E8ED2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24D0C21-F654-8880-FCA6-F229BEA2AEED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5565E62-CCFA-EB7C-BCE3-E9C48FABC9F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0A7BD13-13A5-26D6-C9FD-4AEA1F835897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C4F549F-D0BA-6E67-6C1D-72FE627A8CF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3FBE921A-C095-EF72-DD4C-B90AD23AC18F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1" name="タイトル 5">
            <a:extLst>
              <a:ext uri="{FF2B5EF4-FFF2-40B4-BE49-F238E27FC236}">
                <a16:creationId xmlns:a16="http://schemas.microsoft.com/office/drawing/2014/main" id="{4F7094CC-DC8E-E876-EE79-D56A475F2E26}"/>
              </a:ext>
            </a:extLst>
          </p:cNvPr>
          <p:cNvSpPr txBox="1">
            <a:spLocks/>
          </p:cNvSpPr>
          <p:nvPr/>
        </p:nvSpPr>
        <p:spPr>
          <a:xfrm>
            <a:off x="2674888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80EADB8-0C04-CABD-3866-4EE5C598C7AA}"/>
              </a:ext>
            </a:extLst>
          </p:cNvPr>
          <p:cNvSpPr txBox="1"/>
          <p:nvPr/>
        </p:nvSpPr>
        <p:spPr>
          <a:xfrm>
            <a:off x="5527636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D42CEF86-F900-1C9C-3868-DAC5966DAC97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27402B4-73EB-632D-9E97-A40B4C580FF3}"/>
              </a:ext>
            </a:extLst>
          </p:cNvPr>
          <p:cNvSpPr txBox="1"/>
          <p:nvPr/>
        </p:nvSpPr>
        <p:spPr>
          <a:xfrm>
            <a:off x="584327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タイトル 5">
            <a:extLst>
              <a:ext uri="{FF2B5EF4-FFF2-40B4-BE49-F238E27FC236}">
                <a16:creationId xmlns:a16="http://schemas.microsoft.com/office/drawing/2014/main" id="{21A53C40-53D0-427C-3C83-BF83049284D1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87C70C5-D941-0742-C540-3A578F0ACC4A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087EAA5-FF8C-AB35-9E14-375E6E7FF119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98942" y="7128505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4622" y="793407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10E707-B107-A4A6-0A07-5FF0735CDAB8}"/>
              </a:ext>
            </a:extLst>
          </p:cNvPr>
          <p:cNvSpPr/>
          <p:nvPr/>
        </p:nvSpPr>
        <p:spPr>
          <a:xfrm>
            <a:off x="607281" y="2957010"/>
            <a:ext cx="6213842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8">
            <a:extLst>
              <a:ext uri="{FF2B5EF4-FFF2-40B4-BE49-F238E27FC236}">
                <a16:creationId xmlns:a16="http://schemas.microsoft.com/office/drawing/2014/main" id="{6424F5AE-476F-C23C-2F07-4B643B922370}"/>
              </a:ext>
            </a:extLst>
          </p:cNvPr>
          <p:cNvSpPr/>
          <p:nvPr/>
        </p:nvSpPr>
        <p:spPr>
          <a:xfrm>
            <a:off x="4968408" y="2157804"/>
            <a:ext cx="2112967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テキスト ボックス 39">
            <a:extLst>
              <a:ext uri="{FF2B5EF4-FFF2-40B4-BE49-F238E27FC236}">
                <a16:creationId xmlns:a16="http://schemas.microsoft.com/office/drawing/2014/main" id="{39EA5B0D-57AD-5CCF-EFBC-C6A98A06E606}"/>
              </a:ext>
            </a:extLst>
          </p:cNvPr>
          <p:cNvSpPr txBox="1"/>
          <p:nvPr/>
        </p:nvSpPr>
        <p:spPr>
          <a:xfrm>
            <a:off x="5038429" y="173066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84D24EE-8E05-8B8F-59DA-5449D7301705}"/>
              </a:ext>
            </a:extLst>
          </p:cNvPr>
          <p:cNvSpPr txBox="1"/>
          <p:nvPr/>
        </p:nvSpPr>
        <p:spPr>
          <a:xfrm>
            <a:off x="1255015" y="551886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9472DF2-8858-AB20-DC3D-F996D74B4CDD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17">
            <a:extLst>
              <a:ext uri="{FF2B5EF4-FFF2-40B4-BE49-F238E27FC236}">
                <a16:creationId xmlns:a16="http://schemas.microsoft.com/office/drawing/2014/main" id="{16735A75-5DB1-1956-A01D-5B07AA0A4D78}"/>
              </a:ext>
            </a:extLst>
          </p:cNvPr>
          <p:cNvSpPr txBox="1"/>
          <p:nvPr/>
        </p:nvSpPr>
        <p:spPr>
          <a:xfrm>
            <a:off x="572064" y="5002583"/>
            <a:ext cx="4422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階⑧番窓口横の相談会ブース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（ブース前の発券機で番号札を取ってお待ちください）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CF5CD9-804A-65E2-24E7-F1E71003D587}"/>
              </a:ext>
            </a:extLst>
          </p:cNvPr>
          <p:cNvSpPr txBox="1"/>
          <p:nvPr/>
        </p:nvSpPr>
        <p:spPr>
          <a:xfrm>
            <a:off x="4911927" y="513307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8B0B1E7-8CB1-3F5B-DB95-1BA42D059626}"/>
              </a:ext>
            </a:extLst>
          </p:cNvPr>
          <p:cNvSpPr txBox="1"/>
          <p:nvPr/>
        </p:nvSpPr>
        <p:spPr>
          <a:xfrm>
            <a:off x="4938884" y="4965971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343</Words>
  <PresentationFormat>ユーザー設定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