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</p:sldIdLst>
  <p:sldSz cx="7380288" cy="10512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D669"/>
    <a:srgbClr val="B13177"/>
    <a:srgbClr val="EEC2DA"/>
    <a:srgbClr val="D15B9C"/>
    <a:srgbClr val="E0EBAF"/>
    <a:srgbClr val="FFFAB7"/>
    <a:srgbClr val="EA5972"/>
    <a:srgbClr val="009D8E"/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45" d="100"/>
          <a:sy n="45" d="100"/>
        </p:scale>
        <p:origin x="119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6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E0E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rgbClr val="D15B9C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rgbClr val="D15B9C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rgbClr val="D15B9C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86E490A9-125C-7B47-36EB-7328FBB06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62" y="731006"/>
            <a:ext cx="5920000" cy="1332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8878890C-192A-EEAD-F88F-31ABAAAEA58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55906" y="754863"/>
            <a:ext cx="1760000" cy="792000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EEC2D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96862BA-42BE-C415-63C4-0EA551AE9299}"/>
              </a:ext>
            </a:extLst>
          </p:cNvPr>
          <p:cNvSpPr txBox="1"/>
          <p:nvPr/>
        </p:nvSpPr>
        <p:spPr>
          <a:xfrm>
            <a:off x="-3116087" y="546856"/>
            <a:ext cx="3379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見やすく作成するポイント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・余白を取る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・使用するフォントの種類、色は少なめにする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・縦・横の位置をそろえる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（赤の矢印線の部分・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特に左端と上をそろえる）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3E03B817-2CF1-F70F-1D50-A053A20663DC}"/>
              </a:ext>
            </a:extLst>
          </p:cNvPr>
          <p:cNvSpPr/>
          <p:nvPr/>
        </p:nvSpPr>
        <p:spPr>
          <a:xfrm>
            <a:off x="580378" y="4391846"/>
            <a:ext cx="2162822" cy="62074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641909B-2844-B9A4-F5DB-E50853A20ADC}"/>
              </a:ext>
            </a:extLst>
          </p:cNvPr>
          <p:cNvSpPr txBox="1"/>
          <p:nvPr/>
        </p:nvSpPr>
        <p:spPr>
          <a:xfrm>
            <a:off x="7415906" y="7804630"/>
            <a:ext cx="19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記載仕切れない場合は、主なものだけ載せる。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3109" y="8690596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36">
            <a:extLst>
              <a:ext uri="{FF2B5EF4-FFF2-40B4-BE49-F238E27FC236}">
                <a16:creationId xmlns:a16="http://schemas.microsoft.com/office/drawing/2014/main" id="{43E14DB4-5D82-E9B9-6CFE-1B1796F60A15}"/>
              </a:ext>
            </a:extLst>
          </p:cNvPr>
          <p:cNvSpPr txBox="1"/>
          <p:nvPr/>
        </p:nvSpPr>
        <p:spPr>
          <a:xfrm>
            <a:off x="3584570" y="2538412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E26A3A82-71C0-AAB5-9D22-46671D059C42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36E45A64-5A92-7C98-1396-9BFAC72BEEF5}"/>
              </a:ext>
            </a:extLst>
          </p:cNvPr>
          <p:cNvSpPr txBox="1"/>
          <p:nvPr/>
        </p:nvSpPr>
        <p:spPr>
          <a:xfrm>
            <a:off x="7631608" y="733007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①～⑤の赤い枠内を記入してください。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D0ECFE11-7804-05F2-7204-76612274F1CB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49669FF1-3779-6EF7-A37C-C2F75061199B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B0A75957-EBEA-17B8-EA48-23B98C1E75BF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51A5E4A7-83AC-89D9-9864-4573F9883244}"/>
              </a:ext>
            </a:extLst>
          </p:cNvPr>
          <p:cNvSpPr txBox="1"/>
          <p:nvPr/>
        </p:nvSpPr>
        <p:spPr>
          <a:xfrm>
            <a:off x="590321" y="6042667"/>
            <a:ext cx="3466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写真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DBA2807-F2A4-870F-7550-D96C9481538E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47" name="タイトル 5">
            <a:extLst>
              <a:ext uri="{FF2B5EF4-FFF2-40B4-BE49-F238E27FC236}">
                <a16:creationId xmlns:a16="http://schemas.microsoft.com/office/drawing/2014/main" id="{B9DB5236-EB07-B0A9-F486-E75D740DA96C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48" name="タイトル 5">
            <a:extLst>
              <a:ext uri="{FF2B5EF4-FFF2-40B4-BE49-F238E27FC236}">
                <a16:creationId xmlns:a16="http://schemas.microsoft.com/office/drawing/2014/main" id="{6AA437C0-A1AC-AB76-6BDB-A342D5D2E0FA}"/>
              </a:ext>
            </a:extLst>
          </p:cNvPr>
          <p:cNvSpPr txBox="1">
            <a:spLocks/>
          </p:cNvSpPr>
          <p:nvPr/>
        </p:nvSpPr>
        <p:spPr>
          <a:xfrm>
            <a:off x="2537878" y="4367390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10:00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12:00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ADFF9C1B-0AC9-99E2-B354-79509EB7E7D9}"/>
              </a:ext>
            </a:extLst>
          </p:cNvPr>
          <p:cNvSpPr txBox="1"/>
          <p:nvPr/>
        </p:nvSpPr>
        <p:spPr>
          <a:xfrm>
            <a:off x="5390626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52" name="タイトル 5">
            <a:extLst>
              <a:ext uri="{FF2B5EF4-FFF2-40B4-BE49-F238E27FC236}">
                <a16:creationId xmlns:a16="http://schemas.microsoft.com/office/drawing/2014/main" id="{70B84B7B-816F-866A-C48A-1DB3325A1A4B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A0963D75-1C55-EA0C-1421-6B0678E1857C}"/>
              </a:ext>
            </a:extLst>
          </p:cNvPr>
          <p:cNvSpPr txBox="1"/>
          <p:nvPr/>
        </p:nvSpPr>
        <p:spPr>
          <a:xfrm>
            <a:off x="5706260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4EDEB387-C154-0198-D232-E8E8E1EEA110}"/>
              </a:ext>
            </a:extLst>
          </p:cNvPr>
          <p:cNvSpPr txBox="1"/>
          <p:nvPr/>
        </p:nvSpPr>
        <p:spPr>
          <a:xfrm>
            <a:off x="2259819" y="4773253"/>
            <a:ext cx="85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5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664247" y="7017881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8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549317" y="7823446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F844033-742A-4671-0480-091F350D8EA0}"/>
              </a:ext>
            </a:extLst>
          </p:cNvPr>
          <p:cNvSpPr/>
          <p:nvPr/>
        </p:nvSpPr>
        <p:spPr>
          <a:xfrm>
            <a:off x="607097" y="2972544"/>
            <a:ext cx="6024517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角丸四角形 88">
            <a:extLst>
              <a:ext uri="{FF2B5EF4-FFF2-40B4-BE49-F238E27FC236}">
                <a16:creationId xmlns:a16="http://schemas.microsoft.com/office/drawing/2014/main" id="{AE1E5768-8E26-BACA-6B81-CA19259B6522}"/>
              </a:ext>
            </a:extLst>
          </p:cNvPr>
          <p:cNvSpPr/>
          <p:nvPr/>
        </p:nvSpPr>
        <p:spPr>
          <a:xfrm>
            <a:off x="4968408" y="2157804"/>
            <a:ext cx="2112967" cy="452289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5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</a:t>
            </a:r>
            <a:endParaRPr lang="en-US" altLang="ja-JP" sz="105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○○○○</a:t>
            </a:r>
            <a:r>
              <a:rPr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</a:t>
            </a:r>
            <a:endParaRPr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テキスト ボックス 39">
            <a:extLst>
              <a:ext uri="{FF2B5EF4-FFF2-40B4-BE49-F238E27FC236}">
                <a16:creationId xmlns:a16="http://schemas.microsoft.com/office/drawing/2014/main" id="{89A19DAB-02E3-23C4-B75F-333859D06B17}"/>
              </a:ext>
            </a:extLst>
          </p:cNvPr>
          <p:cNvSpPr txBox="1"/>
          <p:nvPr/>
        </p:nvSpPr>
        <p:spPr>
          <a:xfrm>
            <a:off x="5038429" y="1730665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85BB470-06F6-8609-FA7F-434853F30373}"/>
              </a:ext>
            </a:extLst>
          </p:cNvPr>
          <p:cNvSpPr txBox="1"/>
          <p:nvPr/>
        </p:nvSpPr>
        <p:spPr>
          <a:xfrm>
            <a:off x="1255015" y="5518863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B4F1FE6-4B1C-7B8B-F34B-6BA0D0FED22E}"/>
              </a:ext>
            </a:extLst>
          </p:cNvPr>
          <p:cNvSpPr txBox="1"/>
          <p:nvPr/>
        </p:nvSpPr>
        <p:spPr>
          <a:xfrm>
            <a:off x="587979" y="5361279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3FAC914-1F98-0BCD-1368-861D18CB1CAF}"/>
              </a:ext>
            </a:extLst>
          </p:cNvPr>
          <p:cNvSpPr txBox="1"/>
          <p:nvPr/>
        </p:nvSpPr>
        <p:spPr>
          <a:xfrm>
            <a:off x="572064" y="5002583"/>
            <a:ext cx="44227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階⑧番窓口横の相談会ブース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（ブース前の発券機で番号札を取ってお待ちください）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0C5D31E1-40C3-988A-F957-75DEDEAB444A}"/>
              </a:ext>
            </a:extLst>
          </p:cNvPr>
          <p:cNvSpPr txBox="1"/>
          <p:nvPr/>
        </p:nvSpPr>
        <p:spPr>
          <a:xfrm>
            <a:off x="4911927" y="513307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9B007284-3871-FF20-9158-39E6EE8FB68A}"/>
              </a:ext>
            </a:extLst>
          </p:cNvPr>
          <p:cNvSpPr txBox="1"/>
          <p:nvPr/>
        </p:nvSpPr>
        <p:spPr>
          <a:xfrm>
            <a:off x="4938884" y="4965971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11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66145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BFDE59A3-A0EA-7656-29BA-44A6A4FCAB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504" b="132"/>
          <a:stretch/>
        </p:blipFill>
        <p:spPr>
          <a:xfrm>
            <a:off x="223044" y="284162"/>
            <a:ext cx="6621893" cy="993099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293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343</Words>
  <PresentationFormat>ユーザー設定</PresentationFormat>
  <Paragraphs>48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