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7E61"/>
    <a:srgbClr val="FF0000"/>
    <a:srgbClr val="FF0066"/>
    <a:srgbClr val="EAF3D7"/>
    <a:srgbClr val="A6C3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45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A6C3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5906" y="754863"/>
            <a:ext cx="1760000" cy="792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EAF3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4437647" y="7890887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0" y="2957010"/>
            <a:ext cx="6212625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7" y="4391846"/>
            <a:ext cx="6239529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D6AD79-A767-1EA2-AC59-BC92978935E2}"/>
              </a:ext>
            </a:extLst>
          </p:cNvPr>
          <p:cNvSpPr txBox="1"/>
          <p:nvPr/>
        </p:nvSpPr>
        <p:spPr>
          <a:xfrm>
            <a:off x="3646420" y="2537796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タイトル 5">
            <a:extLst>
              <a:ext uri="{FF2B5EF4-FFF2-40B4-BE49-F238E27FC236}">
                <a16:creationId xmlns:a16="http://schemas.microsoft.com/office/drawing/2014/main" id="{FBB7DB74-B6E6-4D9B-CF4B-6B1952A881B9}"/>
              </a:ext>
            </a:extLst>
          </p:cNvPr>
          <p:cNvSpPr txBox="1">
            <a:spLocks/>
          </p:cNvSpPr>
          <p:nvPr/>
        </p:nvSpPr>
        <p:spPr>
          <a:xfrm>
            <a:off x="526424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8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18" name="タイトル 5">
            <a:extLst>
              <a:ext uri="{FF2B5EF4-FFF2-40B4-BE49-F238E27FC236}">
                <a16:creationId xmlns:a16="http://schemas.microsoft.com/office/drawing/2014/main" id="{15813398-EB22-82E0-9E33-9AA31049479A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6F7A71C-3B0C-15B5-A14A-68AE1490BA50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4" name="タイトル 5">
            <a:extLst>
              <a:ext uri="{FF2B5EF4-FFF2-40B4-BE49-F238E27FC236}">
                <a16:creationId xmlns:a16="http://schemas.microsoft.com/office/drawing/2014/main" id="{98A8FFEE-D047-3B25-0AC5-F26CE688EBAE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8CBC69A-FE6B-A676-EFA1-4B97288425DE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CE00D95-0791-427D-4B1B-D4C08654724B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9DDD5B0-C6FF-DAB1-99AC-F61F23D135D1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2D2F162C-0FDA-0AD6-9165-C2B07AEB655C}"/>
              </a:ext>
            </a:extLst>
          </p:cNvPr>
          <p:cNvSpPr txBox="1"/>
          <p:nvPr/>
        </p:nvSpPr>
        <p:spPr>
          <a:xfrm>
            <a:off x="-4913773" y="313214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しないでください。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4C249540-FAC9-80EE-7EDA-C74B3FC09247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5301DC2-1BDC-BFC4-6505-847FD1021055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38801" y="6384584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02D2B5B-6B79-63F9-CEE6-B16296D8952B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F1AE59A-FF74-E296-BE0E-1300CB7B02F0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7339A18-D07D-F9DB-00CC-5A0C4FA04444}"/>
              </a:ext>
            </a:extLst>
          </p:cNvPr>
          <p:cNvSpPr txBox="1"/>
          <p:nvPr/>
        </p:nvSpPr>
        <p:spPr>
          <a:xfrm>
            <a:off x="607281" y="7890887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07281" y="716604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3" name="角丸四角形 88">
            <a:extLst>
              <a:ext uri="{FF2B5EF4-FFF2-40B4-BE49-F238E27FC236}">
                <a16:creationId xmlns:a16="http://schemas.microsoft.com/office/drawing/2014/main" id="{1A3D4E41-6AC3-7F19-BAF2-817D522312CE}"/>
              </a:ext>
            </a:extLst>
          </p:cNvPr>
          <p:cNvSpPr/>
          <p:nvPr/>
        </p:nvSpPr>
        <p:spPr>
          <a:xfrm>
            <a:off x="4997897" y="2122187"/>
            <a:ext cx="2112967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B1F6F60-49A4-3854-4D29-CC185A199972}"/>
              </a:ext>
            </a:extLst>
          </p:cNvPr>
          <p:cNvSpPr txBox="1"/>
          <p:nvPr/>
        </p:nvSpPr>
        <p:spPr>
          <a:xfrm>
            <a:off x="5067918" y="1695048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9A12188-AA7F-5868-9087-F928B7D9AA92}"/>
              </a:ext>
            </a:extLst>
          </p:cNvPr>
          <p:cNvSpPr txBox="1"/>
          <p:nvPr/>
        </p:nvSpPr>
        <p:spPr>
          <a:xfrm>
            <a:off x="1255015" y="551886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29025E4-961D-EDCB-EF70-0FEF402FAF05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7">
            <a:extLst>
              <a:ext uri="{FF2B5EF4-FFF2-40B4-BE49-F238E27FC236}">
                <a16:creationId xmlns:a16="http://schemas.microsoft.com/office/drawing/2014/main" id="{C7880566-0F96-3390-3D04-50953274F658}"/>
              </a:ext>
            </a:extLst>
          </p:cNvPr>
          <p:cNvSpPr txBox="1"/>
          <p:nvPr/>
        </p:nvSpPr>
        <p:spPr>
          <a:xfrm>
            <a:off x="572064" y="5002583"/>
            <a:ext cx="4422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階⑧番窓口横の相談会ブース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（ブース前の発券機で番号札を取ってお待ちください）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CB75C95-5738-ED48-A726-3FAF9DAF6870}"/>
              </a:ext>
            </a:extLst>
          </p:cNvPr>
          <p:cNvSpPr txBox="1"/>
          <p:nvPr/>
        </p:nvSpPr>
        <p:spPr>
          <a:xfrm>
            <a:off x="4911927" y="513307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A6F9B44-A822-D4B4-71BD-4986B3F3CFD0}"/>
              </a:ext>
            </a:extLst>
          </p:cNvPr>
          <p:cNvSpPr txBox="1"/>
          <p:nvPr/>
        </p:nvSpPr>
        <p:spPr>
          <a:xfrm>
            <a:off x="4938884" y="4965971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343</Words>
  <PresentationFormat>ユーザー設定</PresentationFormat>
  <Paragraphs>50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