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C4D9"/>
    <a:srgbClr val="F2D6C7"/>
    <a:srgbClr val="DF6054"/>
    <a:srgbClr val="FDFCF1"/>
    <a:srgbClr val="C1C5C6"/>
    <a:srgbClr val="F2941D"/>
    <a:srgbClr val="F6BBA9"/>
    <a:srgbClr val="00993D"/>
    <a:srgbClr val="FFFAB7"/>
    <a:srgbClr val="EA59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3" d="100"/>
          <a:sy n="43" d="100"/>
        </p:scale>
        <p:origin x="13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8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DF60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711" y="740929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97293" y="558208"/>
            <a:ext cx="1280000" cy="576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2D6C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7622310" y="3777922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6DDAE87-3E43-1DAA-3DB1-D8BE981E145D}"/>
              </a:ext>
            </a:extLst>
          </p:cNvPr>
          <p:cNvSpPr txBox="1"/>
          <p:nvPr/>
        </p:nvSpPr>
        <p:spPr>
          <a:xfrm>
            <a:off x="7463582" y="2657120"/>
            <a:ext cx="1539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経験・資格必要であれば削除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1901994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416520-935F-36E3-5BD7-132B22A23CE3}"/>
              </a:ext>
            </a:extLst>
          </p:cNvPr>
          <p:cNvSpPr txBox="1"/>
          <p:nvPr/>
        </p:nvSpPr>
        <p:spPr>
          <a:xfrm>
            <a:off x="2209016" y="4773707"/>
            <a:ext cx="855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90A2FF2-F769-9737-D28D-A9132E2280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94643" y="1040462"/>
            <a:ext cx="1360000" cy="612000"/>
          </a:xfrm>
          <a:prstGeom prst="rect">
            <a:avLst/>
          </a:prstGeom>
        </p:spPr>
      </p:pic>
      <p:sp>
        <p:nvSpPr>
          <p:cNvPr id="8" name="テキスト ボックス 36">
            <a:extLst>
              <a:ext uri="{FF2B5EF4-FFF2-40B4-BE49-F238E27FC236}">
                <a16:creationId xmlns:a16="http://schemas.microsoft.com/office/drawing/2014/main" id="{8BEBADE5-A27D-A2C7-2215-F50CC670317F}"/>
              </a:ext>
            </a:extLst>
          </p:cNvPr>
          <p:cNvSpPr txBox="1"/>
          <p:nvPr/>
        </p:nvSpPr>
        <p:spPr>
          <a:xfrm>
            <a:off x="3501516" y="255495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5">
            <a:extLst>
              <a:ext uri="{FF2B5EF4-FFF2-40B4-BE49-F238E27FC236}">
                <a16:creationId xmlns:a16="http://schemas.microsoft.com/office/drawing/2014/main" id="{E383DEF0-52AA-5863-5EA0-20264887D60A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897C2E8-F861-81DB-DB2E-AB33FBCB82CC}"/>
              </a:ext>
            </a:extLst>
          </p:cNvPr>
          <p:cNvSpPr txBox="1"/>
          <p:nvPr/>
        </p:nvSpPr>
        <p:spPr>
          <a:xfrm>
            <a:off x="5426984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4" name="タイトル 5">
            <a:extLst>
              <a:ext uri="{FF2B5EF4-FFF2-40B4-BE49-F238E27FC236}">
                <a16:creationId xmlns:a16="http://schemas.microsoft.com/office/drawing/2014/main" id="{7CE7B24B-D1D1-419A-4325-18FEF36D2196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FF4D83D-7DB4-39F3-F8DE-42F4FCBB4ED6}"/>
              </a:ext>
            </a:extLst>
          </p:cNvPr>
          <p:cNvSpPr txBox="1"/>
          <p:nvPr/>
        </p:nvSpPr>
        <p:spPr>
          <a:xfrm>
            <a:off x="5742618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4297985-9EE4-A9D2-317A-546F1388A1D8}"/>
              </a:ext>
            </a:extLst>
          </p:cNvPr>
          <p:cNvSpPr txBox="1"/>
          <p:nvPr/>
        </p:nvSpPr>
        <p:spPr>
          <a:xfrm>
            <a:off x="-4733025" y="791798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B7CE1E4-5E51-45EC-0572-C29248A06C5E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152995B-4FB9-A8F4-2FC7-911072AACF16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F850BC8-0E46-8F12-56ED-71BA3FDA2DE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7F13D6D-584D-DFAF-951B-15A27560C868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0A29D7F7-CE66-3116-33E8-090F64A61541}"/>
              </a:ext>
            </a:extLst>
          </p:cNvPr>
          <p:cNvSpPr txBox="1">
            <a:spLocks/>
          </p:cNvSpPr>
          <p:nvPr/>
        </p:nvSpPr>
        <p:spPr>
          <a:xfrm>
            <a:off x="2574236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CF5A67B-7225-DBE7-B9D3-EE87604A2A10}"/>
              </a:ext>
            </a:extLst>
          </p:cNvPr>
          <p:cNvSpPr txBox="1"/>
          <p:nvPr/>
        </p:nvSpPr>
        <p:spPr>
          <a:xfrm>
            <a:off x="7526656" y="203173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4F91A0C-6584-EAF5-124F-C555AFA57EBA}"/>
              </a:ext>
            </a:extLst>
          </p:cNvPr>
          <p:cNvSpPr txBox="1"/>
          <p:nvPr/>
        </p:nvSpPr>
        <p:spPr>
          <a:xfrm>
            <a:off x="590321" y="6042667"/>
            <a:ext cx="3466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写真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7CC899-E638-67F7-F3E9-3E5E0ECEB6FB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1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78082" y="7084277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35482" y="7889842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9DB335-3E8C-8D75-283F-10231B3D6739}"/>
              </a:ext>
            </a:extLst>
          </p:cNvPr>
          <p:cNvSpPr/>
          <p:nvPr/>
        </p:nvSpPr>
        <p:spPr>
          <a:xfrm>
            <a:off x="607280" y="2957010"/>
            <a:ext cx="6136419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角丸四角形 88">
            <a:extLst>
              <a:ext uri="{FF2B5EF4-FFF2-40B4-BE49-F238E27FC236}">
                <a16:creationId xmlns:a16="http://schemas.microsoft.com/office/drawing/2014/main" id="{1A3D4E41-6AC3-7F19-BAF2-817D522312CE}"/>
              </a:ext>
            </a:extLst>
          </p:cNvPr>
          <p:cNvSpPr/>
          <p:nvPr/>
        </p:nvSpPr>
        <p:spPr>
          <a:xfrm>
            <a:off x="4934596" y="2229434"/>
            <a:ext cx="2112967" cy="452289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39">
            <a:extLst>
              <a:ext uri="{FF2B5EF4-FFF2-40B4-BE49-F238E27FC236}">
                <a16:creationId xmlns:a16="http://schemas.microsoft.com/office/drawing/2014/main" id="{0B1F6F60-49A4-3854-4D29-CC185A199972}"/>
              </a:ext>
            </a:extLst>
          </p:cNvPr>
          <p:cNvSpPr txBox="1"/>
          <p:nvPr/>
        </p:nvSpPr>
        <p:spPr>
          <a:xfrm>
            <a:off x="5004617" y="18022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chemeClr val="bg1"/>
                </a:solidFill>
              </a:rPr>
              <a:t>⑤事業所番号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015F05A-55E9-E7AA-ECF4-4977C283DCF0}"/>
              </a:ext>
            </a:extLst>
          </p:cNvPr>
          <p:cNvSpPr txBox="1"/>
          <p:nvPr/>
        </p:nvSpPr>
        <p:spPr>
          <a:xfrm>
            <a:off x="1255015" y="551886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F28EA207-7ADC-6378-D1BF-FD814DEC8B03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17">
            <a:extLst>
              <a:ext uri="{FF2B5EF4-FFF2-40B4-BE49-F238E27FC236}">
                <a16:creationId xmlns:a16="http://schemas.microsoft.com/office/drawing/2014/main" id="{7656ADD4-91EB-760B-8D94-3DA0447FFF3A}"/>
              </a:ext>
            </a:extLst>
          </p:cNvPr>
          <p:cNvSpPr txBox="1"/>
          <p:nvPr/>
        </p:nvSpPr>
        <p:spPr>
          <a:xfrm>
            <a:off x="572064" y="5002583"/>
            <a:ext cx="4422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階⑧番窓口横の相談会ブース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（ブース前の発券機で番号札を取ってお待ちください）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6C1AF005-A485-AD9A-2DEB-C084C72868DC}"/>
              </a:ext>
            </a:extLst>
          </p:cNvPr>
          <p:cNvSpPr txBox="1"/>
          <p:nvPr/>
        </p:nvSpPr>
        <p:spPr>
          <a:xfrm>
            <a:off x="4911927" y="513307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DE12835-12A9-AADA-0F1A-588A5C354C81}"/>
              </a:ext>
            </a:extLst>
          </p:cNvPr>
          <p:cNvSpPr txBox="1"/>
          <p:nvPr/>
        </p:nvSpPr>
        <p:spPr>
          <a:xfrm>
            <a:off x="4938884" y="4965971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726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354</Words>
  <PresentationFormat>ユーザー設定</PresentationFormat>
  <Paragraphs>51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