
<file path=[Content_Types].xml><?xml version="1.0" encoding="utf-8"?>
<Types xmlns="http://schemas.openxmlformats.org/package/2006/content-types">
  <Default ContentType="image/x-emf" Extension="emf"/>
  <Default ContentType="image/jpeg" Extension="jpeg"/>
  <Default ContentType="image/png" Extension="png"/>
  <Default ContentType="application/vnd.openxmlformats-package.relationships+xml" Extension="rels"/>
  <Default ContentType="image/vnd.ms-photo" Extension="wdp"/>
  <Default ContentType="application/xml" Extension="xml"/>
  <Override ContentType="application/vnd.openxmlformats-officedocument.customXmlProperties+xml" PartName="/customXml/itemProps1.xml"/>
  <Override ContentType="application/vnd.openxmlformats-officedocument.customXmlProperties+xml" PartName="/customXml/itemProps2.xml"/>
  <Override ContentType="application/vnd.openxmlformats-officedocument.customXmlProperties+xml" PartName="/customXml/itemProps3.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custom-properties+xml" PartName="/docProps/custom.xml"/>
  <Override ContentType="application/vnd.ms-powerpoint.changesinfo+xml" PartName="/ppt/changesInfos/changesInfo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ms-powerpoint.revisioninfo+xml" PartName="/ppt/revisionInfo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Relationship Id="rId5" Target="docProps/custom.xml" Type="http://schemas.openxmlformats.org/officeDocument/2006/relationships/custom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62" r:id="rId5"/>
    <p:sldId id="261" r:id="rId6"/>
  </p:sldIdLst>
  <p:sldSz cx="7380288" cy="10512425"/>
  <p:notesSz cx="6805613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29556"/>
    <a:srgbClr val="F18D09"/>
    <a:srgbClr val="474B4B"/>
    <a:srgbClr val="E95167"/>
    <a:srgbClr val="FAC112"/>
    <a:srgbClr val="FBDDE0"/>
    <a:srgbClr val="ED7A9B"/>
    <a:srgbClr val="F29FAF"/>
    <a:srgbClr val="7EC9BF"/>
    <a:srgbClr val="FDEFF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53A6094-5C45-46DB-B7D7-D6365EFF231F}" v="2" dt="2026-06-18T00:32:59.288"/>
    <p1510:client id="{661EEABD-EB31-46FF-BCAD-1FC0F8A960A6}" v="147" dt="2026-06-18T00:33:28.10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75" d="100"/>
          <a:sy n="75" d="100"/>
        </p:scale>
        <p:origin x="90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<Relationships xmlns="http://schemas.openxmlformats.org/package/2006/relationships"><Relationship Id="rId1" Target="../customXml/item1.xml" Type="http://schemas.openxmlformats.org/officeDocument/2006/relationships/customXml"/><Relationship Id="rId10" Target="tableStyles.xml" Type="http://schemas.openxmlformats.org/officeDocument/2006/relationships/tableStyles"/><Relationship Id="rId11" Target="changesInfos/changesInfo1.xml" Type="http://schemas.microsoft.com/office/2016/11/relationships/changesInfo"/><Relationship Id="rId12" Target="revisionInfo.xml" Type="http://schemas.microsoft.com/office/2015/10/relationships/revisionInfo"/><Relationship Id="rId2" Target="../customXml/item2.xml" Type="http://schemas.openxmlformats.org/officeDocument/2006/relationships/customXml"/><Relationship Id="rId3" Target="../customXml/item3.xml" Type="http://schemas.openxmlformats.org/officeDocument/2006/relationships/customXml"/><Relationship Id="rId4" Target="slideMasters/slideMaster1.xml" Type="http://schemas.openxmlformats.org/officeDocument/2006/relationships/slideMaster"/><Relationship Id="rId5" Target="slides/slide1.xml" Type="http://schemas.openxmlformats.org/officeDocument/2006/relationships/slide"/><Relationship Id="rId6" Target="slides/slide2.xml" Type="http://schemas.openxmlformats.org/officeDocument/2006/relationships/slide"/><Relationship Id="rId7" Target="presProps.xml" Type="http://schemas.openxmlformats.org/officeDocument/2006/relationships/presProps"/><Relationship Id="rId8" Target="viewProps.xml" Type="http://schemas.openxmlformats.org/officeDocument/2006/relationships/viewProps"/><Relationship Id="rId9" Target="theme/theme1.xml" Type="http://schemas.openxmlformats.org/officeDocument/2006/relationships/theme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小島彩希" userId="76707de8-d5d8-40d3-b015-92bc5a926f1b" providerId="ADAL" clId="{472CCFCE-93FE-4DA0-9355-075BC92A87A1}"/>
    <pc:docChg chg="modSld">
      <pc:chgData name="小島彩希" userId="76707de8-d5d8-40d3-b015-92bc5a926f1b" providerId="ADAL" clId="{472CCFCE-93FE-4DA0-9355-075BC92A87A1}" dt="2026-06-18T00:32:59.289" v="4" actId="404"/>
      <pc:docMkLst>
        <pc:docMk/>
      </pc:docMkLst>
      <pc:sldChg chg="modSp mod">
        <pc:chgData name="小島彩希" userId="76707de8-d5d8-40d3-b015-92bc5a926f1b" providerId="ADAL" clId="{472CCFCE-93FE-4DA0-9355-075BC92A87A1}" dt="2026-06-18T00:32:59.289" v="4" actId="404"/>
        <pc:sldMkLst>
          <pc:docMk/>
          <pc:sldMk cId="3038227986" sldId="262"/>
        </pc:sldMkLst>
        <pc:spChg chg="mod">
          <ac:chgData name="小島彩希" userId="76707de8-d5d8-40d3-b015-92bc5a926f1b" providerId="ADAL" clId="{472CCFCE-93FE-4DA0-9355-075BC92A87A1}" dt="2026-06-18T00:32:59.289" v="4" actId="404"/>
          <ac:spMkLst>
            <pc:docMk/>
            <pc:sldMk cId="3038227986" sldId="262"/>
            <ac:spMk id="5" creationId="{56035D61-44A0-50C9-ADDC-E8D97D95B3E3}"/>
          </ac:spMkLst>
        </pc:spChg>
      </pc:sldChg>
    </pc:docChg>
  </pc:docChgLst>
  <pc:docChgLst>
    <pc:chgData name="中川莉奈" userId="60bece6d-51ea-4eb5-b69d-ce598fbe0a9a" providerId="ADAL" clId="{5304E627-CB49-430E-A0F3-E93AC94BD0FA}"/>
    <pc:docChg chg="undo custSel modSld">
      <pc:chgData name="中川莉奈" userId="60bece6d-51ea-4eb5-b69d-ce598fbe0a9a" providerId="ADAL" clId="{5304E627-CB49-430E-A0F3-E93AC94BD0FA}" dt="2026-06-18T00:33:28.102" v="153" actId="255"/>
      <pc:docMkLst>
        <pc:docMk/>
      </pc:docMkLst>
      <pc:sldChg chg="addSp delSp modSp mod">
        <pc:chgData name="中川莉奈" userId="60bece6d-51ea-4eb5-b69d-ce598fbe0a9a" providerId="ADAL" clId="{5304E627-CB49-430E-A0F3-E93AC94BD0FA}" dt="2026-06-18T00:33:28.102" v="153" actId="255"/>
        <pc:sldMkLst>
          <pc:docMk/>
          <pc:sldMk cId="3038227986" sldId="262"/>
        </pc:sldMkLst>
        <pc:spChg chg="mod">
          <ac:chgData name="中川莉奈" userId="60bece6d-51ea-4eb5-b69d-ce598fbe0a9a" providerId="ADAL" clId="{5304E627-CB49-430E-A0F3-E93AC94BD0FA}" dt="2026-06-18T00:27:54.731" v="141" actId="1076"/>
          <ac:spMkLst>
            <pc:docMk/>
            <pc:sldMk cId="3038227986" sldId="262"/>
            <ac:spMk id="4" creationId="{34305AAF-A061-0C9E-2B76-43C7BD957D46}"/>
          </ac:spMkLst>
        </pc:spChg>
        <pc:spChg chg="add mod">
          <ac:chgData name="中川莉奈" userId="60bece6d-51ea-4eb5-b69d-ce598fbe0a9a" providerId="ADAL" clId="{5304E627-CB49-430E-A0F3-E93AC94BD0FA}" dt="2026-06-18T00:33:28.102" v="153" actId="255"/>
          <ac:spMkLst>
            <pc:docMk/>
            <pc:sldMk cId="3038227986" sldId="262"/>
            <ac:spMk id="5" creationId="{56035D61-44A0-50C9-ADDC-E8D97D95B3E3}"/>
          </ac:spMkLst>
        </pc:spChg>
        <pc:spChg chg="mod">
          <ac:chgData name="中川莉奈" userId="60bece6d-51ea-4eb5-b69d-ce598fbe0a9a" providerId="ADAL" clId="{5304E627-CB49-430E-A0F3-E93AC94BD0FA}" dt="2026-06-18T00:25:52.892" v="83" actId="1076"/>
          <ac:spMkLst>
            <pc:docMk/>
            <pc:sldMk cId="3038227986" sldId="262"/>
            <ac:spMk id="6" creationId="{EB64A891-A633-9B64-F9C5-65D47023F67E}"/>
          </ac:spMkLst>
        </pc:spChg>
        <pc:spChg chg="mod">
          <ac:chgData name="中川莉奈" userId="60bece6d-51ea-4eb5-b69d-ce598fbe0a9a" providerId="ADAL" clId="{5304E627-CB49-430E-A0F3-E93AC94BD0FA}" dt="2026-06-18T00:26:06.840" v="92"/>
          <ac:spMkLst>
            <pc:docMk/>
            <pc:sldMk cId="3038227986" sldId="262"/>
            <ac:spMk id="36" creationId="{C84386AD-8D4F-9A23-DA87-2BAFFCFF1938}"/>
          </ac:spMkLst>
        </pc:spChg>
        <pc:picChg chg="add del mod">
          <ac:chgData name="中川莉奈" userId="60bece6d-51ea-4eb5-b69d-ce598fbe0a9a" providerId="ADAL" clId="{5304E627-CB49-430E-A0F3-E93AC94BD0FA}" dt="2026-06-18T00:26:03.942" v="86" actId="21"/>
          <ac:picMkLst>
            <pc:docMk/>
            <pc:sldMk cId="3038227986" sldId="262"/>
            <ac:picMk id="9" creationId="{315D691E-BF66-A0AB-38B5-10901491C177}"/>
          </ac:picMkLst>
        </pc:picChg>
      </pc:sldChg>
    </pc:docChg>
  </pc:docChgLst>
</pc:chgInfo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53522" y="1720437"/>
            <a:ext cx="6273245" cy="3659881"/>
          </a:xfrm>
        </p:spPr>
        <p:txBody>
          <a:bodyPr anchor="b"/>
          <a:lstStyle>
            <a:lvl1pPr algn="ctr">
              <a:defRPr sz="4843"/>
            </a:lvl1pPr>
          </a:lstStyle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22536" y="5521457"/>
            <a:ext cx="5535216" cy="2538069"/>
          </a:xfrm>
        </p:spPr>
        <p:txBody>
          <a:bodyPr/>
          <a:lstStyle>
            <a:lvl1pPr marL="0" indent="0" algn="ctr">
              <a:buNone/>
              <a:defRPr sz="1937"/>
            </a:lvl1pPr>
            <a:lvl2pPr marL="369006" indent="0" algn="ctr">
              <a:buNone/>
              <a:defRPr sz="1614"/>
            </a:lvl2pPr>
            <a:lvl3pPr marL="738012" indent="0" algn="ctr">
              <a:buNone/>
              <a:defRPr sz="1453"/>
            </a:lvl3pPr>
            <a:lvl4pPr marL="1107018" indent="0" algn="ctr">
              <a:buNone/>
              <a:defRPr sz="1291"/>
            </a:lvl4pPr>
            <a:lvl5pPr marL="1476024" indent="0" algn="ctr">
              <a:buNone/>
              <a:defRPr sz="1291"/>
            </a:lvl5pPr>
            <a:lvl6pPr marL="1845031" indent="0" algn="ctr">
              <a:buNone/>
              <a:defRPr sz="1291"/>
            </a:lvl6pPr>
            <a:lvl7pPr marL="2214037" indent="0" algn="ctr">
              <a:buNone/>
              <a:defRPr sz="1291"/>
            </a:lvl7pPr>
            <a:lvl8pPr marL="2583043" indent="0" algn="ctr">
              <a:buNone/>
              <a:defRPr sz="1291"/>
            </a:lvl8pPr>
            <a:lvl9pPr marL="2952049" indent="0" algn="ctr">
              <a:buNone/>
              <a:defRPr sz="1291"/>
            </a:lvl9pPr>
          </a:lstStyle>
          <a:p>
            <a:r>
              <a:rPr lang="ja-JP" altLang="en-US"/>
              <a:t>マスター サブタイトルの書式設定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36871-1617-465C-8805-3C77AFC03721}" type="datetimeFigureOut">
              <a:rPr kumimoji="1" lang="ja-JP" altLang="en-US" smtClean="0"/>
              <a:t>2026/6/18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39FCE-4F4B-42E2-9823-F88755D7EE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647568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36871-1617-465C-8805-3C77AFC03721}" type="datetimeFigureOut">
              <a:rPr kumimoji="1" lang="ja-JP" altLang="en-US" smtClean="0"/>
              <a:t>2026/6/18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39FCE-4F4B-42E2-9823-F88755D7EE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031301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281519" y="559689"/>
            <a:ext cx="1591375" cy="8908794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7395" y="559689"/>
            <a:ext cx="4681870" cy="8908794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36871-1617-465C-8805-3C77AFC03721}" type="datetimeFigureOut">
              <a:rPr kumimoji="1" lang="ja-JP" altLang="en-US" smtClean="0"/>
              <a:t>2026/6/18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39FCE-4F4B-42E2-9823-F88755D7EE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079710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36871-1617-465C-8805-3C77AFC03721}" type="datetimeFigureOut">
              <a:rPr kumimoji="1" lang="ja-JP" altLang="en-US" smtClean="0"/>
              <a:t>2026/6/18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39FCE-4F4B-42E2-9823-F88755D7EE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140595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552" y="2620809"/>
            <a:ext cx="6365498" cy="4372876"/>
          </a:xfrm>
        </p:spPr>
        <p:txBody>
          <a:bodyPr anchor="b"/>
          <a:lstStyle>
            <a:lvl1pPr>
              <a:defRPr sz="4843"/>
            </a:lvl1pPr>
          </a:lstStyle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3552" y="7035054"/>
            <a:ext cx="6365498" cy="2299592"/>
          </a:xfrm>
        </p:spPr>
        <p:txBody>
          <a:bodyPr/>
          <a:lstStyle>
            <a:lvl1pPr marL="0" indent="0">
              <a:buNone/>
              <a:defRPr sz="1937">
                <a:solidFill>
                  <a:schemeClr val="tx1">
                    <a:tint val="82000"/>
                  </a:schemeClr>
                </a:solidFill>
              </a:defRPr>
            </a:lvl1pPr>
            <a:lvl2pPr marL="369006" indent="0">
              <a:buNone/>
              <a:defRPr sz="1614">
                <a:solidFill>
                  <a:schemeClr val="tx1">
                    <a:tint val="82000"/>
                  </a:schemeClr>
                </a:solidFill>
              </a:defRPr>
            </a:lvl2pPr>
            <a:lvl3pPr marL="738012" indent="0">
              <a:buNone/>
              <a:defRPr sz="1453">
                <a:solidFill>
                  <a:schemeClr val="tx1">
                    <a:tint val="82000"/>
                  </a:schemeClr>
                </a:solidFill>
              </a:defRPr>
            </a:lvl3pPr>
            <a:lvl4pPr marL="1107018" indent="0">
              <a:buNone/>
              <a:defRPr sz="1291">
                <a:solidFill>
                  <a:schemeClr val="tx1">
                    <a:tint val="82000"/>
                  </a:schemeClr>
                </a:solidFill>
              </a:defRPr>
            </a:lvl4pPr>
            <a:lvl5pPr marL="1476024" indent="0">
              <a:buNone/>
              <a:defRPr sz="1291">
                <a:solidFill>
                  <a:schemeClr val="tx1">
                    <a:tint val="82000"/>
                  </a:schemeClr>
                </a:solidFill>
              </a:defRPr>
            </a:lvl5pPr>
            <a:lvl6pPr marL="1845031" indent="0">
              <a:buNone/>
              <a:defRPr sz="1291">
                <a:solidFill>
                  <a:schemeClr val="tx1">
                    <a:tint val="82000"/>
                  </a:schemeClr>
                </a:solidFill>
              </a:defRPr>
            </a:lvl6pPr>
            <a:lvl7pPr marL="2214037" indent="0">
              <a:buNone/>
              <a:defRPr sz="1291">
                <a:solidFill>
                  <a:schemeClr val="tx1">
                    <a:tint val="82000"/>
                  </a:schemeClr>
                </a:solidFill>
              </a:defRPr>
            </a:lvl7pPr>
            <a:lvl8pPr marL="2583043" indent="0">
              <a:buNone/>
              <a:defRPr sz="1291">
                <a:solidFill>
                  <a:schemeClr val="tx1">
                    <a:tint val="82000"/>
                  </a:schemeClr>
                </a:solidFill>
              </a:defRPr>
            </a:lvl8pPr>
            <a:lvl9pPr marL="2952049" indent="0">
              <a:buNone/>
              <a:defRPr sz="1291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36871-1617-465C-8805-3C77AFC03721}" type="datetimeFigureOut">
              <a:rPr kumimoji="1" lang="ja-JP" altLang="en-US" smtClean="0"/>
              <a:t>2026/6/18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39FCE-4F4B-42E2-9823-F88755D7EE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387106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7395" y="2798447"/>
            <a:ext cx="3136622" cy="667003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36271" y="2798447"/>
            <a:ext cx="3136622" cy="667003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36871-1617-465C-8805-3C77AFC03721}" type="datetimeFigureOut">
              <a:rPr kumimoji="1" lang="ja-JP" altLang="en-US" smtClean="0"/>
              <a:t>2026/6/18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39FCE-4F4B-42E2-9823-F88755D7EE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8877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356" y="559692"/>
            <a:ext cx="6365498" cy="2031916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357" y="2577005"/>
            <a:ext cx="3122207" cy="1262950"/>
          </a:xfrm>
        </p:spPr>
        <p:txBody>
          <a:bodyPr anchor="b"/>
          <a:lstStyle>
            <a:lvl1pPr marL="0" indent="0">
              <a:buNone/>
              <a:defRPr sz="1937" b="1"/>
            </a:lvl1pPr>
            <a:lvl2pPr marL="369006" indent="0">
              <a:buNone/>
              <a:defRPr sz="1614" b="1"/>
            </a:lvl2pPr>
            <a:lvl3pPr marL="738012" indent="0">
              <a:buNone/>
              <a:defRPr sz="1453" b="1"/>
            </a:lvl3pPr>
            <a:lvl4pPr marL="1107018" indent="0">
              <a:buNone/>
              <a:defRPr sz="1291" b="1"/>
            </a:lvl4pPr>
            <a:lvl5pPr marL="1476024" indent="0">
              <a:buNone/>
              <a:defRPr sz="1291" b="1"/>
            </a:lvl5pPr>
            <a:lvl6pPr marL="1845031" indent="0">
              <a:buNone/>
              <a:defRPr sz="1291" b="1"/>
            </a:lvl6pPr>
            <a:lvl7pPr marL="2214037" indent="0">
              <a:buNone/>
              <a:defRPr sz="1291" b="1"/>
            </a:lvl7pPr>
            <a:lvl8pPr marL="2583043" indent="0">
              <a:buNone/>
              <a:defRPr sz="1291" b="1"/>
            </a:lvl8pPr>
            <a:lvl9pPr marL="2952049" indent="0">
              <a:buNone/>
              <a:defRPr sz="1291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357" y="3839955"/>
            <a:ext cx="3122207" cy="564799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736271" y="2577005"/>
            <a:ext cx="3137584" cy="1262950"/>
          </a:xfrm>
        </p:spPr>
        <p:txBody>
          <a:bodyPr anchor="b"/>
          <a:lstStyle>
            <a:lvl1pPr marL="0" indent="0">
              <a:buNone/>
              <a:defRPr sz="1937" b="1"/>
            </a:lvl1pPr>
            <a:lvl2pPr marL="369006" indent="0">
              <a:buNone/>
              <a:defRPr sz="1614" b="1"/>
            </a:lvl2pPr>
            <a:lvl3pPr marL="738012" indent="0">
              <a:buNone/>
              <a:defRPr sz="1453" b="1"/>
            </a:lvl3pPr>
            <a:lvl4pPr marL="1107018" indent="0">
              <a:buNone/>
              <a:defRPr sz="1291" b="1"/>
            </a:lvl4pPr>
            <a:lvl5pPr marL="1476024" indent="0">
              <a:buNone/>
              <a:defRPr sz="1291" b="1"/>
            </a:lvl5pPr>
            <a:lvl6pPr marL="1845031" indent="0">
              <a:buNone/>
              <a:defRPr sz="1291" b="1"/>
            </a:lvl6pPr>
            <a:lvl7pPr marL="2214037" indent="0">
              <a:buNone/>
              <a:defRPr sz="1291" b="1"/>
            </a:lvl7pPr>
            <a:lvl8pPr marL="2583043" indent="0">
              <a:buNone/>
              <a:defRPr sz="1291" b="1"/>
            </a:lvl8pPr>
            <a:lvl9pPr marL="2952049" indent="0">
              <a:buNone/>
              <a:defRPr sz="1291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736271" y="3839955"/>
            <a:ext cx="3137584" cy="564799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36871-1617-465C-8805-3C77AFC03721}" type="datetimeFigureOut">
              <a:rPr kumimoji="1" lang="ja-JP" altLang="en-US" smtClean="0"/>
              <a:t>2026/6/18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39FCE-4F4B-42E2-9823-F88755D7EE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466418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36871-1617-465C-8805-3C77AFC03721}" type="datetimeFigureOut">
              <a:rPr kumimoji="1" lang="ja-JP" altLang="en-US" smtClean="0"/>
              <a:t>2026/6/18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39FCE-4F4B-42E2-9823-F88755D7EE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769544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36871-1617-465C-8805-3C77AFC03721}" type="datetimeFigureOut">
              <a:rPr kumimoji="1" lang="ja-JP" altLang="en-US" smtClean="0"/>
              <a:t>2026/6/18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39FCE-4F4B-42E2-9823-F88755D7EE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717970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356" y="700828"/>
            <a:ext cx="2380335" cy="2452899"/>
          </a:xfrm>
        </p:spPr>
        <p:txBody>
          <a:bodyPr anchor="b"/>
          <a:lstStyle>
            <a:lvl1pPr>
              <a:defRPr sz="2583"/>
            </a:lvl1pPr>
          </a:lstStyle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37584" y="1513597"/>
            <a:ext cx="3736271" cy="7470635"/>
          </a:xfrm>
        </p:spPr>
        <p:txBody>
          <a:bodyPr/>
          <a:lstStyle>
            <a:lvl1pPr>
              <a:defRPr sz="2583"/>
            </a:lvl1pPr>
            <a:lvl2pPr>
              <a:defRPr sz="2260"/>
            </a:lvl2pPr>
            <a:lvl3pPr>
              <a:defRPr sz="1937"/>
            </a:lvl3pPr>
            <a:lvl4pPr>
              <a:defRPr sz="1614"/>
            </a:lvl4pPr>
            <a:lvl5pPr>
              <a:defRPr sz="1614"/>
            </a:lvl5pPr>
            <a:lvl6pPr>
              <a:defRPr sz="1614"/>
            </a:lvl6pPr>
            <a:lvl7pPr>
              <a:defRPr sz="1614"/>
            </a:lvl7pPr>
            <a:lvl8pPr>
              <a:defRPr sz="1614"/>
            </a:lvl8pPr>
            <a:lvl9pPr>
              <a:defRPr sz="1614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8356" y="3153728"/>
            <a:ext cx="2380335" cy="5842670"/>
          </a:xfrm>
        </p:spPr>
        <p:txBody>
          <a:bodyPr/>
          <a:lstStyle>
            <a:lvl1pPr marL="0" indent="0">
              <a:buNone/>
              <a:defRPr sz="1291"/>
            </a:lvl1pPr>
            <a:lvl2pPr marL="369006" indent="0">
              <a:buNone/>
              <a:defRPr sz="1130"/>
            </a:lvl2pPr>
            <a:lvl3pPr marL="738012" indent="0">
              <a:buNone/>
              <a:defRPr sz="969"/>
            </a:lvl3pPr>
            <a:lvl4pPr marL="1107018" indent="0">
              <a:buNone/>
              <a:defRPr sz="807"/>
            </a:lvl4pPr>
            <a:lvl5pPr marL="1476024" indent="0">
              <a:buNone/>
              <a:defRPr sz="807"/>
            </a:lvl5pPr>
            <a:lvl6pPr marL="1845031" indent="0">
              <a:buNone/>
              <a:defRPr sz="807"/>
            </a:lvl6pPr>
            <a:lvl7pPr marL="2214037" indent="0">
              <a:buNone/>
              <a:defRPr sz="807"/>
            </a:lvl7pPr>
            <a:lvl8pPr marL="2583043" indent="0">
              <a:buNone/>
              <a:defRPr sz="807"/>
            </a:lvl8pPr>
            <a:lvl9pPr marL="2952049" indent="0">
              <a:buNone/>
              <a:defRPr sz="807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36871-1617-465C-8805-3C77AFC03721}" type="datetimeFigureOut">
              <a:rPr kumimoji="1" lang="ja-JP" altLang="en-US" smtClean="0"/>
              <a:t>2026/6/18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39FCE-4F4B-42E2-9823-F88755D7EE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393176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356" y="700828"/>
            <a:ext cx="2380335" cy="2452899"/>
          </a:xfrm>
        </p:spPr>
        <p:txBody>
          <a:bodyPr anchor="b"/>
          <a:lstStyle>
            <a:lvl1pPr>
              <a:defRPr sz="2583"/>
            </a:lvl1pPr>
          </a:lstStyle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137584" y="1513597"/>
            <a:ext cx="3736271" cy="7470635"/>
          </a:xfrm>
        </p:spPr>
        <p:txBody>
          <a:bodyPr anchor="t"/>
          <a:lstStyle>
            <a:lvl1pPr marL="0" indent="0">
              <a:buNone/>
              <a:defRPr sz="2583"/>
            </a:lvl1pPr>
            <a:lvl2pPr marL="369006" indent="0">
              <a:buNone/>
              <a:defRPr sz="2260"/>
            </a:lvl2pPr>
            <a:lvl3pPr marL="738012" indent="0">
              <a:buNone/>
              <a:defRPr sz="1937"/>
            </a:lvl3pPr>
            <a:lvl4pPr marL="1107018" indent="0">
              <a:buNone/>
              <a:defRPr sz="1614"/>
            </a:lvl4pPr>
            <a:lvl5pPr marL="1476024" indent="0">
              <a:buNone/>
              <a:defRPr sz="1614"/>
            </a:lvl5pPr>
            <a:lvl6pPr marL="1845031" indent="0">
              <a:buNone/>
              <a:defRPr sz="1614"/>
            </a:lvl6pPr>
            <a:lvl7pPr marL="2214037" indent="0">
              <a:buNone/>
              <a:defRPr sz="1614"/>
            </a:lvl7pPr>
            <a:lvl8pPr marL="2583043" indent="0">
              <a:buNone/>
              <a:defRPr sz="1614"/>
            </a:lvl8pPr>
            <a:lvl9pPr marL="2952049" indent="0">
              <a:buNone/>
              <a:defRPr sz="1614"/>
            </a:lvl9pPr>
          </a:lstStyle>
          <a:p>
            <a:r>
              <a:rPr lang="ja-JP" altLang="en-US"/>
              <a:t>アイコンをクリックして図を追加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8356" y="3153728"/>
            <a:ext cx="2380335" cy="5842670"/>
          </a:xfrm>
        </p:spPr>
        <p:txBody>
          <a:bodyPr/>
          <a:lstStyle>
            <a:lvl1pPr marL="0" indent="0">
              <a:buNone/>
              <a:defRPr sz="1291"/>
            </a:lvl1pPr>
            <a:lvl2pPr marL="369006" indent="0">
              <a:buNone/>
              <a:defRPr sz="1130"/>
            </a:lvl2pPr>
            <a:lvl3pPr marL="738012" indent="0">
              <a:buNone/>
              <a:defRPr sz="969"/>
            </a:lvl3pPr>
            <a:lvl4pPr marL="1107018" indent="0">
              <a:buNone/>
              <a:defRPr sz="807"/>
            </a:lvl4pPr>
            <a:lvl5pPr marL="1476024" indent="0">
              <a:buNone/>
              <a:defRPr sz="807"/>
            </a:lvl5pPr>
            <a:lvl6pPr marL="1845031" indent="0">
              <a:buNone/>
              <a:defRPr sz="807"/>
            </a:lvl6pPr>
            <a:lvl7pPr marL="2214037" indent="0">
              <a:buNone/>
              <a:defRPr sz="807"/>
            </a:lvl7pPr>
            <a:lvl8pPr marL="2583043" indent="0">
              <a:buNone/>
              <a:defRPr sz="807"/>
            </a:lvl8pPr>
            <a:lvl9pPr marL="2952049" indent="0">
              <a:buNone/>
              <a:defRPr sz="807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36871-1617-465C-8805-3C77AFC03721}" type="datetimeFigureOut">
              <a:rPr kumimoji="1" lang="ja-JP" altLang="en-US" smtClean="0"/>
              <a:t>2026/6/18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39FCE-4F4B-42E2-9823-F88755D7EE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07882365"/>
      </p:ext>
    </p:extLst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07395" y="559692"/>
            <a:ext cx="6365498" cy="20319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7395" y="2798447"/>
            <a:ext cx="6365498" cy="66700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7395" y="9743463"/>
            <a:ext cx="1660565" cy="5596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69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BC36871-1617-465C-8805-3C77AFC03721}" type="datetimeFigureOut">
              <a:rPr kumimoji="1" lang="ja-JP" altLang="en-US" smtClean="0"/>
              <a:t>2026/6/18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44721" y="9743463"/>
            <a:ext cx="2490847" cy="5596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69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212328" y="9743463"/>
            <a:ext cx="1660565" cy="5596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69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E739FCE-4F4B-42E2-9823-F88755D7EE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082260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38012" rtl="0" eaLnBrk="1" latinLnBrk="0" hangingPunct="1">
        <a:lnSpc>
          <a:spcPct val="90000"/>
        </a:lnSpc>
        <a:spcBef>
          <a:spcPct val="0"/>
        </a:spcBef>
        <a:buNone/>
        <a:defRPr kumimoji="1" sz="355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4503" indent="-184503" algn="l" defTabSz="738012" rtl="0" eaLnBrk="1" latinLnBrk="0" hangingPunct="1">
        <a:lnSpc>
          <a:spcPct val="90000"/>
        </a:lnSpc>
        <a:spcBef>
          <a:spcPts val="807"/>
        </a:spcBef>
        <a:buFont typeface="Arial" panose="020B0604020202020204" pitchFamily="34" charset="0"/>
        <a:buChar char="•"/>
        <a:defRPr kumimoji="1" sz="2260" kern="1200">
          <a:solidFill>
            <a:schemeClr val="tx1"/>
          </a:solidFill>
          <a:latin typeface="+mn-lt"/>
          <a:ea typeface="+mn-ea"/>
          <a:cs typeface="+mn-cs"/>
        </a:defRPr>
      </a:lvl1pPr>
      <a:lvl2pPr marL="553509" indent="-184503" algn="l" defTabSz="738012" rtl="0" eaLnBrk="1" latinLnBrk="0" hangingPunct="1">
        <a:lnSpc>
          <a:spcPct val="90000"/>
        </a:lnSpc>
        <a:spcBef>
          <a:spcPts val="404"/>
        </a:spcBef>
        <a:buFont typeface="Arial" panose="020B0604020202020204" pitchFamily="34" charset="0"/>
        <a:buChar char="•"/>
        <a:defRPr kumimoji="1" sz="1937" kern="1200">
          <a:solidFill>
            <a:schemeClr val="tx1"/>
          </a:solidFill>
          <a:latin typeface="+mn-lt"/>
          <a:ea typeface="+mn-ea"/>
          <a:cs typeface="+mn-cs"/>
        </a:defRPr>
      </a:lvl2pPr>
      <a:lvl3pPr marL="922515" indent="-184503" algn="l" defTabSz="738012" rtl="0" eaLnBrk="1" latinLnBrk="0" hangingPunct="1">
        <a:lnSpc>
          <a:spcPct val="90000"/>
        </a:lnSpc>
        <a:spcBef>
          <a:spcPts val="404"/>
        </a:spcBef>
        <a:buFont typeface="Arial" panose="020B0604020202020204" pitchFamily="34" charset="0"/>
        <a:buChar char="•"/>
        <a:defRPr kumimoji="1" sz="1614" kern="1200">
          <a:solidFill>
            <a:schemeClr val="tx1"/>
          </a:solidFill>
          <a:latin typeface="+mn-lt"/>
          <a:ea typeface="+mn-ea"/>
          <a:cs typeface="+mn-cs"/>
        </a:defRPr>
      </a:lvl3pPr>
      <a:lvl4pPr marL="1291521" indent="-184503" algn="l" defTabSz="738012" rtl="0" eaLnBrk="1" latinLnBrk="0" hangingPunct="1">
        <a:lnSpc>
          <a:spcPct val="90000"/>
        </a:lnSpc>
        <a:spcBef>
          <a:spcPts val="404"/>
        </a:spcBef>
        <a:buFont typeface="Arial" panose="020B0604020202020204" pitchFamily="34" charset="0"/>
        <a:buChar char="•"/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4pPr>
      <a:lvl5pPr marL="1660528" indent="-184503" algn="l" defTabSz="738012" rtl="0" eaLnBrk="1" latinLnBrk="0" hangingPunct="1">
        <a:lnSpc>
          <a:spcPct val="90000"/>
        </a:lnSpc>
        <a:spcBef>
          <a:spcPts val="404"/>
        </a:spcBef>
        <a:buFont typeface="Arial" panose="020B0604020202020204" pitchFamily="34" charset="0"/>
        <a:buChar char="•"/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5pPr>
      <a:lvl6pPr marL="2029534" indent="-184503" algn="l" defTabSz="738012" rtl="0" eaLnBrk="1" latinLnBrk="0" hangingPunct="1">
        <a:lnSpc>
          <a:spcPct val="90000"/>
        </a:lnSpc>
        <a:spcBef>
          <a:spcPts val="404"/>
        </a:spcBef>
        <a:buFont typeface="Arial" panose="020B0604020202020204" pitchFamily="34" charset="0"/>
        <a:buChar char="•"/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6pPr>
      <a:lvl7pPr marL="2398540" indent="-184503" algn="l" defTabSz="738012" rtl="0" eaLnBrk="1" latinLnBrk="0" hangingPunct="1">
        <a:lnSpc>
          <a:spcPct val="90000"/>
        </a:lnSpc>
        <a:spcBef>
          <a:spcPts val="404"/>
        </a:spcBef>
        <a:buFont typeface="Arial" panose="020B0604020202020204" pitchFamily="34" charset="0"/>
        <a:buChar char="•"/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7pPr>
      <a:lvl8pPr marL="2767546" indent="-184503" algn="l" defTabSz="738012" rtl="0" eaLnBrk="1" latinLnBrk="0" hangingPunct="1">
        <a:lnSpc>
          <a:spcPct val="90000"/>
        </a:lnSpc>
        <a:spcBef>
          <a:spcPts val="404"/>
        </a:spcBef>
        <a:buFont typeface="Arial" panose="020B0604020202020204" pitchFamily="34" charset="0"/>
        <a:buChar char="•"/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8pPr>
      <a:lvl9pPr marL="3136552" indent="-184503" algn="l" defTabSz="738012" rtl="0" eaLnBrk="1" latinLnBrk="0" hangingPunct="1">
        <a:lnSpc>
          <a:spcPct val="90000"/>
        </a:lnSpc>
        <a:spcBef>
          <a:spcPts val="404"/>
        </a:spcBef>
        <a:buFont typeface="Arial" panose="020B0604020202020204" pitchFamily="34" charset="0"/>
        <a:buChar char="•"/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38012" rtl="0" eaLnBrk="1" latinLnBrk="0" hangingPunct="1"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1pPr>
      <a:lvl2pPr marL="369006" algn="l" defTabSz="738012" rtl="0" eaLnBrk="1" latinLnBrk="0" hangingPunct="1"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2pPr>
      <a:lvl3pPr marL="738012" algn="l" defTabSz="738012" rtl="0" eaLnBrk="1" latinLnBrk="0" hangingPunct="1"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3pPr>
      <a:lvl4pPr marL="1107018" algn="l" defTabSz="738012" rtl="0" eaLnBrk="1" latinLnBrk="0" hangingPunct="1"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4pPr>
      <a:lvl5pPr marL="1476024" algn="l" defTabSz="738012" rtl="0" eaLnBrk="1" latinLnBrk="0" hangingPunct="1"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5pPr>
      <a:lvl6pPr marL="1845031" algn="l" defTabSz="738012" rtl="0" eaLnBrk="1" latinLnBrk="0" hangingPunct="1"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6pPr>
      <a:lvl7pPr marL="2214037" algn="l" defTabSz="738012" rtl="0" eaLnBrk="1" latinLnBrk="0" hangingPunct="1"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7pPr>
      <a:lvl8pPr marL="2583043" algn="l" defTabSz="738012" rtl="0" eaLnBrk="1" latinLnBrk="0" hangingPunct="1"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8pPr>
      <a:lvl9pPr marL="2952049" algn="l" defTabSz="738012" rtl="0" eaLnBrk="1" latinLnBrk="0" hangingPunct="1"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4.xml" Type="http://schemas.openxmlformats.org/officeDocument/2006/relationships/slideLayout"/><Relationship Id="rId2" Target="../media/image1.jpeg" Type="http://schemas.openxmlformats.org/officeDocument/2006/relationships/image"/><Relationship Id="rId3" Target="../media/image2.png" Type="http://schemas.openxmlformats.org/officeDocument/2006/relationships/image"/><Relationship Id="rId4" Target="../media/image3.png" Type="http://schemas.openxmlformats.org/officeDocument/2006/relationships/image"/><Relationship Id="rId5" Target="../media/hdphoto1.wdp" Type="http://schemas.microsoft.com/office/2007/relationships/hdphoto"/><Relationship Id="rId6" Target="../media/image4.png" Type="http://schemas.openxmlformats.org/officeDocument/2006/relationships/image"/><Relationship Id="rId7" Target="../media/hdphoto2.wdp" Type="http://schemas.microsoft.com/office/2007/relationships/hdphoto"/><Relationship Id="rId8" Target="../media/image5.png" Type="http://schemas.openxmlformats.org/officeDocument/2006/relationships/image"/><Relationship Id="rId9" Target="../media/image6.png" Type="http://schemas.openxmlformats.org/officeDocument/2006/relationships/image"/></Relationships>
</file>

<file path=ppt/slides/_rels/slide2.xml.rels><?xml version="1.0" encoding="UTF-8" standalone="yes"?><Relationships xmlns="http://schemas.openxmlformats.org/package/2006/relationships"><Relationship Id="rId1" Target="../slideLayouts/slideLayout4.xml" Type="http://schemas.openxmlformats.org/officeDocument/2006/relationships/slideLayout"/><Relationship Id="rId2" Target="../media/image7.emf" Type="http://schemas.openxmlformats.org/officeDocument/2006/relationships/image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4305AAF-A061-0C9E-2B76-43C7BD957D46}"/>
              </a:ext>
            </a:extLst>
          </p:cNvPr>
          <p:cNvSpPr/>
          <p:nvPr/>
        </p:nvSpPr>
        <p:spPr>
          <a:xfrm>
            <a:off x="0" y="0"/>
            <a:ext cx="7384255" cy="10512425"/>
          </a:xfrm>
          <a:prstGeom prst="rect">
            <a:avLst/>
          </a:prstGeom>
          <a:solidFill>
            <a:srgbClr val="FAC11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6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6" name="四角形: 角を丸くする 5">
            <a:extLst>
              <a:ext uri="{FF2B5EF4-FFF2-40B4-BE49-F238E27FC236}">
                <a16:creationId xmlns:a16="http://schemas.microsoft.com/office/drawing/2014/main" id="{EB64A891-A633-9B64-F9C5-65D47023F67E}"/>
              </a:ext>
            </a:extLst>
          </p:cNvPr>
          <p:cNvSpPr/>
          <p:nvPr/>
        </p:nvSpPr>
        <p:spPr>
          <a:xfrm>
            <a:off x="290695" y="2725394"/>
            <a:ext cx="6715939" cy="7508416"/>
          </a:xfrm>
          <a:prstGeom prst="roundRect">
            <a:avLst>
              <a:gd name="adj" fmla="val 1802"/>
            </a:avLst>
          </a:prstGeom>
          <a:solidFill>
            <a:schemeClr val="bg1"/>
          </a:solidFill>
          <a:ln w="76200">
            <a:solidFill>
              <a:srgbClr val="474B4B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游ゴシック" panose="020B0400000000000000" pitchFamily="50" charset="-128"/>
              <a:cs typeface="+mn-cs"/>
            </a:endParaRPr>
          </a:p>
        </p:txBody>
      </p:sp>
      <p:pic>
        <p:nvPicPr>
          <p:cNvPr id="25" name="コンテンツ プレースホルダー 24" descr="ダイアグラム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906DABF2-69BC-008E-EC92-F0C420F079E1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1071" y="8705577"/>
            <a:ext cx="2190544" cy="1382041"/>
          </a:xfrm>
        </p:spPr>
      </p:pic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63E50870-EA13-5709-6B5D-63B8711771F7}"/>
              </a:ext>
            </a:extLst>
          </p:cNvPr>
          <p:cNvSpPr txBox="1"/>
          <p:nvPr/>
        </p:nvSpPr>
        <p:spPr>
          <a:xfrm>
            <a:off x="1283590" y="5537621"/>
            <a:ext cx="5284713" cy="2539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05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面接希望の方は応募書類・ハローワークの紹介状（当日⑥番窓口で発行も可能です）</a:t>
            </a:r>
            <a:endParaRPr kumimoji="0" lang="ja-JP" altLang="en-US" sz="10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</p:txBody>
      </p:sp>
      <p:sp>
        <p:nvSpPr>
          <p:cNvPr id="3" name="テキスト ボックス 4">
            <a:extLst>
              <a:ext uri="{FF2B5EF4-FFF2-40B4-BE49-F238E27FC236}">
                <a16:creationId xmlns:a16="http://schemas.microsoft.com/office/drawing/2014/main" id="{184D27F0-702F-EC5C-616E-3C69E087F2F3}"/>
              </a:ext>
            </a:extLst>
          </p:cNvPr>
          <p:cNvSpPr txBox="1"/>
          <p:nvPr/>
        </p:nvSpPr>
        <p:spPr>
          <a:xfrm>
            <a:off x="415142" y="8810345"/>
            <a:ext cx="4038956" cy="127727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3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　●お問い合わせ●</a:t>
            </a:r>
            <a:br>
              <a:rPr kumimoji="1" lang="en-US" altLang="ja-JP" sz="13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</a:br>
            <a:r>
              <a:rPr kumimoji="1" lang="ja-JP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　</a:t>
            </a:r>
            <a:r>
              <a:rPr kumimoji="1" lang="ja-JP" altLang="en-US" sz="16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ハローワーク堺　職業相談第</a:t>
            </a:r>
            <a:r>
              <a:rPr kumimoji="1" lang="en-US" altLang="ja-JP" sz="16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1</a:t>
            </a:r>
            <a:r>
              <a:rPr kumimoji="1" lang="ja-JP" altLang="en-US" sz="16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部門</a:t>
            </a:r>
            <a:br>
              <a:rPr kumimoji="1" lang="en-US" altLang="ja-JP" sz="1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</a:br>
            <a:r>
              <a:rPr kumimoji="1" lang="ja-JP" altLang="en-US" sz="10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　</a:t>
            </a:r>
            <a:r>
              <a:rPr kumimoji="1" lang="ja-JP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堺市堺区南瓦町</a:t>
            </a:r>
            <a:r>
              <a:rPr kumimoji="1" lang="en-US" altLang="ja-JP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2-29</a:t>
            </a:r>
            <a:r>
              <a:rPr kumimoji="1" lang="ja-JP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　堺地方合同庁舎</a:t>
            </a:r>
            <a:r>
              <a:rPr kumimoji="1" lang="en-US" altLang="ja-JP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2F</a:t>
            </a:r>
            <a:r>
              <a:rPr kumimoji="1" lang="ja-JP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 </a:t>
            </a:r>
            <a:r>
              <a:rPr kumimoji="1" lang="en-US" altLang="ja-JP" sz="12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6</a:t>
            </a:r>
            <a:r>
              <a:rPr kumimoji="1" lang="ja-JP" altLang="en-US" sz="12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番</a:t>
            </a:r>
            <a:r>
              <a:rPr kumimoji="1" lang="ja-JP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窓口</a:t>
            </a:r>
            <a:endParaRPr kumimoji="1" lang="en-US" altLang="ja-JP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　</a:t>
            </a:r>
            <a:r>
              <a:rPr kumimoji="1" lang="en-US" altLang="ja-JP" sz="12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TEL</a:t>
            </a:r>
            <a:r>
              <a:rPr kumimoji="1" lang="ja-JP" altLang="en-US" sz="12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 </a:t>
            </a:r>
            <a:r>
              <a:rPr kumimoji="1" lang="en-US" altLang="ja-JP" sz="14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072-238-8301</a:t>
            </a:r>
            <a:r>
              <a:rPr kumimoji="1" lang="ja-JP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　部門コード</a:t>
            </a:r>
            <a:r>
              <a:rPr kumimoji="1" lang="ja-JP" altLang="en-US" sz="14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４１＃</a:t>
            </a:r>
            <a:br>
              <a:rPr kumimoji="1" lang="en-US" altLang="ja-JP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</a:br>
            <a:r>
              <a:rPr kumimoji="1" lang="ja-JP" altLang="en-US" sz="10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　　</a:t>
            </a:r>
            <a:r>
              <a:rPr kumimoji="1" lang="ja-JP" alt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ご利用時間　</a:t>
            </a:r>
            <a:r>
              <a:rPr kumimoji="1" lang="en-US" altLang="ja-JP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Arial" panose="020B0604020202020204" pitchFamily="34" charset="0"/>
              </a:rPr>
              <a:t>8:30</a:t>
            </a:r>
            <a:r>
              <a:rPr kumimoji="1" lang="ja-JP" alt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Arial" panose="020B0604020202020204" pitchFamily="34" charset="0"/>
              </a:rPr>
              <a:t>～</a:t>
            </a:r>
            <a:r>
              <a:rPr kumimoji="1" lang="en-US" altLang="ja-JP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Arial" panose="020B0604020202020204" pitchFamily="34" charset="0"/>
              </a:rPr>
              <a:t>17:15</a:t>
            </a:r>
            <a:r>
              <a:rPr kumimoji="1" lang="ja-JP" alt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Arial" panose="020B0604020202020204" pitchFamily="34" charset="0"/>
              </a:rPr>
              <a:t>（月～金）</a:t>
            </a:r>
            <a:br>
              <a:rPr kumimoji="1" lang="en-US" altLang="ja-JP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Arial" panose="020B0604020202020204" pitchFamily="34" charset="0"/>
              </a:rPr>
            </a:br>
            <a:r>
              <a:rPr kumimoji="1" lang="ja-JP" alt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Arial" panose="020B0604020202020204" pitchFamily="34" charset="0"/>
              </a:rPr>
              <a:t>（土・日・休祝日休み）</a:t>
            </a:r>
            <a:endParaRPr kumimoji="1" lang="ja-JP" altLang="en-US" sz="11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2E9F4A6B-DE49-F8E2-3B38-8B1A9894B633}"/>
              </a:ext>
            </a:extLst>
          </p:cNvPr>
          <p:cNvSpPr/>
          <p:nvPr/>
        </p:nvSpPr>
        <p:spPr>
          <a:xfrm>
            <a:off x="411317" y="1856003"/>
            <a:ext cx="3967895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400" b="1" i="0" u="none" strike="noStrike" kern="1200" cap="none" spc="0" normalizeH="0" baseline="0" noProof="0">
                <a:ln>
                  <a:noFill/>
                </a:ln>
                <a:solidFill>
                  <a:srgbClr val="474B4B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募集中の求人について詳しく聞きたい！</a:t>
            </a:r>
            <a:endParaRPr kumimoji="0" lang="en-US" altLang="ja-JP" sz="1400" b="1" i="0" u="none" strike="noStrike" kern="1200" cap="none" spc="0" normalizeH="0" baseline="0" noProof="0">
              <a:ln>
                <a:noFill/>
              </a:ln>
              <a:solidFill>
                <a:srgbClr val="474B4B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400" b="1" i="0" u="none" strike="noStrike" kern="1200" cap="none" spc="0" normalizeH="0" baseline="0" noProof="0">
                <a:ln>
                  <a:noFill/>
                </a:ln>
                <a:solidFill>
                  <a:srgbClr val="474B4B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面接を受けたい！</a:t>
            </a:r>
          </a:p>
        </p:txBody>
      </p:sp>
      <p:sp>
        <p:nvSpPr>
          <p:cNvPr id="19" name="楕円 18">
            <a:extLst>
              <a:ext uri="{FF2B5EF4-FFF2-40B4-BE49-F238E27FC236}">
                <a16:creationId xmlns:a16="http://schemas.microsoft.com/office/drawing/2014/main" id="{A744CC35-5AD6-0455-E3CC-649E81F142EA}"/>
              </a:ext>
            </a:extLst>
          </p:cNvPr>
          <p:cNvSpPr/>
          <p:nvPr/>
        </p:nvSpPr>
        <p:spPr>
          <a:xfrm>
            <a:off x="5517323" y="238771"/>
            <a:ext cx="1657350" cy="165600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游ゴシック" panose="020B0400000000000000" pitchFamily="50" charset="-128"/>
              <a:cs typeface="+mn-cs"/>
            </a:endParaRPr>
          </a:p>
        </p:txBody>
      </p:sp>
      <p:pic>
        <p:nvPicPr>
          <p:cNvPr id="28" name="図 27">
            <a:extLst>
              <a:ext uri="{FF2B5EF4-FFF2-40B4-BE49-F238E27FC236}">
                <a16:creationId xmlns:a16="http://schemas.microsoft.com/office/drawing/2014/main" id="{F1849947-7BD3-37F8-C2B6-9D10A81E9D6C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r="16116" b="-7067"/>
          <a:stretch/>
        </p:blipFill>
        <p:spPr>
          <a:xfrm>
            <a:off x="1042771" y="2229313"/>
            <a:ext cx="3774814" cy="385442"/>
          </a:xfrm>
          <a:prstGeom prst="rect">
            <a:avLst/>
          </a:prstGeom>
        </p:spPr>
      </p:pic>
      <p:sp>
        <p:nvSpPr>
          <p:cNvPr id="31" name="正方形/長方形 30">
            <a:extLst>
              <a:ext uri="{FF2B5EF4-FFF2-40B4-BE49-F238E27FC236}">
                <a16:creationId xmlns:a16="http://schemas.microsoft.com/office/drawing/2014/main" id="{1F02D301-9EC0-F4C2-C9C3-0309B759C908}"/>
              </a:ext>
            </a:extLst>
          </p:cNvPr>
          <p:cNvSpPr/>
          <p:nvPr/>
        </p:nvSpPr>
        <p:spPr>
          <a:xfrm>
            <a:off x="4441071" y="5860008"/>
            <a:ext cx="2190544" cy="2731772"/>
          </a:xfrm>
          <a:prstGeom prst="rect">
            <a:avLst/>
          </a:prstGeom>
          <a:solidFill>
            <a:srgbClr val="F18D0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997F586F-4D0C-6922-0F18-B3778EBE4836}"/>
              </a:ext>
            </a:extLst>
          </p:cNvPr>
          <p:cNvSpPr txBox="1"/>
          <p:nvPr/>
        </p:nvSpPr>
        <p:spPr>
          <a:xfrm>
            <a:off x="4512936" y="5916969"/>
            <a:ext cx="2090903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600" b="1" i="0" u="none" strike="noStrike" kern="120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募集する仕事の内容</a:t>
            </a: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2C427AB9-1B61-9B7C-6E1D-6423707CB1A7}"/>
              </a:ext>
            </a:extLst>
          </p:cNvPr>
          <p:cNvSpPr txBox="1"/>
          <p:nvPr/>
        </p:nvSpPr>
        <p:spPr>
          <a:xfrm>
            <a:off x="4565192" y="6310325"/>
            <a:ext cx="1917495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600" b="1" i="0" u="none" strike="noStrike" kern="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○○○○</a:t>
            </a:r>
            <a:endParaRPr kumimoji="0" lang="ja-JP" altLang="en-US" sz="1600" b="1" i="0" u="none" strike="noStrike" kern="1200" cap="none" spc="0" normalizeH="0" baseline="0" noProof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</p:txBody>
      </p:sp>
      <p:sp>
        <p:nvSpPr>
          <p:cNvPr id="39" name="テキスト ボックス 38">
            <a:extLst>
              <a:ext uri="{FF2B5EF4-FFF2-40B4-BE49-F238E27FC236}">
                <a16:creationId xmlns:a16="http://schemas.microsoft.com/office/drawing/2014/main" id="{E515A84B-E050-0B5B-0376-DCF40BC97C85}"/>
              </a:ext>
            </a:extLst>
          </p:cNvPr>
          <p:cNvSpPr txBox="1"/>
          <p:nvPr/>
        </p:nvSpPr>
        <p:spPr>
          <a:xfrm>
            <a:off x="587979" y="5333143"/>
            <a:ext cx="2639471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05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お持ち物：ハローワーク受付票</a:t>
            </a:r>
            <a:endParaRPr kumimoji="0" lang="ja-JP" altLang="en-US" sz="105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8337A17A-868C-63D7-DF44-AF70CBB87A68}"/>
              </a:ext>
            </a:extLst>
          </p:cNvPr>
          <p:cNvSpPr/>
          <p:nvPr/>
        </p:nvSpPr>
        <p:spPr>
          <a:xfrm>
            <a:off x="4561226" y="6287330"/>
            <a:ext cx="1912194" cy="2000155"/>
          </a:xfrm>
          <a:prstGeom prst="rect">
            <a:avLst/>
          </a:prstGeom>
          <a:noFill/>
          <a:ln w="38100"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30" name="テキスト ボックス 29">
            <a:extLst>
              <a:ext uri="{FF2B5EF4-FFF2-40B4-BE49-F238E27FC236}">
                <a16:creationId xmlns:a16="http://schemas.microsoft.com/office/drawing/2014/main" id="{22BCDA0B-8DDD-2155-A1CF-4496C032936E}"/>
              </a:ext>
            </a:extLst>
          </p:cNvPr>
          <p:cNvSpPr txBox="1"/>
          <p:nvPr/>
        </p:nvSpPr>
        <p:spPr>
          <a:xfrm>
            <a:off x="4563774" y="6600487"/>
            <a:ext cx="1917495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600" b="1" i="0" u="none" strike="noStrike" kern="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○○○○</a:t>
            </a:r>
            <a:endParaRPr kumimoji="0" lang="ja-JP" altLang="en-US" sz="1600" b="1" i="0" u="none" strike="noStrike" kern="1200" cap="none" spc="0" normalizeH="0" baseline="0" noProof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</p:txBody>
      </p:sp>
      <p:sp>
        <p:nvSpPr>
          <p:cNvPr id="45" name="テキスト ボックス 44">
            <a:extLst>
              <a:ext uri="{FF2B5EF4-FFF2-40B4-BE49-F238E27FC236}">
                <a16:creationId xmlns:a16="http://schemas.microsoft.com/office/drawing/2014/main" id="{581F18A1-0B89-ECA4-9EBD-1DEE1ED18B83}"/>
              </a:ext>
            </a:extLst>
          </p:cNvPr>
          <p:cNvSpPr txBox="1"/>
          <p:nvPr/>
        </p:nvSpPr>
        <p:spPr>
          <a:xfrm>
            <a:off x="4561226" y="6865996"/>
            <a:ext cx="1917495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600" b="1" i="0" u="none" strike="noStrike" kern="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○○○○</a:t>
            </a:r>
            <a:endParaRPr kumimoji="0" lang="ja-JP" altLang="en-US" sz="1600" b="1" i="0" u="none" strike="noStrike" kern="1200" cap="none" spc="0" normalizeH="0" baseline="0" noProof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</p:txBody>
      </p:sp>
      <p:sp>
        <p:nvSpPr>
          <p:cNvPr id="49" name="テキスト ボックス 48">
            <a:extLst>
              <a:ext uri="{FF2B5EF4-FFF2-40B4-BE49-F238E27FC236}">
                <a16:creationId xmlns:a16="http://schemas.microsoft.com/office/drawing/2014/main" id="{62A8BA4E-3DCC-BC50-A09C-36CCF6938B2B}"/>
              </a:ext>
            </a:extLst>
          </p:cNvPr>
          <p:cNvSpPr txBox="1"/>
          <p:nvPr/>
        </p:nvSpPr>
        <p:spPr>
          <a:xfrm>
            <a:off x="4558678" y="7128505"/>
            <a:ext cx="1917495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600" b="1" i="0" u="none" strike="noStrike" kern="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○○○○</a:t>
            </a:r>
            <a:endParaRPr kumimoji="0" lang="ja-JP" altLang="en-US" sz="1600" b="1" i="0" u="none" strike="noStrike" kern="1200" cap="none" spc="0" normalizeH="0" baseline="0" noProof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</p:txBody>
      </p:sp>
      <p:sp>
        <p:nvSpPr>
          <p:cNvPr id="50" name="テキスト ボックス 49">
            <a:extLst>
              <a:ext uri="{FF2B5EF4-FFF2-40B4-BE49-F238E27FC236}">
                <a16:creationId xmlns:a16="http://schemas.microsoft.com/office/drawing/2014/main" id="{A41574AD-CCE2-4B03-65E5-378C8E089D5E}"/>
              </a:ext>
            </a:extLst>
          </p:cNvPr>
          <p:cNvSpPr txBox="1"/>
          <p:nvPr/>
        </p:nvSpPr>
        <p:spPr>
          <a:xfrm>
            <a:off x="4556130" y="7394014"/>
            <a:ext cx="1917495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600" b="1" i="0" u="none" strike="noStrike" kern="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○○○○</a:t>
            </a:r>
            <a:endParaRPr kumimoji="0" lang="ja-JP" altLang="en-US" sz="1600" b="1" i="0" u="none" strike="noStrike" kern="1200" cap="none" spc="0" normalizeH="0" baseline="0" noProof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</p:txBody>
      </p:sp>
      <p:sp>
        <p:nvSpPr>
          <p:cNvPr id="10" name="テキスト ボックス 36">
            <a:extLst>
              <a:ext uri="{FF2B5EF4-FFF2-40B4-BE49-F238E27FC236}">
                <a16:creationId xmlns:a16="http://schemas.microsoft.com/office/drawing/2014/main" id="{13CA1F97-C7D4-78F5-2778-809BBC9888EB}"/>
              </a:ext>
            </a:extLst>
          </p:cNvPr>
          <p:cNvSpPr txBox="1"/>
          <p:nvPr/>
        </p:nvSpPr>
        <p:spPr>
          <a:xfrm>
            <a:off x="3496296" y="2495168"/>
            <a:ext cx="1750718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（お</a:t>
            </a:r>
            <a:r>
              <a:rPr kumimoji="0" lang="en-US" altLang="ja-JP" sz="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1</a:t>
            </a:r>
            <a:r>
              <a:rPr kumimoji="0" lang="ja-JP" altLang="en-US" sz="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人ずつ面談します）</a:t>
            </a:r>
            <a:endParaRPr kumimoji="0" lang="ja-JP" altLang="en-US" sz="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</p:txBody>
      </p:sp>
      <p:sp>
        <p:nvSpPr>
          <p:cNvPr id="33" name="テキスト ボックス 17">
            <a:extLst>
              <a:ext uri="{FF2B5EF4-FFF2-40B4-BE49-F238E27FC236}">
                <a16:creationId xmlns:a16="http://schemas.microsoft.com/office/drawing/2014/main" id="{25A60B70-53A2-B4DC-C2E4-0BE3FE96AA47}"/>
              </a:ext>
            </a:extLst>
          </p:cNvPr>
          <p:cNvSpPr txBox="1"/>
          <p:nvPr/>
        </p:nvSpPr>
        <p:spPr>
          <a:xfrm>
            <a:off x="545787" y="5116550"/>
            <a:ext cx="3728684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場所：ハローワーク堺</a:t>
            </a:r>
            <a:r>
              <a:rPr kumimoji="0" lang="en-US" altLang="ja-JP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2</a:t>
            </a:r>
            <a:r>
              <a:rPr kumimoji="0" lang="ja-JP" alt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階⑧番窓口前</a:t>
            </a:r>
          </a:p>
        </p:txBody>
      </p:sp>
      <p:sp>
        <p:nvSpPr>
          <p:cNvPr id="35" name="正方形/長方形 34">
            <a:extLst>
              <a:ext uri="{FF2B5EF4-FFF2-40B4-BE49-F238E27FC236}">
                <a16:creationId xmlns:a16="http://schemas.microsoft.com/office/drawing/2014/main" id="{017F4846-4152-8DB5-CAC1-B4F8E50BEB11}"/>
              </a:ext>
            </a:extLst>
          </p:cNvPr>
          <p:cNvSpPr/>
          <p:nvPr/>
        </p:nvSpPr>
        <p:spPr>
          <a:xfrm>
            <a:off x="586850" y="5857381"/>
            <a:ext cx="3581402" cy="2694339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36" name="テキスト ボックス 35">
            <a:extLst>
              <a:ext uri="{FF2B5EF4-FFF2-40B4-BE49-F238E27FC236}">
                <a16:creationId xmlns:a16="http://schemas.microsoft.com/office/drawing/2014/main" id="{C84386AD-8D4F-9A23-DA87-2BAFFCFF1938}"/>
              </a:ext>
            </a:extLst>
          </p:cNvPr>
          <p:cNvSpPr txBox="1"/>
          <p:nvPr/>
        </p:nvSpPr>
        <p:spPr>
          <a:xfrm>
            <a:off x="7508962" y="51080"/>
            <a:ext cx="3492868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8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ptos" panose="02110004020202020204"/>
                <a:ea typeface="游ゴシック" panose="020B0400000000000000" pitchFamily="50" charset="-128"/>
                <a:cs typeface="+mn-cs"/>
              </a:rPr>
              <a:t>①～④の赤い枠内を記入してください。</a:t>
            </a:r>
            <a:endParaRPr kumimoji="1" lang="en-US" altLang="ja-JP" sz="2800" b="1" i="0" u="none" strike="noStrike" kern="1200" cap="none" spc="0" normalizeH="0" baseline="0" noProof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ptos" panose="02110004020202020204"/>
              <a:ea typeface="游ゴシック" panose="020B0400000000000000" pitchFamily="50" charset="-128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8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ptos" panose="02110004020202020204"/>
                <a:ea typeface="游ゴシック" panose="020B0400000000000000" pitchFamily="50" charset="-128"/>
                <a:cs typeface="+mn-cs"/>
              </a:rPr>
              <a:t>枠を超えないようにご注意ください。</a:t>
            </a:r>
            <a:endParaRPr kumimoji="1" lang="en-US" altLang="ja-JP" sz="2800" b="1" i="0" u="none" strike="noStrike" kern="1200" cap="none" spc="0" normalizeH="0" baseline="0" noProof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ptos" panose="02110004020202020204"/>
              <a:ea typeface="游ゴシック" panose="020B0400000000000000" pitchFamily="50" charset="-128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8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ptos" panose="02110004020202020204"/>
                <a:ea typeface="游ゴシック" panose="020B0400000000000000" pitchFamily="50" charset="-128"/>
                <a:cs typeface="+mn-cs"/>
              </a:rPr>
              <a:t>↓</a:t>
            </a:r>
            <a:endParaRPr kumimoji="1" lang="en-US" altLang="ja-JP" sz="2800" b="1" i="0" u="none" strike="noStrike" kern="1200" cap="none" spc="0" normalizeH="0" baseline="0" noProof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ptos" panose="02110004020202020204"/>
              <a:ea typeface="游ゴシック" panose="020B0400000000000000" pitchFamily="50" charset="-128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8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ptos" panose="02110004020202020204"/>
                <a:ea typeface="游ゴシック" panose="020B0400000000000000" pitchFamily="50" charset="-128"/>
                <a:cs typeface="+mn-cs"/>
              </a:rPr>
              <a:t>赤い枠を削除してください。</a:t>
            </a:r>
            <a:endParaRPr kumimoji="1" lang="en-US" altLang="ja-JP" sz="2800" b="1" i="0" u="none" strike="noStrike" kern="1200" cap="none" spc="0" normalizeH="0" baseline="0" noProof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ptos" panose="02110004020202020204"/>
              <a:ea typeface="游ゴシック" panose="020B0400000000000000" pitchFamily="50" charset="-128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2800" b="1" i="0" u="none" strike="noStrike" kern="1200" cap="none" spc="0" normalizeH="0" baseline="0" noProof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ptos" panose="02110004020202020204"/>
              <a:ea typeface="游ゴシック" panose="020B0400000000000000" pitchFamily="50" charset="-128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28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ptos" panose="02110004020202020204"/>
                <a:ea typeface="游ゴシック" panose="020B0400000000000000" pitchFamily="50" charset="-128"/>
                <a:cs typeface="+mn-cs"/>
              </a:rPr>
              <a:t>※</a:t>
            </a:r>
            <a:r>
              <a:rPr kumimoji="1" lang="ja-JP" altLang="en-US" sz="28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ptos" panose="02110004020202020204"/>
                <a:ea typeface="游ゴシック" panose="020B0400000000000000" pitchFamily="50" charset="-128"/>
                <a:cs typeface="+mn-cs"/>
              </a:rPr>
              <a:t>フォントは変更しないでください。</a:t>
            </a:r>
          </a:p>
        </p:txBody>
      </p:sp>
      <p:sp>
        <p:nvSpPr>
          <p:cNvPr id="37" name="テキスト ボックス 36">
            <a:extLst>
              <a:ext uri="{FF2B5EF4-FFF2-40B4-BE49-F238E27FC236}">
                <a16:creationId xmlns:a16="http://schemas.microsoft.com/office/drawing/2014/main" id="{4110A747-21C4-EB8E-C0EE-251C45E8ED2A}"/>
              </a:ext>
            </a:extLst>
          </p:cNvPr>
          <p:cNvSpPr txBox="1"/>
          <p:nvPr/>
        </p:nvSpPr>
        <p:spPr>
          <a:xfrm>
            <a:off x="-1617930" y="3127567"/>
            <a:ext cx="173456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ptos" panose="02110004020202020204"/>
                <a:ea typeface="游ゴシック" panose="020B0400000000000000" pitchFamily="50" charset="-128"/>
                <a:cs typeface="+mn-cs"/>
              </a:rPr>
              <a:t>①会社名</a:t>
            </a:r>
          </a:p>
        </p:txBody>
      </p:sp>
      <p:sp>
        <p:nvSpPr>
          <p:cNvPr id="38" name="テキスト ボックス 37">
            <a:extLst>
              <a:ext uri="{FF2B5EF4-FFF2-40B4-BE49-F238E27FC236}">
                <a16:creationId xmlns:a16="http://schemas.microsoft.com/office/drawing/2014/main" id="{124D0C21-F654-8880-FCA6-F229BEA2AEED}"/>
              </a:ext>
            </a:extLst>
          </p:cNvPr>
          <p:cNvSpPr txBox="1"/>
          <p:nvPr/>
        </p:nvSpPr>
        <p:spPr>
          <a:xfrm>
            <a:off x="-1606282" y="4510005"/>
            <a:ext cx="173456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8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ptos" panose="02110004020202020204"/>
                <a:ea typeface="游ゴシック" panose="020B0400000000000000" pitchFamily="50" charset="-128"/>
                <a:cs typeface="+mn-cs"/>
              </a:rPr>
              <a:t>②開催日</a:t>
            </a:r>
          </a:p>
        </p:txBody>
      </p:sp>
      <p:sp>
        <p:nvSpPr>
          <p:cNvPr id="41" name="テキスト ボックス 40">
            <a:extLst>
              <a:ext uri="{FF2B5EF4-FFF2-40B4-BE49-F238E27FC236}">
                <a16:creationId xmlns:a16="http://schemas.microsoft.com/office/drawing/2014/main" id="{F5565E62-CCFA-EB7C-BCE3-E9C48FABC9FF}"/>
              </a:ext>
            </a:extLst>
          </p:cNvPr>
          <p:cNvSpPr txBox="1"/>
          <p:nvPr/>
        </p:nvSpPr>
        <p:spPr>
          <a:xfrm>
            <a:off x="7297328" y="6596665"/>
            <a:ext cx="4038956" cy="21852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8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ptos" panose="02110004020202020204"/>
                <a:ea typeface="游ゴシック" panose="020B0400000000000000" pitchFamily="50" charset="-128"/>
                <a:cs typeface="+mn-cs"/>
              </a:rPr>
              <a:t>④募集する仕事や一言</a:t>
            </a:r>
            <a:endParaRPr kumimoji="1" lang="en-US" altLang="ja-JP" sz="2800" b="1" i="0" u="none" strike="noStrike" kern="1200" cap="none" spc="0" normalizeH="0" baseline="0" noProof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ptos" panose="02110004020202020204"/>
              <a:ea typeface="游ゴシック" panose="020B0400000000000000" pitchFamily="50" charset="-128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b="1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Aptos" panose="02110004020202020204"/>
                <a:ea typeface="游ゴシック" panose="020B0400000000000000" pitchFamily="50" charset="-128"/>
                <a:cs typeface="+mn-cs"/>
              </a:rPr>
              <a:t>例えば「施設警備」ですと、</a:t>
            </a:r>
            <a:endParaRPr kumimoji="1" lang="en-US" altLang="ja-JP" b="1" i="0" u="none" strike="noStrike" kern="1200" cap="none" spc="0" normalizeH="0" baseline="0" noProof="0">
              <a:ln>
                <a:noFill/>
              </a:ln>
              <a:effectLst/>
              <a:uLnTx/>
              <a:uFillTx/>
              <a:latin typeface="Aptos" panose="02110004020202020204"/>
              <a:ea typeface="游ゴシック" panose="020B0400000000000000" pitchFamily="50" charset="-128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b="1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Aptos" panose="02110004020202020204"/>
                <a:ea typeface="游ゴシック" panose="020B0400000000000000" pitchFamily="50" charset="-128"/>
                <a:cs typeface="+mn-cs"/>
              </a:rPr>
              <a:t>自分には無理かも、と思われるため、「施設内の巡回、入館者の確認」など言い換えていただくと、自分にもできそうだと思っていただけると思います。</a:t>
            </a:r>
          </a:p>
        </p:txBody>
      </p:sp>
      <p:sp>
        <p:nvSpPr>
          <p:cNvPr id="46" name="テキスト ボックス 45">
            <a:extLst>
              <a:ext uri="{FF2B5EF4-FFF2-40B4-BE49-F238E27FC236}">
                <a16:creationId xmlns:a16="http://schemas.microsoft.com/office/drawing/2014/main" id="{40A7BD13-13A5-26D6-C9FD-4AEA1F835897}"/>
              </a:ext>
            </a:extLst>
          </p:cNvPr>
          <p:cNvSpPr txBox="1"/>
          <p:nvPr/>
        </p:nvSpPr>
        <p:spPr>
          <a:xfrm>
            <a:off x="590321" y="6042667"/>
            <a:ext cx="346640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8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ptos" panose="02110004020202020204"/>
                <a:ea typeface="游ゴシック" panose="020B0400000000000000" pitchFamily="50" charset="-128"/>
                <a:cs typeface="+mn-cs"/>
              </a:rPr>
              <a:t>写真</a:t>
            </a:r>
            <a:endParaRPr kumimoji="1" lang="en-US" altLang="ja-JP" sz="1800" b="1" i="0" u="none" strike="noStrike" kern="1200" cap="none" spc="0" normalizeH="0" baseline="0" noProof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ptos" panose="02110004020202020204"/>
              <a:ea typeface="游ゴシック" panose="020B0400000000000000" pitchFamily="50" charset="-128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6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ptos" panose="02110004020202020204"/>
                <a:ea typeface="游ゴシック" panose="020B0400000000000000" pitchFamily="50" charset="-128"/>
                <a:cs typeface="+mn-cs"/>
              </a:rPr>
              <a:t>枠内に収まるようにトリミングする。拡大する場合は、元の縦横比を維持する。</a:t>
            </a:r>
          </a:p>
        </p:txBody>
      </p:sp>
      <p:sp>
        <p:nvSpPr>
          <p:cNvPr id="47" name="テキスト ボックス 46">
            <a:extLst>
              <a:ext uri="{FF2B5EF4-FFF2-40B4-BE49-F238E27FC236}">
                <a16:creationId xmlns:a16="http://schemas.microsoft.com/office/drawing/2014/main" id="{7C4F549F-D0BA-6E67-6C1D-72FE627A8CF1}"/>
              </a:ext>
            </a:extLst>
          </p:cNvPr>
          <p:cNvSpPr txBox="1"/>
          <p:nvPr/>
        </p:nvSpPr>
        <p:spPr>
          <a:xfrm>
            <a:off x="621672" y="7217898"/>
            <a:ext cx="346640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6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ptos" panose="02110004020202020204"/>
                <a:ea typeface="游ゴシック" panose="020B0400000000000000" pitchFamily="50" charset="-128"/>
                <a:cs typeface="+mn-cs"/>
              </a:rPr>
              <a:t>枠は、大きさと位置の目安なので</a:t>
            </a:r>
            <a:endParaRPr kumimoji="1" lang="en-US" altLang="ja-JP" sz="1600" b="1" i="0" u="none" strike="noStrike" kern="1200" cap="none" spc="0" normalizeH="0" baseline="0" noProof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ptos" panose="02110004020202020204"/>
              <a:ea typeface="游ゴシック" panose="020B0400000000000000" pitchFamily="50" charset="-128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6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ptos" panose="02110004020202020204"/>
                <a:ea typeface="游ゴシック" panose="020B0400000000000000" pitchFamily="50" charset="-128"/>
                <a:cs typeface="+mn-cs"/>
              </a:rPr>
              <a:t>削除する。</a:t>
            </a:r>
          </a:p>
        </p:txBody>
      </p:sp>
      <p:sp>
        <p:nvSpPr>
          <p:cNvPr id="48" name="タイトル 5">
            <a:extLst>
              <a:ext uri="{FF2B5EF4-FFF2-40B4-BE49-F238E27FC236}">
                <a16:creationId xmlns:a16="http://schemas.microsoft.com/office/drawing/2014/main" id="{3FBE921A-C095-EF72-DD4C-B90AD23AC18F}"/>
              </a:ext>
            </a:extLst>
          </p:cNvPr>
          <p:cNvSpPr txBox="1">
            <a:spLocks/>
          </p:cNvSpPr>
          <p:nvPr/>
        </p:nvSpPr>
        <p:spPr>
          <a:xfrm>
            <a:off x="456086" y="4263636"/>
            <a:ext cx="2859463" cy="101595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738012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355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738012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60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DLaM Display" panose="02010000000000000000" pitchFamily="2" charset="0"/>
                <a:ea typeface="メイリオ" panose="020B0604030504040204" pitchFamily="50" charset="-128"/>
                <a:cs typeface="ADLaM Display" panose="02010000000000000000" pitchFamily="2" charset="0"/>
              </a:rPr>
              <a:t>1</a:t>
            </a:r>
            <a:r>
              <a:rPr kumimoji="1" lang="ja-JP" altLang="en-US" sz="2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DLaM Display" panose="02010000000000000000" pitchFamily="2" charset="0"/>
                <a:ea typeface="メイリオ" panose="020B0604030504040204" pitchFamily="50" charset="-128"/>
                <a:cs typeface="ADLaM Display" panose="02010000000000000000" pitchFamily="2" charset="0"/>
              </a:rPr>
              <a:t>月</a:t>
            </a:r>
            <a:r>
              <a:rPr kumimoji="1" lang="en-US" altLang="ja-JP" sz="60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DLaM Display" panose="02010000000000000000" pitchFamily="2" charset="0"/>
                <a:ea typeface="メイリオ" panose="020B0604030504040204" pitchFamily="50" charset="-128"/>
                <a:cs typeface="ADLaM Display" panose="02010000000000000000" pitchFamily="2" charset="0"/>
              </a:rPr>
              <a:t>13</a:t>
            </a:r>
            <a:endParaRPr kumimoji="1" lang="ja-JP" altLang="en-US" sz="6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DLaM Display" panose="02010000000000000000" pitchFamily="2" charset="0"/>
              <a:ea typeface="メイリオ" panose="020B0604030504040204" pitchFamily="50" charset="-128"/>
              <a:cs typeface="ADLaM Display" panose="02010000000000000000" pitchFamily="2" charset="0"/>
            </a:endParaRPr>
          </a:p>
        </p:txBody>
      </p:sp>
      <p:sp>
        <p:nvSpPr>
          <p:cNvPr id="51" name="タイトル 5">
            <a:extLst>
              <a:ext uri="{FF2B5EF4-FFF2-40B4-BE49-F238E27FC236}">
                <a16:creationId xmlns:a16="http://schemas.microsoft.com/office/drawing/2014/main" id="{4F7094CC-DC8E-E876-EE79-D56A475F2E26}"/>
              </a:ext>
            </a:extLst>
          </p:cNvPr>
          <p:cNvSpPr txBox="1">
            <a:spLocks/>
          </p:cNvSpPr>
          <p:nvPr/>
        </p:nvSpPr>
        <p:spPr>
          <a:xfrm>
            <a:off x="2674888" y="4367390"/>
            <a:ext cx="3991525" cy="101595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738012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355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738012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36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DLaM Display" panose="020F0502020204030204" pitchFamily="2" charset="0"/>
                <a:ea typeface="ADLaM Display" panose="020F0502020204030204" pitchFamily="2" charset="0"/>
                <a:cs typeface="ADLaM Display" panose="020F0502020204030204" pitchFamily="2" charset="0"/>
              </a:rPr>
              <a:t>10:00</a:t>
            </a:r>
            <a:r>
              <a:rPr kumimoji="1" lang="ja-JP" altLang="en-US" sz="36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DLaM Display" panose="020F0502020204030204" pitchFamily="2" charset="0"/>
                <a:ea typeface="メイリオ" panose="020B0604030504040204" pitchFamily="50" charset="-128"/>
                <a:cs typeface="ADLaM Display" panose="020F0502020204030204" pitchFamily="2" charset="0"/>
              </a:rPr>
              <a:t>～</a:t>
            </a:r>
            <a:r>
              <a:rPr kumimoji="1" lang="en-US" altLang="ja-JP" sz="36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DLaM Display" panose="020F0502020204030204" pitchFamily="2" charset="0"/>
                <a:ea typeface="メイリオ" panose="020B0604030504040204" pitchFamily="50" charset="-128"/>
                <a:cs typeface="ADLaM Display" panose="020F0502020204030204" pitchFamily="2" charset="0"/>
              </a:rPr>
              <a:t>12:00</a:t>
            </a:r>
            <a:endParaRPr kumimoji="1" lang="ja-JP" altLang="en-US" sz="3600" b="1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DLaM Display" panose="020F0502020204030204" pitchFamily="2" charset="0"/>
              <a:ea typeface="メイリオ" panose="020B0604030504040204" pitchFamily="50" charset="-128"/>
              <a:cs typeface="ADLaM Display" panose="020F0502020204030204" pitchFamily="2" charset="0"/>
            </a:endParaRPr>
          </a:p>
        </p:txBody>
      </p:sp>
      <p:sp>
        <p:nvSpPr>
          <p:cNvPr id="52" name="テキスト ボックス 51">
            <a:extLst>
              <a:ext uri="{FF2B5EF4-FFF2-40B4-BE49-F238E27FC236}">
                <a16:creationId xmlns:a16="http://schemas.microsoft.com/office/drawing/2014/main" id="{C80EADB8-0C04-CABD-3866-4EE5C598C7AA}"/>
              </a:ext>
            </a:extLst>
          </p:cNvPr>
          <p:cNvSpPr txBox="1"/>
          <p:nvPr/>
        </p:nvSpPr>
        <p:spPr>
          <a:xfrm>
            <a:off x="5527636" y="4638524"/>
            <a:ext cx="151394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4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予約不要</a:t>
            </a:r>
          </a:p>
        </p:txBody>
      </p:sp>
      <p:sp>
        <p:nvSpPr>
          <p:cNvPr id="53" name="タイトル 5">
            <a:extLst>
              <a:ext uri="{FF2B5EF4-FFF2-40B4-BE49-F238E27FC236}">
                <a16:creationId xmlns:a16="http://schemas.microsoft.com/office/drawing/2014/main" id="{D42CEF86-F900-1C9C-3868-DAC5966DAC97}"/>
              </a:ext>
            </a:extLst>
          </p:cNvPr>
          <p:cNvSpPr txBox="1">
            <a:spLocks/>
          </p:cNvSpPr>
          <p:nvPr/>
        </p:nvSpPr>
        <p:spPr>
          <a:xfrm>
            <a:off x="562284" y="2939967"/>
            <a:ext cx="6601063" cy="144035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738012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355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738012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40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j-cs"/>
              </a:rPr>
              <a:t>株式会社</a:t>
            </a:r>
            <a:endParaRPr kumimoji="1" lang="en-US" altLang="ja-JP" sz="4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j-cs"/>
            </a:endParaRPr>
          </a:p>
          <a:p>
            <a:pPr marL="0" marR="0" lvl="0" indent="0" algn="l" defTabSz="738012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4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j-cs"/>
              </a:rPr>
              <a:t>○○○○○</a:t>
            </a:r>
          </a:p>
        </p:txBody>
      </p:sp>
      <p:sp>
        <p:nvSpPr>
          <p:cNvPr id="54" name="テキスト ボックス 53">
            <a:extLst>
              <a:ext uri="{FF2B5EF4-FFF2-40B4-BE49-F238E27FC236}">
                <a16:creationId xmlns:a16="http://schemas.microsoft.com/office/drawing/2014/main" id="{127402B4-73EB-632D-9E97-A40B4C580FF3}"/>
              </a:ext>
            </a:extLst>
          </p:cNvPr>
          <p:cNvSpPr txBox="1"/>
          <p:nvPr/>
        </p:nvSpPr>
        <p:spPr>
          <a:xfrm>
            <a:off x="5843270" y="4394289"/>
            <a:ext cx="1909196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当日先着順</a:t>
            </a:r>
            <a:endParaRPr kumimoji="0" lang="ja-JP" altLang="en-US" sz="1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</p:txBody>
      </p:sp>
      <p:sp>
        <p:nvSpPr>
          <p:cNvPr id="56" name="テキスト ボックス 55">
            <a:extLst>
              <a:ext uri="{FF2B5EF4-FFF2-40B4-BE49-F238E27FC236}">
                <a16:creationId xmlns:a16="http://schemas.microsoft.com/office/drawing/2014/main" id="{9A569744-8EC5-B76C-CA9A-2176E973ED37}"/>
              </a:ext>
            </a:extLst>
          </p:cNvPr>
          <p:cNvSpPr txBox="1"/>
          <p:nvPr/>
        </p:nvSpPr>
        <p:spPr>
          <a:xfrm>
            <a:off x="4027473" y="5047003"/>
            <a:ext cx="1909196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1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最終受付</a:t>
            </a:r>
            <a:r>
              <a:rPr kumimoji="0" lang="en-US" altLang="ja-JP" sz="11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11</a:t>
            </a:r>
            <a:r>
              <a:rPr kumimoji="0" lang="ja-JP" altLang="en-US" sz="11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時</a:t>
            </a:r>
            <a:r>
              <a:rPr kumimoji="0" lang="en-US" altLang="ja-JP" sz="11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30</a:t>
            </a:r>
            <a:r>
              <a:rPr kumimoji="0" lang="ja-JP" altLang="en-US" sz="11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分</a:t>
            </a:r>
            <a:endParaRPr kumimoji="0" lang="ja-JP" altLang="en-US" sz="11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</p:txBody>
      </p:sp>
      <p:sp>
        <p:nvSpPr>
          <p:cNvPr id="57" name="タイトル 5">
            <a:extLst>
              <a:ext uri="{FF2B5EF4-FFF2-40B4-BE49-F238E27FC236}">
                <a16:creationId xmlns:a16="http://schemas.microsoft.com/office/drawing/2014/main" id="{21A53C40-53D0-427C-3C83-BF83049284D1}"/>
              </a:ext>
            </a:extLst>
          </p:cNvPr>
          <p:cNvSpPr txBox="1">
            <a:spLocks/>
          </p:cNvSpPr>
          <p:nvPr/>
        </p:nvSpPr>
        <p:spPr>
          <a:xfrm>
            <a:off x="1914146" y="4412317"/>
            <a:ext cx="566198" cy="101595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738012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355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738012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DLaM Display" panose="02010000000000000000" pitchFamily="2" charset="0"/>
                <a:ea typeface="メイリオ" panose="020B0604030504040204" pitchFamily="50" charset="-128"/>
                <a:cs typeface="ADLaM Display" panose="02010000000000000000" pitchFamily="2" charset="0"/>
              </a:rPr>
              <a:t>日</a:t>
            </a:r>
            <a:endParaRPr kumimoji="1" lang="ja-JP" altLang="en-US" sz="6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DLaM Display" panose="02010000000000000000" pitchFamily="2" charset="0"/>
              <a:ea typeface="メイリオ" panose="020B0604030504040204" pitchFamily="50" charset="-128"/>
              <a:cs typeface="ADLaM Display" panose="02010000000000000000" pitchFamily="2" charset="0"/>
            </a:endParaRPr>
          </a:p>
        </p:txBody>
      </p:sp>
      <p:sp>
        <p:nvSpPr>
          <p:cNvPr id="58" name="テキスト ボックス 57">
            <a:extLst>
              <a:ext uri="{FF2B5EF4-FFF2-40B4-BE49-F238E27FC236}">
                <a16:creationId xmlns:a16="http://schemas.microsoft.com/office/drawing/2014/main" id="{F87C70C5-D941-0742-C540-3A578F0ACC4A}"/>
              </a:ext>
            </a:extLst>
          </p:cNvPr>
          <p:cNvSpPr txBox="1"/>
          <p:nvPr/>
        </p:nvSpPr>
        <p:spPr>
          <a:xfrm>
            <a:off x="2259819" y="4773253"/>
            <a:ext cx="8555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㊌</a:t>
            </a:r>
          </a:p>
        </p:txBody>
      </p:sp>
      <p:sp>
        <p:nvSpPr>
          <p:cNvPr id="59" name="テキスト ボックス 58">
            <a:extLst>
              <a:ext uri="{FF2B5EF4-FFF2-40B4-BE49-F238E27FC236}">
                <a16:creationId xmlns:a16="http://schemas.microsoft.com/office/drawing/2014/main" id="{2D760A0C-795E-C70F-1DF4-C4B2D62A7189}"/>
              </a:ext>
            </a:extLst>
          </p:cNvPr>
          <p:cNvSpPr txBox="1"/>
          <p:nvPr/>
        </p:nvSpPr>
        <p:spPr>
          <a:xfrm>
            <a:off x="4000516" y="5214111"/>
            <a:ext cx="1909196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4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面談時間：</a:t>
            </a:r>
            <a:r>
              <a:rPr kumimoji="0" lang="en-US" altLang="ja-JP" sz="14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20</a:t>
            </a:r>
            <a:r>
              <a:rPr kumimoji="0" lang="ja-JP" altLang="en-US" sz="14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分程度</a:t>
            </a:r>
            <a:endParaRPr kumimoji="0" lang="ja-JP" altLang="en-US" sz="1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</p:txBody>
      </p:sp>
      <p:sp>
        <p:nvSpPr>
          <p:cNvPr id="60" name="正方形/長方形 59">
            <a:extLst>
              <a:ext uri="{FF2B5EF4-FFF2-40B4-BE49-F238E27FC236}">
                <a16:creationId xmlns:a16="http://schemas.microsoft.com/office/drawing/2014/main" id="{8087EAA5-FF8C-AB35-9E14-375E6E7FF119}"/>
              </a:ext>
            </a:extLst>
          </p:cNvPr>
          <p:cNvSpPr/>
          <p:nvPr/>
        </p:nvSpPr>
        <p:spPr>
          <a:xfrm>
            <a:off x="580378" y="4312323"/>
            <a:ext cx="2069037" cy="700267"/>
          </a:xfrm>
          <a:prstGeom prst="rect">
            <a:avLst/>
          </a:prstGeom>
          <a:noFill/>
          <a:ln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7" name="テキスト ボックス 45">
            <a:extLst>
              <a:ext uri="{FF2B5EF4-FFF2-40B4-BE49-F238E27FC236}">
                <a16:creationId xmlns:a16="http://schemas.microsoft.com/office/drawing/2014/main" id="{5919B89F-1EE2-3D39-718B-78A17F765906}"/>
              </a:ext>
            </a:extLst>
          </p:cNvPr>
          <p:cNvSpPr txBox="1"/>
          <p:nvPr/>
        </p:nvSpPr>
        <p:spPr>
          <a:xfrm>
            <a:off x="-1651606" y="5962853"/>
            <a:ext cx="173456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8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ptos" panose="02110004020202020204"/>
                <a:ea typeface="游ゴシック" panose="020B0400000000000000" pitchFamily="50" charset="-128"/>
                <a:cs typeface="+mn-cs"/>
              </a:rPr>
              <a:t>③写真や一言</a:t>
            </a:r>
            <a:r>
              <a:rPr kumimoji="1" lang="en-US" altLang="ja-JP" sz="28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ptos" panose="02110004020202020204"/>
                <a:ea typeface="游ゴシック" panose="020B0400000000000000" pitchFamily="50" charset="-128"/>
                <a:cs typeface="+mn-cs"/>
              </a:rPr>
              <a:t>PR</a:t>
            </a:r>
            <a:endParaRPr kumimoji="1" lang="ja-JP" altLang="en-US" sz="2800" b="1" i="0" u="none" strike="noStrike" kern="1200" cap="none" spc="0" normalizeH="0" baseline="0" noProof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ptos" panose="0211000402020202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8" name="テキスト ボックス 6">
            <a:extLst>
              <a:ext uri="{FF2B5EF4-FFF2-40B4-BE49-F238E27FC236}">
                <a16:creationId xmlns:a16="http://schemas.microsoft.com/office/drawing/2014/main" id="{8F6B97D9-0A30-D15B-1506-5404E3602019}"/>
              </a:ext>
            </a:extLst>
          </p:cNvPr>
          <p:cNvSpPr txBox="1"/>
          <p:nvPr/>
        </p:nvSpPr>
        <p:spPr>
          <a:xfrm>
            <a:off x="614622" y="7934070"/>
            <a:ext cx="346640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6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ptos" panose="02110004020202020204"/>
                <a:ea typeface="游ゴシック" panose="020B0400000000000000" pitchFamily="50" charset="-128"/>
                <a:cs typeface="+mn-cs"/>
              </a:rPr>
              <a:t>一言</a:t>
            </a:r>
            <a:r>
              <a:rPr kumimoji="1" lang="en-US" altLang="ja-JP" sz="16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ptos" panose="02110004020202020204"/>
                <a:ea typeface="游ゴシック" panose="020B0400000000000000" pitchFamily="50" charset="-128"/>
                <a:cs typeface="+mn-cs"/>
              </a:rPr>
              <a:t>PR</a:t>
            </a:r>
            <a:r>
              <a:rPr kumimoji="1" lang="ja-JP" altLang="en-US" sz="16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ptos" panose="02110004020202020204"/>
                <a:ea typeface="游ゴシック" panose="020B0400000000000000" pitchFamily="50" charset="-128"/>
                <a:cs typeface="+mn-cs"/>
              </a:rPr>
              <a:t>も追加可能です。この枠内に収めてください</a:t>
            </a:r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A610E707-B107-A4A6-0A07-5FF0735CDAB8}"/>
              </a:ext>
            </a:extLst>
          </p:cNvPr>
          <p:cNvSpPr/>
          <p:nvPr/>
        </p:nvSpPr>
        <p:spPr>
          <a:xfrm>
            <a:off x="607281" y="2957010"/>
            <a:ext cx="6198850" cy="1191815"/>
          </a:xfrm>
          <a:prstGeom prst="rect">
            <a:avLst/>
          </a:prstGeom>
          <a:noFill/>
          <a:ln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8559600E-D523-FD7C-4345-F091DB799C34}"/>
              </a:ext>
            </a:extLst>
          </p:cNvPr>
          <p:cNvSpPr txBox="1"/>
          <p:nvPr/>
        </p:nvSpPr>
        <p:spPr>
          <a:xfrm>
            <a:off x="7640060" y="5466085"/>
            <a:ext cx="248961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8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ptos" panose="02110004020202020204"/>
                <a:ea typeface="游ゴシック" panose="020B0400000000000000" pitchFamily="50" charset="-128"/>
                <a:cs typeface="+mn-cs"/>
              </a:rPr>
              <a:t>⑤事業所番号</a:t>
            </a:r>
          </a:p>
        </p:txBody>
      </p:sp>
      <p:pic>
        <p:nvPicPr>
          <p:cNvPr id="18" name="図 17">
            <a:extLst>
              <a:ext uri="{FF2B5EF4-FFF2-40B4-BE49-F238E27FC236}">
                <a16:creationId xmlns:a16="http://schemas.microsoft.com/office/drawing/2014/main" id="{30D43008-AD77-7EDD-AAF2-E21EE1DB0416}"/>
              </a:ext>
            </a:extLst>
          </p:cNvPr>
          <p:cNvPicPr>
            <a:picLocks noChangeAspect="1"/>
          </p:cNvPicPr>
          <p:nvPr/>
        </p:nvPicPr>
        <p:blipFill>
          <a:blip r:embed="rId4">
            <a:lum bright="70000" contrast="-70000"/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artisticPhotocopy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273517" y="-4910"/>
            <a:ext cx="4968000" cy="745200"/>
          </a:xfrm>
          <a:prstGeom prst="rect">
            <a:avLst/>
          </a:prstGeom>
        </p:spPr>
      </p:pic>
      <p:pic>
        <p:nvPicPr>
          <p:cNvPr id="24" name="図 23">
            <a:extLst>
              <a:ext uri="{FF2B5EF4-FFF2-40B4-BE49-F238E27FC236}">
                <a16:creationId xmlns:a16="http://schemas.microsoft.com/office/drawing/2014/main" id="{5BC627D7-4C83-6B64-BF8C-0DC9E1E4F221}"/>
              </a:ext>
            </a:extLst>
          </p:cNvPr>
          <p:cNvPicPr>
            <a:picLocks noChangeAspect="1"/>
          </p:cNvPicPr>
          <p:nvPr/>
        </p:nvPicPr>
        <p:blipFill>
          <a:blip r:embed="rId6">
            <a:biLevel thresh="75000"/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artisticPhotocopy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235164" y="773675"/>
            <a:ext cx="5920000" cy="1332000"/>
          </a:xfrm>
          <a:prstGeom prst="rect">
            <a:avLst/>
          </a:prstGeom>
        </p:spPr>
      </p:pic>
      <p:pic>
        <p:nvPicPr>
          <p:cNvPr id="22" name="図 21">
            <a:extLst>
              <a:ext uri="{FF2B5EF4-FFF2-40B4-BE49-F238E27FC236}">
                <a16:creationId xmlns:a16="http://schemas.microsoft.com/office/drawing/2014/main" id="{86E490A9-125C-7B47-36EB-7328FBB060B6}"/>
              </a:ext>
            </a:extLst>
          </p:cNvPr>
          <p:cNvPicPr>
            <a:picLocks noChangeAspect="1"/>
          </p:cNvPicPr>
          <p:nvPr/>
        </p:nvPicPr>
        <p:blipFill>
          <a:blip r:embed="rId6">
            <a:lum bright="70000" contrast="-70000"/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artisticPhotocopy/>
                    </a14:imgEffect>
                  </a14:imgLayer>
                </a14:imgProps>
              </a:ext>
            </a:extLst>
          </a:blip>
          <a:srcRect b="17324"/>
          <a:stretch/>
        </p:blipFill>
        <p:spPr>
          <a:xfrm>
            <a:off x="214963" y="761436"/>
            <a:ext cx="5920000" cy="1101239"/>
          </a:xfrm>
          <a:prstGeom prst="rect">
            <a:avLst/>
          </a:prstGeom>
        </p:spPr>
      </p:pic>
      <p:pic>
        <p:nvPicPr>
          <p:cNvPr id="26" name="図 25">
            <a:extLst>
              <a:ext uri="{FF2B5EF4-FFF2-40B4-BE49-F238E27FC236}">
                <a16:creationId xmlns:a16="http://schemas.microsoft.com/office/drawing/2014/main" id="{5FA27066-CA7E-15B2-2E61-37D2CDDC6D48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54647" y="51080"/>
            <a:ext cx="4128000" cy="864000"/>
          </a:xfrm>
          <a:prstGeom prst="rect">
            <a:avLst/>
          </a:prstGeom>
        </p:spPr>
      </p:pic>
      <p:pic>
        <p:nvPicPr>
          <p:cNvPr id="27" name="図 26">
            <a:extLst>
              <a:ext uri="{FF2B5EF4-FFF2-40B4-BE49-F238E27FC236}">
                <a16:creationId xmlns:a16="http://schemas.microsoft.com/office/drawing/2014/main" id="{8FFC920C-5B86-D240-B117-AFC193E9A598}"/>
              </a:ext>
            </a:extLst>
          </p:cNvPr>
          <p:cNvPicPr>
            <a:picLocks noChangeAspect="1"/>
          </p:cNvPicPr>
          <p:nvPr/>
        </p:nvPicPr>
        <p:blipFill>
          <a:blip r:embed="rId8"/>
          <a:srcRect t="-1" r="62316" b="-10802"/>
          <a:stretch/>
        </p:blipFill>
        <p:spPr>
          <a:xfrm>
            <a:off x="5647516" y="507858"/>
            <a:ext cx="1361135" cy="837662"/>
          </a:xfrm>
          <a:prstGeom prst="rect">
            <a:avLst/>
          </a:prstGeom>
        </p:spPr>
      </p:pic>
      <p:pic>
        <p:nvPicPr>
          <p:cNvPr id="32" name="図 31">
            <a:extLst>
              <a:ext uri="{FF2B5EF4-FFF2-40B4-BE49-F238E27FC236}">
                <a16:creationId xmlns:a16="http://schemas.microsoft.com/office/drawing/2014/main" id="{E1A43FEF-0FB5-96B9-F817-D5BFF6182487}"/>
              </a:ext>
            </a:extLst>
          </p:cNvPr>
          <p:cNvPicPr>
            <a:picLocks noChangeAspect="1"/>
          </p:cNvPicPr>
          <p:nvPr/>
        </p:nvPicPr>
        <p:blipFill>
          <a:blip r:embed="rId9"/>
          <a:srcRect t="-1" r="34248" b="-10579"/>
          <a:stretch/>
        </p:blipFill>
        <p:spPr>
          <a:xfrm>
            <a:off x="5820932" y="956501"/>
            <a:ext cx="1157239" cy="875787"/>
          </a:xfrm>
          <a:prstGeom prst="rect">
            <a:avLst/>
          </a:prstGeom>
        </p:spPr>
      </p:pic>
      <p:sp>
        <p:nvSpPr>
          <p:cNvPr id="5" name="角丸四角形 88">
            <a:extLst>
              <a:ext uri="{FF2B5EF4-FFF2-40B4-BE49-F238E27FC236}">
                <a16:creationId xmlns:a16="http://schemas.microsoft.com/office/drawing/2014/main" id="{56035D61-44A0-50C9-ADDC-E8D97D95B3E3}"/>
              </a:ext>
            </a:extLst>
          </p:cNvPr>
          <p:cNvSpPr/>
          <p:nvPr/>
        </p:nvSpPr>
        <p:spPr>
          <a:xfrm>
            <a:off x="5135617" y="2106317"/>
            <a:ext cx="1790401" cy="511426"/>
          </a:xfrm>
          <a:prstGeom prst="roundRect">
            <a:avLst>
              <a:gd name="adj" fmla="val 17262"/>
            </a:avLst>
          </a:prstGeom>
          <a:solidFill>
            <a:schemeClr val="bg1"/>
          </a:solidFill>
          <a:ln w="38100">
            <a:solidFill>
              <a:srgbClr val="F29556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tIns="144000" bIns="0" rtlCol="0" anchor="ctr" anchorCtr="0"/>
          <a:lstStyle/>
          <a:p>
            <a:pPr algn="ctr"/>
            <a:r>
              <a:rPr lang="ja-JP" altLang="en-US" sz="1100" b="1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事業所番号</a:t>
            </a:r>
            <a:endParaRPr lang="en-US" altLang="ja-JP" sz="1100" b="1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lang="en-US" altLang="ja-JP" sz="1100" b="1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2708-000000-0</a:t>
            </a: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25E22BA6-95B3-FC5D-6FA9-1BB0BCCCBC00}"/>
              </a:ext>
            </a:extLst>
          </p:cNvPr>
          <p:cNvSpPr txBox="1"/>
          <p:nvPr/>
        </p:nvSpPr>
        <p:spPr>
          <a:xfrm>
            <a:off x="5178652" y="1962361"/>
            <a:ext cx="46872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ptos" panose="02110004020202020204"/>
                <a:ea typeface="游ゴシック" panose="020B0400000000000000" pitchFamily="50" charset="-128"/>
                <a:cs typeface="+mn-cs"/>
              </a:rPr>
              <a:t>⑤</a:t>
            </a:r>
          </a:p>
        </p:txBody>
      </p:sp>
    </p:spTree>
    <p:extLst>
      <p:ext uri="{BB962C8B-B14F-4D97-AF65-F5344CB8AC3E}">
        <p14:creationId xmlns:p14="http://schemas.microsoft.com/office/powerpoint/2010/main" val="30382279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図 12">
            <a:extLst>
              <a:ext uri="{FF2B5EF4-FFF2-40B4-BE49-F238E27FC236}">
                <a16:creationId xmlns:a16="http://schemas.microsoft.com/office/drawing/2014/main" id="{BFDE59A3-A0EA-7656-29BA-44A6A4FCAB46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4504" b="132"/>
          <a:stretch/>
        </p:blipFill>
        <p:spPr>
          <a:xfrm>
            <a:off x="223044" y="284162"/>
            <a:ext cx="6621893" cy="9930992"/>
          </a:xfrm>
          <a:prstGeom prst="rect">
            <a:avLst/>
          </a:prstGeom>
          <a:ln w="28575">
            <a:solidFill>
              <a:schemeClr val="tx1"/>
            </a:solidFill>
          </a:ln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ADB33EC4-691E-AE04-9058-8F46D6E0390C}"/>
              </a:ext>
            </a:extLst>
          </p:cNvPr>
          <p:cNvSpPr txBox="1"/>
          <p:nvPr/>
        </p:nvSpPr>
        <p:spPr>
          <a:xfrm>
            <a:off x="1752600" y="299402"/>
            <a:ext cx="350520" cy="28800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b="1">
                <a:latin typeface="メイリオ" panose="020B0604030504040204" pitchFamily="50" charset="-128"/>
                <a:ea typeface="メイリオ" panose="020B0604030504040204" pitchFamily="50" charset="-128"/>
              </a:rPr>
              <a:t>⑥</a:t>
            </a:r>
          </a:p>
        </p:txBody>
      </p:sp>
    </p:spTree>
    <p:extLst>
      <p:ext uri="{BB962C8B-B14F-4D97-AF65-F5344CB8AC3E}">
        <p14:creationId xmlns:p14="http://schemas.microsoft.com/office/powerpoint/2010/main" val="188293686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テーマ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<Relationships xmlns="http://schemas.openxmlformats.org/package/2006/relationships"><Relationship Id="rId1" Target="itemProps1.xml" Type="http://schemas.openxmlformats.org/officeDocument/2006/relationships/customXmlProps"/></Relationships>
</file>

<file path=customXml/_rels/item2.xml.rels><?xml version="1.0" encoding="UTF-8" standalone="yes"?><Relationships xmlns="http://schemas.openxmlformats.org/package/2006/relationships"><Relationship Id="rId1" Target="itemProps2.xml" Type="http://schemas.openxmlformats.org/officeDocument/2006/relationships/customXmlProps"/></Relationships>
</file>

<file path=customXml/_rels/item3.xml.rels><?xml version="1.0" encoding="UTF-8" standalone="yes"?><Relationships xmlns="http://schemas.openxmlformats.org/package/2006/relationships"><Relationship Id="rId1" Target="itemProps3.xml" Type="http://schemas.openxmlformats.org/officeDocument/2006/relationships/customXmlProps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519517ADC26DE845A38CAAB1DAEA950F" ma:contentTypeVersion="15" ma:contentTypeDescription="新しいドキュメントを作成します。" ma:contentTypeScope="" ma:versionID="0c097d2b30b5c985164fb882c91eb630">
  <xsd:schema xmlns:xsd="http://www.w3.org/2001/XMLSchema" xmlns:xs="http://www.w3.org/2001/XMLSchema" xmlns:p="http://schemas.microsoft.com/office/2006/metadata/properties" xmlns:ns2="33b06714-065e-4b92-b8a3-877a6abedc5c" xmlns:ns3="44856c1c-163a-4db4-9f2d-e69ab44d016d" targetNamespace="http://schemas.microsoft.com/office/2006/metadata/properties" ma:root="true" ma:fieldsID="c06dc14ff48feabdbc4f8723b928227e" ns2:_="" ns3:_="">
    <xsd:import namespace="33b06714-065e-4b92-b8a3-877a6abedc5c"/>
    <xsd:import namespace="44856c1c-163a-4db4-9f2d-e69ab44d016d"/>
    <xsd:element name="properties">
      <xsd:complexType>
        <xsd:sequence>
          <xsd:element name="documentManagement">
            <xsd:complexType>
              <xsd:all>
                <xsd:element ref="ns2:Owner" minOccurs="0"/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BillingMetadata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3b06714-065e-4b92-b8a3-877a6abedc5c" elementFormDefault="qualified">
    <xsd:import namespace="http://schemas.microsoft.com/office/2006/documentManagement/types"/>
    <xsd:import namespace="http://schemas.microsoft.com/office/infopath/2007/PartnerControls"/>
    <xsd:element name="Owner" ma:index="8" nillable="true" ma:displayName="所有者" ma:internalName="Owner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3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6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8" nillable="true" ma:taxonomy="true" ma:internalName="lcf76f155ced4ddcb4097134ff3c332f" ma:taxonomyFieldName="MediaServiceImageTags" ma:displayName="画像タグ" ma:readOnly="false" ma:fieldId="{5cf76f15-5ced-4ddc-b409-7134ff3c332f}" ma:taxonomyMulti="true" ma:sspId="0347f584-7be2-4218-8e94-402d99aedf0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BillingMetadata" ma:index="21" nillable="true" ma:displayName="MediaServiceBillingMetadata" ma:hidden="true" ma:internalName="MediaServiceBillingMetadata" ma:readOnly="true">
      <xsd:simpleType>
        <xsd:restriction base="dms:Note"/>
      </xsd:simpleType>
    </xsd:element>
    <xsd:element name="MediaServiceLocation" ma:index="22" nillable="true" ma:displayName="Location" ma:description="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4856c1c-163a-4db4-9f2d-e69ab44d016d" elementFormDefault="qualified">
    <xsd:import namespace="http://schemas.microsoft.com/office/2006/documentManagement/types"/>
    <xsd:import namespace="http://schemas.microsoft.com/office/infopath/2007/PartnerControls"/>
    <xsd:element name="TaxCatchAll" ma:index="19" nillable="true" ma:displayName="Taxonomy Catch All Column" ma:hidden="true" ma:list="{ba581000-8747-4b47-a5e7-a7a7eb01704d}" ma:internalName="TaxCatchAll" ma:showField="CatchAllData" ma:web="44856c1c-163a-4db4-9f2d-e69ab44d016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Owner xmlns="33b06714-065e-4b92-b8a3-877a6abedc5c">
      <UserInfo>
        <DisplayName/>
        <AccountId xsi:nil="true"/>
        <AccountType/>
      </UserInfo>
    </Owner>
    <TaxCatchAll xmlns="44856c1c-163a-4db4-9f2d-e69ab44d016d" xsi:nil="true"/>
    <lcf76f155ced4ddcb4097134ff3c332f xmlns="33b06714-065e-4b92-b8a3-877a6abedc5c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BFBFC7FA-7E9D-49A6-91D0-D4043A90F42B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305AD5C7-3CE3-4C0B-86F6-54F2FA32B0E5}">
  <ds:schemaRefs>
    <ds:schemaRef ds:uri="33b06714-065e-4b92-b8a3-877a6abedc5c"/>
    <ds:schemaRef ds:uri="44856c1c-163a-4db4-9f2d-e69ab44d016d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BBEB8288-39F3-426D-BF04-F30303781FAA}">
  <ds:schemaRefs>
    <ds:schemaRef ds:uri="33b06714-065e-4b92-b8a3-877a6abedc5c"/>
    <ds:schemaRef ds:uri="44856c1c-163a-4db4-9f2d-e69ab44d016d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Words>313</Words>
  <PresentationFormat>ユーザー設定</PresentationFormat>
  <Paragraphs>46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8" baseType="lpstr">
      <vt:lpstr>メイリオ</vt:lpstr>
      <vt:lpstr>ADLaM Display</vt:lpstr>
      <vt:lpstr>Aptos</vt:lpstr>
      <vt:lpstr>Aptos Display</vt:lpstr>
      <vt:lpstr>Arial</vt:lpstr>
      <vt:lpstr>Office テーマ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0x010100519517ADC26DE845A38CAAB1DAEA950F</vt:lpwstr>
  </property>
  <property fmtid="{D5CDD505-2E9C-101B-9397-08002B2CF9AE}" pid="3" name="MediaServiceImageTags">
    <vt:lpwstr/>
  </property>
</Properties>
</file>