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2" r:id="rId5"/>
  </p:sldIdLst>
  <p:sldSz cx="7272338" cy="10298113"/>
  <p:notesSz cx="6805613" cy="9939338"/>
  <p:defaultTextStyle>
    <a:defPPr>
      <a:defRPr lang="ja-JP"/>
    </a:defPPr>
    <a:lvl1pPr marL="0" algn="l" defTabSz="100395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501978" algn="l" defTabSz="100395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1003956" algn="l" defTabSz="100395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505934" algn="l" defTabSz="100395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2007912" algn="l" defTabSz="100395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509891" algn="l" defTabSz="100395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3011869" algn="l" defTabSz="100395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513847" algn="l" defTabSz="100395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4015826" algn="l" defTabSz="100395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4">
          <p15:clr>
            <a:srgbClr val="A4A3A4"/>
          </p15:clr>
        </p15:guide>
        <p15:guide id="2" pos="229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FF00"/>
    <a:srgbClr val="FFCCFF"/>
    <a:srgbClr val="0000FF"/>
    <a:srgbClr val="00FF00"/>
    <a:srgbClr val="FF0066"/>
    <a:srgbClr val="FEC2DD"/>
    <a:srgbClr val="FFCCCC"/>
    <a:srgbClr val="FFEED5"/>
    <a:srgbClr val="FFFF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628A14-5BC9-D309-9D54-87E80D3D712A}" v="9" dt="2025-03-13T00:55:32.4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15" autoAdjust="0"/>
    <p:restoredTop sz="96995" autoAdjust="0"/>
  </p:normalViewPr>
  <p:slideViewPr>
    <p:cSldViewPr>
      <p:cViewPr varScale="1">
        <p:scale>
          <a:sx n="47" d="100"/>
          <a:sy n="47" d="100"/>
        </p:scale>
        <p:origin x="2748" y="42"/>
      </p:cViewPr>
      <p:guideLst>
        <p:guide orient="horz" pos="3244"/>
        <p:guide pos="229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646" y="-84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12" Target="changesInfos/changesInfo1.xml" Type="http://schemas.microsoft.com/office/2016/11/relationships/changesInfo"/><Relationship Id="rId13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handoutMasters/handoutMaster1.xml" Type="http://schemas.openxmlformats.org/officeDocument/2006/relationships/handoutMaster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伊藤真由美" userId="S::imudcs@kikan-ad.esb.mhlw.go.jp::e0f7edd1-eb7a-48a6-86fe-0b12a70eb4a4" providerId="AD" clId="Web-{64628A14-5BC9-D309-9D54-87E80D3D712A}"/>
    <pc:docChg chg="modSld">
      <pc:chgData name="伊藤真由美" userId="S::imudcs@kikan-ad.esb.mhlw.go.jp::e0f7edd1-eb7a-48a6-86fe-0b12a70eb4a4" providerId="AD" clId="Web-{64628A14-5BC9-D309-9D54-87E80D3D712A}" dt="2025-03-13T00:55:32.349" v="7" actId="20577"/>
      <pc:docMkLst>
        <pc:docMk/>
      </pc:docMkLst>
      <pc:sldChg chg="modSp">
        <pc:chgData name="伊藤真由美" userId="S::imudcs@kikan-ad.esb.mhlw.go.jp::e0f7edd1-eb7a-48a6-86fe-0b12a70eb4a4" providerId="AD" clId="Web-{64628A14-5BC9-D309-9D54-87E80D3D712A}" dt="2025-03-13T00:55:32.349" v="7" actId="20577"/>
        <pc:sldMkLst>
          <pc:docMk/>
          <pc:sldMk cId="3072689218" sldId="262"/>
        </pc:sldMkLst>
        <pc:spChg chg="mod">
          <ac:chgData name="伊藤真由美" userId="S::imudcs@kikan-ad.esb.mhlw.go.jp::e0f7edd1-eb7a-48a6-86fe-0b12a70eb4a4" providerId="AD" clId="Web-{64628A14-5BC9-D309-9D54-87E80D3D712A}" dt="2025-03-13T00:55:32.349" v="7" actId="20577"/>
          <ac:spMkLst>
            <pc:docMk/>
            <pc:sldMk cId="3072689218" sldId="262"/>
            <ac:spMk id="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9574" cy="496888"/>
          </a:xfrm>
          <a:prstGeom prst="rect">
            <a:avLst/>
          </a:prstGeom>
        </p:spPr>
        <p:txBody>
          <a:bodyPr vert="horz" lIns="91437" tIns="45718" rIns="91437" bIns="457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4455" y="0"/>
            <a:ext cx="2949574" cy="496888"/>
          </a:xfrm>
          <a:prstGeom prst="rect">
            <a:avLst/>
          </a:prstGeom>
        </p:spPr>
        <p:txBody>
          <a:bodyPr vert="horz" lIns="91437" tIns="45718" rIns="91437" bIns="45718" rtlCol="0"/>
          <a:lstStyle>
            <a:lvl1pPr algn="r">
              <a:defRPr sz="1200"/>
            </a:lvl1pPr>
          </a:lstStyle>
          <a:p>
            <a:r>
              <a:rPr kumimoji="1" lang="ja-JP" altLang="en-US"/>
              <a:t>別紙４</a:t>
            </a: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5" y="9440872"/>
            <a:ext cx="2949574" cy="496887"/>
          </a:xfrm>
          <a:prstGeom prst="rect">
            <a:avLst/>
          </a:prstGeom>
        </p:spPr>
        <p:txBody>
          <a:bodyPr vert="horz" lIns="91437" tIns="45718" rIns="91437" bIns="457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4455" y="9440872"/>
            <a:ext cx="2949574" cy="496887"/>
          </a:xfrm>
          <a:prstGeom prst="rect">
            <a:avLst/>
          </a:prstGeom>
        </p:spPr>
        <p:txBody>
          <a:bodyPr vert="horz" lIns="91437" tIns="45718" rIns="91437" bIns="45718" rtlCol="0" anchor="b"/>
          <a:lstStyle>
            <a:lvl1pPr algn="r">
              <a:defRPr sz="1200"/>
            </a:lvl1pPr>
          </a:lstStyle>
          <a:p>
            <a:fld id="{98ED8157-B848-45D5-A947-24BFF89D268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469638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9574" cy="496888"/>
          </a:xfrm>
          <a:prstGeom prst="rect">
            <a:avLst/>
          </a:prstGeom>
        </p:spPr>
        <p:txBody>
          <a:bodyPr vert="horz" lIns="91437" tIns="45718" rIns="91437" bIns="45718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4455" y="0"/>
            <a:ext cx="2949574" cy="496888"/>
          </a:xfrm>
          <a:prstGeom prst="rect">
            <a:avLst/>
          </a:prstGeom>
        </p:spPr>
        <p:txBody>
          <a:bodyPr vert="horz" lIns="91437" tIns="45718" rIns="91437" bIns="45718" rtlCol="0"/>
          <a:lstStyle>
            <a:lvl1pPr algn="r">
              <a:defRPr sz="1200"/>
            </a:lvl1pPr>
          </a:lstStyle>
          <a:p>
            <a:r>
              <a:rPr kumimoji="1" lang="ja-JP" altLang="en-US"/>
              <a:t>別紙４</a:t>
            </a:r>
            <a:endParaRPr kumimoji="1"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46125"/>
            <a:ext cx="26320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7" tIns="45718" rIns="91437" bIns="45718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42" y="4721225"/>
            <a:ext cx="5443537" cy="4471988"/>
          </a:xfrm>
          <a:prstGeom prst="rect">
            <a:avLst/>
          </a:prstGeom>
        </p:spPr>
        <p:txBody>
          <a:bodyPr vert="horz" lIns="91437" tIns="45718" rIns="91437" bIns="45718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5" y="9440872"/>
            <a:ext cx="2949574" cy="496887"/>
          </a:xfrm>
          <a:prstGeom prst="rect">
            <a:avLst/>
          </a:prstGeom>
        </p:spPr>
        <p:txBody>
          <a:bodyPr vert="horz" lIns="91437" tIns="45718" rIns="91437" bIns="45718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4455" y="9440872"/>
            <a:ext cx="2949574" cy="496887"/>
          </a:xfrm>
          <a:prstGeom prst="rect">
            <a:avLst/>
          </a:prstGeom>
        </p:spPr>
        <p:txBody>
          <a:bodyPr vert="horz" lIns="91437" tIns="45718" rIns="91437" bIns="45718" rtlCol="0" anchor="b"/>
          <a:lstStyle>
            <a:lvl1pPr algn="r">
              <a:defRPr sz="1200"/>
            </a:lvl1pPr>
          </a:lstStyle>
          <a:p>
            <a:fld id="{B8EF8609-17A1-49FF-9E57-E3883EC0A534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0770799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58383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9191" algn="l" defTabSz="958383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8383" algn="l" defTabSz="958383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7574" algn="l" defTabSz="958383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6765" algn="l" defTabSz="958383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5957" algn="l" defTabSz="958383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5148" algn="l" defTabSz="958383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4339" algn="l" defTabSz="958383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3531" algn="l" defTabSz="958383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5426" y="3199093"/>
            <a:ext cx="6181487" cy="220741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90851" y="5835599"/>
            <a:ext cx="5090637" cy="26317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1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3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5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079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09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11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13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158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AC035-F145-47E8-B34A-74370609BD15}" type="datetime1">
              <a:rPr kumimoji="1" lang="ja-JP" altLang="en-US" smtClean="0"/>
              <a:pPr/>
              <a:t>2026/6/17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AB004-CE8A-46FA-A798-5B7817B493EA}" type="datetime1">
              <a:rPr kumimoji="1" lang="ja-JP" altLang="en-US" smtClean="0"/>
              <a:pPr/>
              <a:t>2026/6/17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272445" y="412405"/>
            <a:ext cx="1636276" cy="8786769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63617" y="412405"/>
            <a:ext cx="4787623" cy="8786769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9E385-10CE-4E6C-8FDD-640D4862ACB2}" type="datetime1">
              <a:rPr kumimoji="1" lang="ja-JP" altLang="en-US" smtClean="0"/>
              <a:pPr/>
              <a:t>2026/6/17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70FA9-8EE9-40C2-872B-E3E5E59D14C1}" type="datetime1">
              <a:rPr kumimoji="1" lang="ja-JP" altLang="en-US" smtClean="0"/>
              <a:pPr/>
              <a:t>2026/6/17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4465" y="6617491"/>
            <a:ext cx="6181487" cy="2045320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74465" y="4364781"/>
            <a:ext cx="6181487" cy="2252711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19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395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5059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079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098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118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1384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158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E3D05-7C89-4D90-A575-4F1C786F954C}" type="datetime1">
              <a:rPr kumimoji="1" lang="ja-JP" altLang="en-US" smtClean="0"/>
              <a:pPr/>
              <a:t>2026/6/17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63617" y="2402897"/>
            <a:ext cx="3211949" cy="6796277"/>
          </a:xfrm>
        </p:spPr>
        <p:txBody>
          <a:bodyPr/>
          <a:lstStyle>
            <a:lvl1pPr>
              <a:defRPr sz="30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96772" y="2402897"/>
            <a:ext cx="3211949" cy="6796277"/>
          </a:xfrm>
        </p:spPr>
        <p:txBody>
          <a:bodyPr/>
          <a:lstStyle>
            <a:lvl1pPr>
              <a:defRPr sz="30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A86B-7645-4A2E-92C2-0D568C65C45E}" type="datetime1">
              <a:rPr kumimoji="1" lang="ja-JP" altLang="en-US" smtClean="0"/>
              <a:pPr/>
              <a:t>2026/6/17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3619" y="2305158"/>
            <a:ext cx="3213212" cy="96068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1978" indent="0">
              <a:buNone/>
              <a:defRPr sz="2200" b="1"/>
            </a:lvl2pPr>
            <a:lvl3pPr marL="1003956" indent="0">
              <a:buNone/>
              <a:defRPr sz="2000" b="1"/>
            </a:lvl3pPr>
            <a:lvl4pPr marL="1505934" indent="0">
              <a:buNone/>
              <a:defRPr sz="1700" b="1"/>
            </a:lvl4pPr>
            <a:lvl5pPr marL="2007912" indent="0">
              <a:buNone/>
              <a:defRPr sz="1700" b="1"/>
            </a:lvl5pPr>
            <a:lvl6pPr marL="2509891" indent="0">
              <a:buNone/>
              <a:defRPr sz="1700" b="1"/>
            </a:lvl6pPr>
            <a:lvl7pPr marL="3011869" indent="0">
              <a:buNone/>
              <a:defRPr sz="1700" b="1"/>
            </a:lvl7pPr>
            <a:lvl8pPr marL="3513847" indent="0">
              <a:buNone/>
              <a:defRPr sz="1700" b="1"/>
            </a:lvl8pPr>
            <a:lvl9pPr marL="4015826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3619" y="3265838"/>
            <a:ext cx="3213212" cy="593333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94249" y="2305158"/>
            <a:ext cx="3214474" cy="96068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1978" indent="0">
              <a:buNone/>
              <a:defRPr sz="2200" b="1"/>
            </a:lvl2pPr>
            <a:lvl3pPr marL="1003956" indent="0">
              <a:buNone/>
              <a:defRPr sz="2000" b="1"/>
            </a:lvl3pPr>
            <a:lvl4pPr marL="1505934" indent="0">
              <a:buNone/>
              <a:defRPr sz="1700" b="1"/>
            </a:lvl4pPr>
            <a:lvl5pPr marL="2007912" indent="0">
              <a:buNone/>
              <a:defRPr sz="1700" b="1"/>
            </a:lvl5pPr>
            <a:lvl6pPr marL="2509891" indent="0">
              <a:buNone/>
              <a:defRPr sz="1700" b="1"/>
            </a:lvl6pPr>
            <a:lvl7pPr marL="3011869" indent="0">
              <a:buNone/>
              <a:defRPr sz="1700" b="1"/>
            </a:lvl7pPr>
            <a:lvl8pPr marL="3513847" indent="0">
              <a:buNone/>
              <a:defRPr sz="1700" b="1"/>
            </a:lvl8pPr>
            <a:lvl9pPr marL="4015826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94249" y="3265838"/>
            <a:ext cx="3214474" cy="593333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6224-EE53-497F-A73D-653578AB5905}" type="datetime1">
              <a:rPr kumimoji="1" lang="ja-JP" altLang="en-US" smtClean="0"/>
              <a:pPr/>
              <a:t>2026/6/17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3B0C4-9695-41B7-8310-4C93D1A845F2}" type="datetime1">
              <a:rPr kumimoji="1" lang="ja-JP" altLang="en-US" smtClean="0"/>
              <a:pPr/>
              <a:t>2026/6/17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40B78-B66A-42CE-83EB-C7DA32234258}" type="datetime1">
              <a:rPr kumimoji="1" lang="ja-JP" altLang="en-US" smtClean="0"/>
              <a:pPr/>
              <a:t>2026/6/17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3619" y="410019"/>
            <a:ext cx="2392549" cy="174495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43283" y="410019"/>
            <a:ext cx="4065439" cy="8789155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63619" y="2154977"/>
            <a:ext cx="2392549" cy="7044197"/>
          </a:xfrm>
        </p:spPr>
        <p:txBody>
          <a:bodyPr/>
          <a:lstStyle>
            <a:lvl1pPr marL="0" indent="0">
              <a:buNone/>
              <a:defRPr sz="1600"/>
            </a:lvl1pPr>
            <a:lvl2pPr marL="501978" indent="0">
              <a:buNone/>
              <a:defRPr sz="1400"/>
            </a:lvl2pPr>
            <a:lvl3pPr marL="1003956" indent="0">
              <a:buNone/>
              <a:defRPr sz="1000"/>
            </a:lvl3pPr>
            <a:lvl4pPr marL="1505934" indent="0">
              <a:buNone/>
              <a:defRPr sz="900"/>
            </a:lvl4pPr>
            <a:lvl5pPr marL="2007912" indent="0">
              <a:buNone/>
              <a:defRPr sz="900"/>
            </a:lvl5pPr>
            <a:lvl6pPr marL="2509891" indent="0">
              <a:buNone/>
              <a:defRPr sz="900"/>
            </a:lvl6pPr>
            <a:lvl7pPr marL="3011869" indent="0">
              <a:buNone/>
              <a:defRPr sz="900"/>
            </a:lvl7pPr>
            <a:lvl8pPr marL="3513847" indent="0">
              <a:buNone/>
              <a:defRPr sz="900"/>
            </a:lvl8pPr>
            <a:lvl9pPr marL="4015826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CAF25-AD35-446E-B013-64F67B285587}" type="datetime1">
              <a:rPr kumimoji="1" lang="ja-JP" altLang="en-US" smtClean="0"/>
              <a:pPr/>
              <a:t>2026/6/17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25429" y="7208680"/>
            <a:ext cx="4363403" cy="85102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25429" y="920155"/>
            <a:ext cx="4363403" cy="6178868"/>
          </a:xfrm>
        </p:spPr>
        <p:txBody>
          <a:bodyPr/>
          <a:lstStyle>
            <a:lvl1pPr marL="0" indent="0">
              <a:buNone/>
              <a:defRPr sz="3600"/>
            </a:lvl1pPr>
            <a:lvl2pPr marL="501978" indent="0">
              <a:buNone/>
              <a:defRPr sz="3000"/>
            </a:lvl2pPr>
            <a:lvl3pPr marL="1003956" indent="0">
              <a:buNone/>
              <a:defRPr sz="2700"/>
            </a:lvl3pPr>
            <a:lvl4pPr marL="1505934" indent="0">
              <a:buNone/>
              <a:defRPr sz="2200"/>
            </a:lvl4pPr>
            <a:lvl5pPr marL="2007912" indent="0">
              <a:buNone/>
              <a:defRPr sz="2200"/>
            </a:lvl5pPr>
            <a:lvl6pPr marL="2509891" indent="0">
              <a:buNone/>
              <a:defRPr sz="2200"/>
            </a:lvl6pPr>
            <a:lvl7pPr marL="3011869" indent="0">
              <a:buNone/>
              <a:defRPr sz="2200"/>
            </a:lvl7pPr>
            <a:lvl8pPr marL="3513847" indent="0">
              <a:buNone/>
              <a:defRPr sz="2200"/>
            </a:lvl8pPr>
            <a:lvl9pPr marL="4015826" indent="0">
              <a:buNone/>
              <a:defRPr sz="22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25429" y="8059706"/>
            <a:ext cx="4363403" cy="1208597"/>
          </a:xfrm>
        </p:spPr>
        <p:txBody>
          <a:bodyPr/>
          <a:lstStyle>
            <a:lvl1pPr marL="0" indent="0">
              <a:buNone/>
              <a:defRPr sz="1600"/>
            </a:lvl1pPr>
            <a:lvl2pPr marL="501978" indent="0">
              <a:buNone/>
              <a:defRPr sz="1400"/>
            </a:lvl2pPr>
            <a:lvl3pPr marL="1003956" indent="0">
              <a:buNone/>
              <a:defRPr sz="1000"/>
            </a:lvl3pPr>
            <a:lvl4pPr marL="1505934" indent="0">
              <a:buNone/>
              <a:defRPr sz="900"/>
            </a:lvl4pPr>
            <a:lvl5pPr marL="2007912" indent="0">
              <a:buNone/>
              <a:defRPr sz="900"/>
            </a:lvl5pPr>
            <a:lvl6pPr marL="2509891" indent="0">
              <a:buNone/>
              <a:defRPr sz="900"/>
            </a:lvl6pPr>
            <a:lvl7pPr marL="3011869" indent="0">
              <a:buNone/>
              <a:defRPr sz="900"/>
            </a:lvl7pPr>
            <a:lvl8pPr marL="3513847" indent="0">
              <a:buNone/>
              <a:defRPr sz="900"/>
            </a:lvl8pPr>
            <a:lvl9pPr marL="4015826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F71C1-5B37-4155-8324-0AA5932DE123}" type="datetime1">
              <a:rPr kumimoji="1" lang="ja-JP" altLang="en-US" smtClean="0"/>
              <a:pPr/>
              <a:t>2026/6/17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63617" y="412403"/>
            <a:ext cx="6545104" cy="1716352"/>
          </a:xfrm>
          <a:prstGeom prst="rect">
            <a:avLst/>
          </a:prstGeom>
        </p:spPr>
        <p:txBody>
          <a:bodyPr vert="horz" lIns="100395" tIns="50198" rIns="100395" bIns="50198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63617" y="2402897"/>
            <a:ext cx="6545104" cy="6796277"/>
          </a:xfrm>
          <a:prstGeom prst="rect">
            <a:avLst/>
          </a:prstGeom>
        </p:spPr>
        <p:txBody>
          <a:bodyPr vert="horz" lIns="100395" tIns="50198" rIns="100395" bIns="50198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63617" y="9544827"/>
            <a:ext cx="1696879" cy="548278"/>
          </a:xfrm>
          <a:prstGeom prst="rect">
            <a:avLst/>
          </a:prstGeom>
        </p:spPr>
        <p:txBody>
          <a:bodyPr vert="horz" lIns="100395" tIns="50198" rIns="100395" bIns="50198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5C0A9-4A72-401F-815A-C99F9F3D36F9}" type="datetime1">
              <a:rPr kumimoji="1" lang="ja-JP" altLang="en-US" smtClean="0"/>
              <a:pPr/>
              <a:t>2026/6/17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484716" y="9544827"/>
            <a:ext cx="2302907" cy="548278"/>
          </a:xfrm>
          <a:prstGeom prst="rect">
            <a:avLst/>
          </a:prstGeom>
        </p:spPr>
        <p:txBody>
          <a:bodyPr vert="horz" lIns="100395" tIns="50198" rIns="100395" bIns="50198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211842" y="9544827"/>
            <a:ext cx="1696879" cy="548278"/>
          </a:xfrm>
          <a:prstGeom prst="rect">
            <a:avLst/>
          </a:prstGeom>
        </p:spPr>
        <p:txBody>
          <a:bodyPr vert="horz" lIns="100395" tIns="50198" rIns="100395" bIns="50198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1003956" rtl="0" eaLnBrk="1" latinLnBrk="0" hangingPunct="1">
        <a:spcBef>
          <a:spcPct val="0"/>
        </a:spcBef>
        <a:buNone/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6484" indent="-376484" algn="l" defTabSz="1003956" rtl="0" eaLnBrk="1" latinLnBrk="0" hangingPunct="1">
        <a:spcBef>
          <a:spcPct val="20000"/>
        </a:spcBef>
        <a:buFont typeface="Arial" pitchFamily="34" charset="0"/>
        <a:buChar char="•"/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15714" indent="-313736" algn="l" defTabSz="1003956" rtl="0" eaLnBrk="1" latinLnBrk="0" hangingPunct="1">
        <a:spcBef>
          <a:spcPct val="20000"/>
        </a:spcBef>
        <a:buFont typeface="Arial" pitchFamily="34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54946" indent="-250990" algn="l" defTabSz="1003956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56924" indent="-250990" algn="l" defTabSz="1003956" rtl="0" eaLnBrk="1" latinLnBrk="0" hangingPunct="1">
        <a:spcBef>
          <a:spcPct val="20000"/>
        </a:spcBef>
        <a:buFont typeface="Arial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58902" indent="-250990" algn="l" defTabSz="1003956" rtl="0" eaLnBrk="1" latinLnBrk="0" hangingPunct="1">
        <a:spcBef>
          <a:spcPct val="20000"/>
        </a:spcBef>
        <a:buFont typeface="Arial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60881" indent="-250990" algn="l" defTabSz="1003956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62859" indent="-250990" algn="l" defTabSz="1003956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64837" indent="-250990" algn="l" defTabSz="1003956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66815" indent="-250990" algn="l" defTabSz="1003956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395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1978" algn="l" defTabSz="100395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3956" algn="l" defTabSz="100395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5934" algn="l" defTabSz="100395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07912" algn="l" defTabSz="100395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9891" algn="l" defTabSz="100395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1869" algn="l" defTabSz="100395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13847" algn="l" defTabSz="100395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15826" algn="l" defTabSz="100395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rgbClr val="00B0F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/>
          <p:cNvSpPr/>
          <p:nvPr/>
        </p:nvSpPr>
        <p:spPr>
          <a:xfrm>
            <a:off x="323801" y="66003"/>
            <a:ext cx="6624736" cy="220273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>
                <a:solidFill>
                  <a:srgbClr val="FF3399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毎月第１第３火曜日</a:t>
            </a:r>
            <a:r>
              <a:rPr kumimoji="1" lang="ja-JP" altLang="en-US" dirty="0">
                <a:solidFill>
                  <a:srgbClr val="002060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は</a:t>
            </a:r>
            <a:endParaRPr kumimoji="1" lang="en-US" altLang="ja-JP" dirty="0">
              <a:solidFill>
                <a:srgbClr val="002060"/>
              </a:solidFill>
              <a:latin typeface="07やさしさゴシック" panose="02000600000000000000" pitchFamily="2" charset="-128"/>
              <a:ea typeface="07やさしさゴシック" panose="02000600000000000000" pitchFamily="2" charset="-128"/>
            </a:endParaRPr>
          </a:p>
          <a:p>
            <a:pPr algn="ctr"/>
            <a:r>
              <a:rPr kumimoji="1" lang="ja-JP" altLang="en-US" sz="4000" dirty="0">
                <a:solidFill>
                  <a:srgbClr val="0000FF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職業訓練巡回相談日</a:t>
            </a:r>
            <a:r>
              <a:rPr kumimoji="1" lang="ja-JP" altLang="en-US" dirty="0">
                <a:solidFill>
                  <a:srgbClr val="002060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です！</a:t>
            </a:r>
            <a:endParaRPr kumimoji="1" lang="en-US" altLang="ja-JP" dirty="0">
              <a:solidFill>
                <a:srgbClr val="002060"/>
              </a:solidFill>
              <a:latin typeface="07やさしさゴシック" panose="02000600000000000000" pitchFamily="2" charset="-128"/>
              <a:ea typeface="07やさしさゴシック" panose="02000600000000000000" pitchFamily="2" charset="-128"/>
            </a:endParaRPr>
          </a:p>
          <a:p>
            <a:pPr algn="ctr"/>
            <a:endParaRPr kumimoji="1" lang="en-US" altLang="ja-JP" sz="12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en-US" altLang="ja-JP" sz="2100" b="1" dirty="0">
                <a:solidFill>
                  <a:srgbClr val="FF3399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※</a:t>
            </a:r>
            <a:r>
              <a:rPr kumimoji="1" lang="ja-JP" altLang="en-US" sz="2100" b="1">
                <a:solidFill>
                  <a:srgbClr val="FF3399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受講申込にかかる対応</a:t>
            </a:r>
            <a:r>
              <a:rPr kumimoji="1" lang="ja-JP" altLang="en-US" sz="2100" b="1" dirty="0">
                <a:solidFill>
                  <a:srgbClr val="FF3399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はできません。</a:t>
            </a:r>
            <a:endParaRPr kumimoji="1" lang="en-US" altLang="ja-JP" sz="2100" b="1" dirty="0">
              <a:solidFill>
                <a:srgbClr val="FF3399"/>
              </a:solidFill>
              <a:latin typeface="07やさしさゴシック" panose="02000600000000000000" pitchFamily="2" charset="-128"/>
              <a:ea typeface="07やさしさゴシック" panose="02000600000000000000" pitchFamily="2" charset="-128"/>
            </a:endParaRPr>
          </a:p>
          <a:p>
            <a:pPr algn="ctr"/>
            <a:r>
              <a:rPr lang="ja-JP" altLang="en-US" sz="2100" b="1" dirty="0">
                <a:solidFill>
                  <a:srgbClr val="FF3399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（原則、初回相談の方が対象です）</a:t>
            </a:r>
            <a:endParaRPr kumimoji="1" lang="ja-JP" altLang="en-US" sz="2100" b="1" dirty="0">
              <a:solidFill>
                <a:srgbClr val="FF3399"/>
              </a:solidFill>
              <a:latin typeface="07やさしさゴシック" panose="02000600000000000000" pitchFamily="2" charset="-128"/>
              <a:ea typeface="07やさしさゴシック" panose="02000600000000000000" pitchFamily="2" charset="-128"/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323801" y="2412751"/>
            <a:ext cx="5452478" cy="101892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kumimoji="1" lang="ja-JP" altLang="en-US" sz="1800" dirty="0">
                <a:solidFill>
                  <a:srgbClr val="0000FF"/>
                </a:solidFill>
                <a:latin typeface="07やさしさゴシック" panose="02000600000000000000" pitchFamily="2" charset="-128"/>
                <a:ea typeface="07やさしさゴシック"/>
              </a:rPr>
              <a:t>次回の相談日は、　</a:t>
            </a:r>
            <a:r>
              <a:rPr lang="ja-JP" altLang="en-US" sz="3200" b="1" dirty="0">
                <a:solidFill>
                  <a:srgbClr val="FF0000"/>
                </a:solidFill>
                <a:latin typeface="07やさしさゴシック" panose="02000600000000000000" pitchFamily="2" charset="-128"/>
                <a:ea typeface="07やさしさゴシック"/>
              </a:rPr>
              <a:t>７</a:t>
            </a:r>
            <a:r>
              <a:rPr kumimoji="1" lang="ja-JP" altLang="en-US" sz="2400" b="1" dirty="0">
                <a:solidFill>
                  <a:srgbClr val="002060"/>
                </a:solidFill>
                <a:latin typeface="07やさしさゴシック" panose="02000600000000000000" pitchFamily="2" charset="-128"/>
                <a:ea typeface="07やさしさゴシック"/>
              </a:rPr>
              <a:t>月 </a:t>
            </a:r>
            <a:r>
              <a:rPr kumimoji="1" lang="ja-JP" altLang="en-US" sz="3200" b="1" dirty="0">
                <a:solidFill>
                  <a:srgbClr val="FF0000"/>
                </a:solidFill>
                <a:latin typeface="07やさしさゴシック" panose="02000600000000000000" pitchFamily="2" charset="-128"/>
                <a:ea typeface="07やさしさゴシック"/>
              </a:rPr>
              <a:t>７</a:t>
            </a:r>
            <a:r>
              <a:rPr kumimoji="1" lang="ja-JP" altLang="en-US" sz="2400" b="1" dirty="0">
                <a:solidFill>
                  <a:srgbClr val="002060"/>
                </a:solidFill>
                <a:latin typeface="07やさしさゴシック" panose="02000600000000000000" pitchFamily="2" charset="-128"/>
                <a:ea typeface="07やさしさゴシック"/>
              </a:rPr>
              <a:t>日</a:t>
            </a:r>
            <a:r>
              <a:rPr kumimoji="1" lang="ja-JP" altLang="en-US" sz="2800" b="1" dirty="0">
                <a:solidFill>
                  <a:srgbClr val="002060"/>
                </a:solidFill>
                <a:latin typeface="07やさしさゴシック" panose="02000600000000000000" pitchFamily="2" charset="-128"/>
                <a:ea typeface="07やさしさゴシック"/>
              </a:rPr>
              <a:t>（</a:t>
            </a:r>
            <a:r>
              <a:rPr kumimoji="1" lang="ja-JP" altLang="en-US" sz="2800" b="1" dirty="0">
                <a:solidFill>
                  <a:srgbClr val="FF0000"/>
                </a:solidFill>
                <a:latin typeface="07やさしさゴシック" panose="02000600000000000000" pitchFamily="2" charset="-128"/>
                <a:ea typeface="07やさしさゴシック"/>
              </a:rPr>
              <a:t>火</a:t>
            </a:r>
            <a:r>
              <a:rPr kumimoji="1" lang="ja-JP" altLang="en-US" sz="2800" b="1" dirty="0">
                <a:solidFill>
                  <a:srgbClr val="002060"/>
                </a:solidFill>
                <a:latin typeface="07やさしさゴシック" panose="02000600000000000000" pitchFamily="2" charset="-128"/>
                <a:ea typeface="07やさしさゴシック"/>
              </a:rPr>
              <a:t>）</a:t>
            </a:r>
            <a:endParaRPr lang="en-US" altLang="ja-JP" sz="2800" b="1" dirty="0">
              <a:solidFill>
                <a:srgbClr val="002060"/>
              </a:solidFill>
              <a:latin typeface="07やさしさゴシック" panose="02000600000000000000" pitchFamily="2" charset="-128"/>
              <a:ea typeface="07やさしさゴシック"/>
            </a:endParaRPr>
          </a:p>
          <a:p>
            <a:r>
              <a:rPr kumimoji="1" lang="ja-JP" altLang="en-US" sz="1600" b="1" dirty="0">
                <a:solidFill>
                  <a:srgbClr val="FF3399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　</a:t>
            </a:r>
            <a:r>
              <a:rPr kumimoji="1" lang="en-US" altLang="ja-JP" sz="1400" b="1" dirty="0">
                <a:solidFill>
                  <a:srgbClr val="FF3399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※</a:t>
            </a:r>
            <a:r>
              <a:rPr kumimoji="1" lang="ja-JP" altLang="en-US" sz="1400" b="1" dirty="0">
                <a:solidFill>
                  <a:srgbClr val="FF3399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下記の連絡先へお電話でお申し込みください。</a:t>
            </a:r>
          </a:p>
        </p:txBody>
      </p:sp>
      <p:sp>
        <p:nvSpPr>
          <p:cNvPr id="5" name="ホームベース 4"/>
          <p:cNvSpPr/>
          <p:nvPr/>
        </p:nvSpPr>
        <p:spPr>
          <a:xfrm>
            <a:off x="323801" y="3708896"/>
            <a:ext cx="2016224" cy="648072"/>
          </a:xfrm>
          <a:prstGeom prst="homePlate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3399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相談時間</a:t>
            </a:r>
          </a:p>
        </p:txBody>
      </p:sp>
      <p:sp>
        <p:nvSpPr>
          <p:cNvPr id="6" name="ホームベース 5"/>
          <p:cNvSpPr/>
          <p:nvPr/>
        </p:nvSpPr>
        <p:spPr>
          <a:xfrm>
            <a:off x="323801" y="4789016"/>
            <a:ext cx="2016224" cy="648072"/>
          </a:xfrm>
          <a:prstGeom prst="homePlate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3399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場所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2700065" y="3708896"/>
            <a:ext cx="4176464" cy="828092"/>
          </a:xfrm>
          <a:prstGeom prst="round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>
                <a:solidFill>
                  <a:srgbClr val="FF3399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10</a:t>
            </a:r>
            <a:r>
              <a:rPr kumimoji="1" lang="ja-JP" altLang="en-US" b="1" dirty="0">
                <a:solidFill>
                  <a:srgbClr val="FF3399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時～</a:t>
            </a:r>
            <a:r>
              <a:rPr kumimoji="1" lang="en-US" altLang="ja-JP" b="1" dirty="0">
                <a:solidFill>
                  <a:srgbClr val="FF3399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17</a:t>
            </a:r>
            <a:r>
              <a:rPr kumimoji="1" lang="ja-JP" altLang="en-US" b="1" dirty="0">
                <a:solidFill>
                  <a:srgbClr val="FF3399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時（事前予約制）</a:t>
            </a:r>
            <a:br>
              <a:rPr kumimoji="1" lang="en-US" altLang="ja-JP" dirty="0">
                <a:solidFill>
                  <a:srgbClr val="FF3399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</a:br>
            <a:r>
              <a:rPr kumimoji="1" lang="en-US" altLang="ja-JP" sz="1400" dirty="0">
                <a:solidFill>
                  <a:srgbClr val="FF3399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※1</a:t>
            </a:r>
            <a:r>
              <a:rPr kumimoji="1" lang="ja-JP" altLang="en-US" sz="1400" dirty="0">
                <a:solidFill>
                  <a:srgbClr val="FF3399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コマ</a:t>
            </a:r>
            <a:r>
              <a:rPr lang="en-US" altLang="ja-JP" sz="1400" dirty="0">
                <a:solidFill>
                  <a:srgbClr val="FF3399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45</a:t>
            </a:r>
            <a:r>
              <a:rPr lang="ja-JP" altLang="en-US" sz="1400">
                <a:solidFill>
                  <a:srgbClr val="FF3399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分</a:t>
            </a:r>
          </a:p>
        </p:txBody>
      </p:sp>
      <p:sp>
        <p:nvSpPr>
          <p:cNvPr id="8" name="角丸四角形 7"/>
          <p:cNvSpPr/>
          <p:nvPr/>
        </p:nvSpPr>
        <p:spPr>
          <a:xfrm>
            <a:off x="2700065" y="4717008"/>
            <a:ext cx="4176464" cy="828092"/>
          </a:xfrm>
          <a:prstGeom prst="roundRect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3399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ハローワークプラザ千里</a:t>
            </a:r>
          </a:p>
        </p:txBody>
      </p:sp>
      <p:sp>
        <p:nvSpPr>
          <p:cNvPr id="9" name="ホームベース 8"/>
          <p:cNvSpPr/>
          <p:nvPr/>
        </p:nvSpPr>
        <p:spPr>
          <a:xfrm>
            <a:off x="323801" y="5817704"/>
            <a:ext cx="2016224" cy="1059544"/>
          </a:xfrm>
          <a:prstGeom prst="homePlat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FF3399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こんな方に</a:t>
            </a:r>
            <a:endParaRPr kumimoji="1" lang="en-US" altLang="ja-JP" b="1" dirty="0">
              <a:solidFill>
                <a:srgbClr val="FF3399"/>
              </a:solidFill>
              <a:latin typeface="07やさしさゴシック" panose="02000600000000000000" pitchFamily="2" charset="-128"/>
              <a:ea typeface="07やさしさゴシック" panose="02000600000000000000" pitchFamily="2" charset="-128"/>
            </a:endParaRPr>
          </a:p>
          <a:p>
            <a:pPr algn="ctr"/>
            <a:r>
              <a:rPr kumimoji="1" lang="ja-JP" altLang="en-US" b="1" dirty="0">
                <a:solidFill>
                  <a:srgbClr val="FF3399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おすすめ！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2700065" y="5797128"/>
            <a:ext cx="4176464" cy="1098122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r>
              <a:rPr kumimoji="1" lang="ja-JP" altLang="en-US" sz="1600" dirty="0">
                <a:solidFill>
                  <a:srgbClr val="FF0066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＊どんな訓練を受ければいいの・・・？</a:t>
            </a:r>
            <a:br>
              <a:rPr kumimoji="1" lang="en-US" altLang="ja-JP" sz="1600" dirty="0">
                <a:solidFill>
                  <a:srgbClr val="FF0066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</a:br>
            <a:r>
              <a:rPr kumimoji="1" lang="ja-JP" altLang="en-US" sz="1600" dirty="0">
                <a:solidFill>
                  <a:srgbClr val="FF0066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＊受講中の生活費が心配</a:t>
            </a:r>
            <a:br>
              <a:rPr kumimoji="1" lang="en-US" altLang="ja-JP" sz="1600" dirty="0">
                <a:solidFill>
                  <a:srgbClr val="FF0066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</a:br>
            <a:r>
              <a:rPr kumimoji="1" lang="ja-JP" altLang="en-US" sz="1600" dirty="0">
                <a:solidFill>
                  <a:srgbClr val="FF0066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＊スキルを身につけたいけど・・・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323801" y="7093272"/>
            <a:ext cx="6624736" cy="918102"/>
          </a:xfrm>
          <a:prstGeom prst="roundRect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kumimoji="1" lang="ja-JP" altLang="en-US" b="1" dirty="0">
                <a:solidFill>
                  <a:srgbClr val="FFFF00"/>
                </a:solidFill>
              </a:rPr>
              <a:t>★</a:t>
            </a:r>
            <a:r>
              <a:rPr kumimoji="1" lang="ja-JP" altLang="en-US" sz="1800" b="1" dirty="0"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当日は、ハローワーク池田の職業訓練コーナーの担当者から、職業訓練制度について説明が受けられます。</a:t>
            </a:r>
          </a:p>
        </p:txBody>
      </p:sp>
      <p:sp>
        <p:nvSpPr>
          <p:cNvPr id="12" name="角丸四角形 11"/>
          <p:cNvSpPr/>
          <p:nvPr/>
        </p:nvSpPr>
        <p:spPr>
          <a:xfrm>
            <a:off x="323801" y="8389416"/>
            <a:ext cx="6624736" cy="1656184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800" dirty="0">
                <a:latin typeface="+mn-ea"/>
              </a:rPr>
              <a:t>～お申し込み・お問い合わせ～</a:t>
            </a:r>
            <a:br>
              <a:rPr kumimoji="1" lang="en-US" altLang="ja-JP" sz="2800" dirty="0">
                <a:latin typeface="+mn-ea"/>
              </a:rPr>
            </a:br>
            <a:r>
              <a:rPr kumimoji="1" lang="ja-JP" altLang="en-US" sz="2800" dirty="0">
                <a:latin typeface="+mn-ea"/>
              </a:rPr>
              <a:t>　</a:t>
            </a:r>
            <a:r>
              <a:rPr kumimoji="1" lang="ja-JP" altLang="en-US" sz="3200" dirty="0">
                <a:latin typeface="+mn-ea"/>
              </a:rPr>
              <a:t>ハローワークプラザ千里</a:t>
            </a:r>
            <a:br>
              <a:rPr kumimoji="1" lang="en-US" altLang="ja-JP" sz="3200" dirty="0">
                <a:latin typeface="+mn-ea"/>
              </a:rPr>
            </a:br>
            <a:r>
              <a:rPr kumimoji="1" lang="ja-JP" altLang="en-US" sz="3200" dirty="0">
                <a:latin typeface="+mn-ea"/>
              </a:rPr>
              <a:t>　☎０６－６８３３－７８１１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889" y="82473"/>
            <a:ext cx="756000" cy="746103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8034" y="2517198"/>
            <a:ext cx="914479" cy="914479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0425" y="3297783"/>
            <a:ext cx="627942" cy="195089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337" y="9469536"/>
            <a:ext cx="1620000" cy="531819"/>
          </a:xfrm>
          <a:prstGeom prst="rect">
            <a:avLst/>
          </a:prstGeom>
        </p:spPr>
      </p:pic>
      <p:sp>
        <p:nvSpPr>
          <p:cNvPr id="15" name="楕円 14"/>
          <p:cNvSpPr/>
          <p:nvPr/>
        </p:nvSpPr>
        <p:spPr>
          <a:xfrm rot="2124831">
            <a:off x="5738781" y="217483"/>
            <a:ext cx="1080120" cy="648072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rgbClr val="FF0066"/>
                </a:solidFill>
                <a:latin typeface="07やさしさゴシック" panose="02000600000000000000" pitchFamily="2" charset="-128"/>
                <a:ea typeface="07やさしさゴシック" panose="02000600000000000000" pitchFamily="2" charset="-128"/>
              </a:rPr>
              <a:t>予約制</a:t>
            </a:r>
          </a:p>
        </p:txBody>
      </p:sp>
    </p:spTree>
    <p:extLst>
      <p:ext uri="{BB962C8B-B14F-4D97-AF65-F5344CB8AC3E}">
        <p14:creationId xmlns:p14="http://schemas.microsoft.com/office/powerpoint/2010/main" val="3072689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安定局バージョン">
      <a:dk1>
        <a:sysClr val="windowText" lastClr="000000"/>
      </a:dk1>
      <a:lt1>
        <a:sysClr val="window" lastClr="FFFFFF"/>
      </a:lt1>
      <a:dk2>
        <a:srgbClr val="003399"/>
      </a:dk2>
      <a:lt2>
        <a:srgbClr val="FF9933"/>
      </a:lt2>
      <a:accent1>
        <a:srgbClr val="4F81BD"/>
      </a:accent1>
      <a:accent2>
        <a:srgbClr val="C0504D"/>
      </a:accent2>
      <a:accent3>
        <a:srgbClr val="009944"/>
      </a:accent3>
      <a:accent4>
        <a:srgbClr val="8064A2"/>
      </a:accent4>
      <a:accent5>
        <a:srgbClr val="4BACC6"/>
      </a:accent5>
      <a:accent6>
        <a:srgbClr val="FABF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>
  <documentManagement>
    <Owner xmlns="cc31c9fe-8fab-47f7-8866-5e15e0556d72">
      <UserInfo>
        <DisplayName/>
        <AccountId xsi:nil="true"/>
        <AccountType/>
      </UserInfo>
    </Owner>
    <lcf76f155ced4ddcb4097134ff3c332f xmlns="cc31c9fe-8fab-47f7-8866-5e15e0556d72">
      <Terms xmlns="http://schemas.microsoft.com/office/infopath/2007/PartnerControls"/>
    </lcf76f155ced4ddcb4097134ff3c332f>
    <TaxCatchAll xmlns="44856c1c-163a-4db4-9f2d-e69ab44d016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076550C7189024C9341D260A5B7C28D" ma:contentTypeVersion="15" ma:contentTypeDescription="新しいドキュメントを作成します。" ma:contentTypeScope="" ma:versionID="015598aba13376149685d9d519531dbe">
  <xsd:schema xmlns:xsd="http://www.w3.org/2001/XMLSchema" xmlns:xs="http://www.w3.org/2001/XMLSchema" xmlns:p="http://schemas.microsoft.com/office/2006/metadata/properties" xmlns:ns2="cc31c9fe-8fab-47f7-8866-5e15e0556d72" xmlns:ns3="44856c1c-163a-4db4-9f2d-e69ab44d016d" targetNamespace="http://schemas.microsoft.com/office/2006/metadata/properties" ma:root="true" ma:fieldsID="b41a11200dc5a3fd7acfca548113b2b4" ns2:_="" ns3:_="">
    <xsd:import namespace="cc31c9fe-8fab-47f7-8866-5e15e0556d72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31c9fe-8fab-47f7-8866-5e15e0556d72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c42be523-a3e7-40d8-9d63-3a82dbba2d56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C65770F-9D2A-4E0B-A4DC-A97454C2AB59}">
  <ds:schemaRefs>
    <ds:schemaRef ds:uri="http://schemas.openxmlformats.org/package/2006/metadata/core-properties"/>
    <ds:schemaRef ds:uri="8B97BE19-CDDD-400E-817A-CFDD13F7EC12"/>
    <ds:schemaRef ds:uri="http://schemas.microsoft.com/office/2006/documentManagement/types"/>
    <ds:schemaRef ds:uri="http://www.w3.org/XML/1998/namespace"/>
    <ds:schemaRef ds:uri="http://purl.org/dc/terms/"/>
    <ds:schemaRef ds:uri="http://purl.org/dc/elements/1.1/"/>
    <ds:schemaRef ds:uri="http://schemas.microsoft.com/office/2006/metadata/properties"/>
    <ds:schemaRef ds:uri="http://purl.org/dc/dcmitype/"/>
    <ds:schemaRef ds:uri="f48d7ec7-3366-4bb7-bce2-cb2de9b308bd"/>
    <ds:schemaRef ds:uri="http://schemas.microsoft.com/office/infopath/2007/PartnerControls"/>
    <ds:schemaRef ds:uri="eaa5ab06-d741-4ed2-85eb-529d5be34e45"/>
    <ds:schemaRef ds:uri="cc31c9fe-8fab-47f7-8866-5e15e0556d72"/>
    <ds:schemaRef ds:uri="44856c1c-163a-4db4-9f2d-e69ab44d016d"/>
  </ds:schemaRefs>
</ds:datastoreItem>
</file>

<file path=customXml/itemProps2.xml><?xml version="1.0" encoding="utf-8"?>
<ds:datastoreItem xmlns:ds="http://schemas.openxmlformats.org/officeDocument/2006/customXml" ds:itemID="{3321568B-A396-45F4-A938-79FA861AB7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31c9fe-8fab-47f7-8866-5e15e0556d72"/>
    <ds:schemaRef ds:uri="44856c1c-163a-4db4-9f2d-e69ab44d01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B672620-0591-4810-A7F1-EAA4937D9F5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145</Words>
  <PresentationFormat>ユーザー設定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07やさしさゴシック</vt:lpstr>
      <vt:lpstr>HG丸ｺﾞｼｯｸM-PRO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0x010100B076550C7189024C9341D260A5B7C28D</vt:lpwstr>
  </property>
  <property fmtid="{D5CDD505-2E9C-101B-9397-08002B2CF9AE}" pid="3" name="MediaServiceImageTags">
    <vt:lpwstr/>
  </property>
</Properties>
</file>