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1" r:id="rId3"/>
  </p:sldIdLst>
  <p:sldSz cx="7380288" cy="1051242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8D09"/>
    <a:srgbClr val="474B4B"/>
    <a:srgbClr val="E95167"/>
    <a:srgbClr val="FAC112"/>
    <a:srgbClr val="F29556"/>
    <a:srgbClr val="FBDDE0"/>
    <a:srgbClr val="ED7A9B"/>
    <a:srgbClr val="F29FAF"/>
    <a:srgbClr val="7EC9BF"/>
    <a:srgbClr val="FDEF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hdphoto1.wdp" Type="http://schemas.microsoft.com/office/2007/relationships/hdphoto"/><Relationship Id="rId6" Target="../media/image4.png" Type="http://schemas.openxmlformats.org/officeDocument/2006/relationships/image"/><Relationship Id="rId7" Target="../media/hdphoto2.wdp" Type="http://schemas.microsoft.com/office/2007/relationships/hdphoto"/><Relationship Id="rId8" Target="../media/image5.png" Type="http://schemas.openxmlformats.org/officeDocument/2006/relationships/image"/><Relationship Id="rId9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7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FAC1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 w="76200">
            <a:solidFill>
              <a:srgbClr val="474B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537621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kumimoji="0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●お問い合わせ●</a:t>
            </a:r>
            <a:br>
              <a:rPr kumimoji="1" lang="en-US" altLang="ja-JP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ハローワーク堺　職業相談第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部門</a:t>
            </a:r>
            <a:b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堺市堺区南瓦町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2-29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堺地方合同庁舎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2F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6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番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窓口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TEL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072-238-8301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部門コード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４１＃</a:t>
            </a:r>
            <a:b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ご利用時間　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74B4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募集中の求人について詳しく聞きたい！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474B4B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74B4B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6116" b="-7067"/>
          <a:stretch/>
        </p:blipFill>
        <p:spPr>
          <a:xfrm>
            <a:off x="1042771" y="222931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18D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6" y="5916969"/>
            <a:ext cx="20909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募集する仕事の内容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33143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kumimoji="0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kumimoji="0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49516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kumimoji="0" lang="ja-JP" alt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kumimoji="0" lang="ja-JP" alt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テキスト ボックス 17">
            <a:extLst>
              <a:ext uri="{FF2B5EF4-FFF2-40B4-BE49-F238E27FC236}">
                <a16:creationId xmlns:a16="http://schemas.microsoft.com/office/drawing/2014/main" id="{25A60B70-53A2-B4DC-C2E4-0BE3FE96AA47}"/>
              </a:ext>
            </a:extLst>
          </p:cNvPr>
          <p:cNvSpPr txBox="1"/>
          <p:nvPr/>
        </p:nvSpPr>
        <p:spPr>
          <a:xfrm>
            <a:off x="545787" y="5116550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場所：ハローワーク堺</a:t>
            </a: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階⑧番窓口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17F4846-4152-8DB5-CAC1-B4F8E50BEB11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4386AD-8D4F-9A23-DA87-2BAFFCFF1938}"/>
              </a:ext>
            </a:extLst>
          </p:cNvPr>
          <p:cNvSpPr txBox="1"/>
          <p:nvPr/>
        </p:nvSpPr>
        <p:spPr>
          <a:xfrm>
            <a:off x="7508962" y="51080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①～④の赤い枠内を記入してください。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枠を超えないようにご注意ください。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↓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赤い枠を削除してください。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フォントは変更しないでください。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4110A747-21C4-EB8E-C0EE-251C45E8ED2A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①会社名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24D0C21-F654-8880-FCA6-F229BEA2AEED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②開催日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5565E62-CCFA-EB7C-BCE3-E9C48FABC9FF}"/>
              </a:ext>
            </a:extLst>
          </p:cNvPr>
          <p:cNvSpPr txBox="1"/>
          <p:nvPr/>
        </p:nvSpPr>
        <p:spPr>
          <a:xfrm>
            <a:off x="7297328" y="6596665"/>
            <a:ext cx="403895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④募集する仕事や一言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例えば「施設警備」ですと、</a:t>
            </a:r>
            <a:endParaRPr kumimoji="1" lang="en-US" altLang="ja-JP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自分には無理かも、と思われるため、「施設内の巡回、入館者の確認」など言い換えていただくと、自分にもできそうだと思っていただけると思います。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0A7BD13-13A5-26D6-C9FD-4AEA1F835897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写真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C4F549F-D0BA-6E67-6C1D-72FE627A8CF1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枠は、大きさと位置の目安なので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削除する。</a:t>
            </a: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3FBE921A-C095-EF72-DD4C-B90AD23AC18F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kumimoji="1" lang="en-US" altLang="ja-JP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endParaRPr kumimoji="1" lang="ja-JP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1" name="タイトル 5">
            <a:extLst>
              <a:ext uri="{FF2B5EF4-FFF2-40B4-BE49-F238E27FC236}">
                <a16:creationId xmlns:a16="http://schemas.microsoft.com/office/drawing/2014/main" id="{4F7094CC-DC8E-E876-EE79-D56A475F2E26}"/>
              </a:ext>
            </a:extLst>
          </p:cNvPr>
          <p:cNvSpPr txBox="1">
            <a:spLocks/>
          </p:cNvSpPr>
          <p:nvPr/>
        </p:nvSpPr>
        <p:spPr>
          <a:xfrm>
            <a:off x="2674888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80EADB8-0C04-CABD-3866-4EE5C598C7AA}"/>
              </a:ext>
            </a:extLst>
          </p:cNvPr>
          <p:cNvSpPr txBox="1"/>
          <p:nvPr/>
        </p:nvSpPr>
        <p:spPr>
          <a:xfrm>
            <a:off x="5527636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予約不要</a:t>
            </a:r>
          </a:p>
        </p:txBody>
      </p:sp>
      <p:sp>
        <p:nvSpPr>
          <p:cNvPr id="53" name="タイトル 5">
            <a:extLst>
              <a:ext uri="{FF2B5EF4-FFF2-40B4-BE49-F238E27FC236}">
                <a16:creationId xmlns:a16="http://schemas.microsoft.com/office/drawing/2014/main" id="{D42CEF86-F900-1C9C-3868-DAC5966DAC97}"/>
              </a:ext>
            </a:extLst>
          </p:cNvPr>
          <p:cNvSpPr txBox="1">
            <a:spLocks/>
          </p:cNvSpPr>
          <p:nvPr/>
        </p:nvSpPr>
        <p:spPr>
          <a:xfrm>
            <a:off x="562284" y="2939967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株式会社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j-cs"/>
            </a:endParaRPr>
          </a:p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rPr>
              <a:t>○○○○○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127402B4-73EB-632D-9E97-A40B4C580FF3}"/>
              </a:ext>
            </a:extLst>
          </p:cNvPr>
          <p:cNvSpPr txBox="1"/>
          <p:nvPr/>
        </p:nvSpPr>
        <p:spPr>
          <a:xfrm>
            <a:off x="5843270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A569744-8EC5-B76C-CA9A-2176E973ED37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kumimoji="0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7" name="タイトル 5">
            <a:extLst>
              <a:ext uri="{FF2B5EF4-FFF2-40B4-BE49-F238E27FC236}">
                <a16:creationId xmlns:a16="http://schemas.microsoft.com/office/drawing/2014/main" id="{21A53C40-53D0-427C-3C83-BF83049284D1}"/>
              </a:ext>
            </a:extLst>
          </p:cNvPr>
          <p:cNvSpPr txBox="1">
            <a:spLocks/>
          </p:cNvSpPr>
          <p:nvPr/>
        </p:nvSpPr>
        <p:spPr>
          <a:xfrm>
            <a:off x="1914146" y="4412317"/>
            <a:ext cx="566198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38012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kumimoji="1" lang="ja-JP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87C70C5-D941-0742-C540-3A578F0ACC4A}"/>
              </a:ext>
            </a:extLst>
          </p:cNvPr>
          <p:cNvSpPr txBox="1"/>
          <p:nvPr/>
        </p:nvSpPr>
        <p:spPr>
          <a:xfrm>
            <a:off x="2259819" y="4773253"/>
            <a:ext cx="855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㊌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D760A0C-795E-C70F-1DF4-C4B2D62A7189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8087EAA5-FF8C-AB35-9E14-375E6E7FF119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51606" y="5962853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③写真や一言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PR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14622" y="7934070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一言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PR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610E707-B107-A4A6-0A07-5FF0735CDAB8}"/>
              </a:ext>
            </a:extLst>
          </p:cNvPr>
          <p:cNvSpPr/>
          <p:nvPr/>
        </p:nvSpPr>
        <p:spPr>
          <a:xfrm>
            <a:off x="607281" y="2957010"/>
            <a:ext cx="61988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559600E-D523-FD7C-4345-F091DB799C34}"/>
              </a:ext>
            </a:extLst>
          </p:cNvPr>
          <p:cNvSpPr txBox="1"/>
          <p:nvPr/>
        </p:nvSpPr>
        <p:spPr>
          <a:xfrm>
            <a:off x="7640060" y="546608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游ゴシック" panose="020B0400000000000000" pitchFamily="50" charset="-128"/>
                <a:cs typeface="+mn-cs"/>
              </a:rPr>
              <a:t>⑤事業所番号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30D43008-AD77-7EDD-AAF2-E21EE1DB0416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73517" y="-4910"/>
            <a:ext cx="4968000" cy="7452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BC627D7-4C83-6B64-BF8C-0DC9E1E4F221}"/>
              </a:ext>
            </a:extLst>
          </p:cNvPr>
          <p:cNvPicPr>
            <a:picLocks noChangeAspect="1"/>
          </p:cNvPicPr>
          <p:nvPr/>
        </p:nvPicPr>
        <p:blipFill>
          <a:blip r:embed="rId6">
            <a:biLevel thresh="7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5164" y="773675"/>
            <a:ext cx="5920000" cy="1332000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rcRect b="17324"/>
          <a:stretch/>
        </p:blipFill>
        <p:spPr>
          <a:xfrm>
            <a:off x="214963" y="761436"/>
            <a:ext cx="5920000" cy="1101239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5FA27066-CA7E-15B2-2E61-37D2CDDC6D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4647" y="51080"/>
            <a:ext cx="4128000" cy="864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FFC920C-5B86-D240-B117-AFC193E9A59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-1" r="62316" b="-10802"/>
          <a:stretch/>
        </p:blipFill>
        <p:spPr>
          <a:xfrm>
            <a:off x="5647516" y="507858"/>
            <a:ext cx="1361135" cy="837662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E1A43FEF-0FB5-96B9-F817-D5BFF618248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-1" r="34248" b="-10579"/>
          <a:stretch/>
        </p:blipFill>
        <p:spPr>
          <a:xfrm>
            <a:off x="5820932" y="956501"/>
            <a:ext cx="1157239" cy="875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227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DB33EC4-691E-AE04-9058-8F46D6E0390C}"/>
              </a:ext>
            </a:extLst>
          </p:cNvPr>
          <p:cNvSpPr txBox="1"/>
          <p:nvPr/>
        </p:nvSpPr>
        <p:spPr>
          <a:xfrm>
            <a:off x="1752600" y="299402"/>
            <a:ext cx="350520" cy="288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⑥</a:t>
            </a:r>
          </a:p>
        </p:txBody>
      </p:sp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309</Words>
  <PresentationFormat>ユーザー設定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