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1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5972"/>
    <a:srgbClr val="FFFAB7"/>
    <a:srgbClr val="009D8E"/>
    <a:srgbClr val="B13177"/>
    <a:srgbClr val="ED7A9B"/>
    <a:srgbClr val="FDD669"/>
    <a:srgbClr val="EEC2DA"/>
    <a:srgbClr val="D15B9C"/>
    <a:srgbClr val="E0EBA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hdphoto1.wdp" Type="http://schemas.microsoft.com/office/2007/relationships/hdphoto"/><Relationship Id="rId6" Target="../media/image4.png" Type="http://schemas.openxmlformats.org/officeDocument/2006/relationships/image"/><Relationship Id="rId7" Target="../media/hdphoto2.wdp" Type="http://schemas.microsoft.com/office/2007/relationships/hdphoto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7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B235-D0DF-CC7F-25B9-ADD6DA72D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BE12E05-9260-BE79-776E-62F4AB0814EF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009D8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892C2BB-2FBC-1E4B-A610-819C8B80DAE1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FB0A19D-A353-A70F-A495-C8C1ECDBF1A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F87107C-4EF4-C221-6413-D4D8135F5F7D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804D597-E423-5ABA-1F4D-9B5F1A39EDAF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EDCA9471-A94E-894E-5B9E-99C52C03AE74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D361FE4A-5494-1172-BFD2-9013EA67FC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B677E76-A375-311E-A558-6F44A73C53FF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37EEB53B-6D4E-1247-D6F2-48CDB904C6CB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24E3F98-F3D0-7E9D-660C-CD91AB8ADE15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FFFAB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FFE7C0-7DF3-AD90-DA9A-814A5EDC1781}"/>
              </a:ext>
            </a:extLst>
          </p:cNvPr>
          <p:cNvSpPr txBox="1"/>
          <p:nvPr/>
        </p:nvSpPr>
        <p:spPr>
          <a:xfrm>
            <a:off x="4556130" y="5948685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4D94326-3713-93DC-3834-542A17D21D61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63ECFEE-2C5D-2A7D-95A0-B84EF611D2E5}"/>
              </a:ext>
            </a:extLst>
          </p:cNvPr>
          <p:cNvSpPr txBox="1"/>
          <p:nvPr/>
        </p:nvSpPr>
        <p:spPr>
          <a:xfrm>
            <a:off x="587979" y="536127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F577C6C-6928-F666-F8F5-C5F327E5C0E3}"/>
              </a:ext>
            </a:extLst>
          </p:cNvPr>
          <p:cNvSpPr txBox="1"/>
          <p:nvPr/>
        </p:nvSpPr>
        <p:spPr>
          <a:xfrm>
            <a:off x="-3116087" y="54685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79666475-29AF-41C1-2237-A50E042E1DBB}"/>
              </a:ext>
            </a:extLst>
          </p:cNvPr>
          <p:cNvSpPr/>
          <p:nvPr/>
        </p:nvSpPr>
        <p:spPr>
          <a:xfrm>
            <a:off x="580378" y="4391846"/>
            <a:ext cx="2162822" cy="620744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93C53CDD-4AFA-AE37-CD44-293A2D91B5D1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9F13EBD-7A32-B867-E839-F68909F3EA3D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 w="5715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7E6024F-3F56-E7C9-B2F5-0E3A9FA444B5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88CA979-8222-88D7-E115-E13400F84248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E0D8081-540A-3649-EA88-B6DD28428F03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FB843332-7985-B292-9CFF-37BCEC17B014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solidFill>
                  <a:sysClr val="windowText" lastClr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C7823F6D-BC46-ACAE-A497-CF18C4820D01}"/>
              </a:ext>
            </a:extLst>
          </p:cNvPr>
          <p:cNvSpPr txBox="1"/>
          <p:nvPr/>
        </p:nvSpPr>
        <p:spPr>
          <a:xfrm>
            <a:off x="413109" y="8690596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36">
            <a:extLst>
              <a:ext uri="{FF2B5EF4-FFF2-40B4-BE49-F238E27FC236}">
                <a16:creationId xmlns:a16="http://schemas.microsoft.com/office/drawing/2014/main" id="{D75AD8FD-BB5E-B372-0FE9-94780842EFB8}"/>
              </a:ext>
            </a:extLst>
          </p:cNvPr>
          <p:cNvSpPr txBox="1"/>
          <p:nvPr/>
        </p:nvSpPr>
        <p:spPr>
          <a:xfrm>
            <a:off x="3584570" y="2538412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17">
            <a:extLst>
              <a:ext uri="{FF2B5EF4-FFF2-40B4-BE49-F238E27FC236}">
                <a16:creationId xmlns:a16="http://schemas.microsoft.com/office/drawing/2014/main" id="{342AB3E7-C6A6-91DC-5038-39E41498E445}"/>
              </a:ext>
            </a:extLst>
          </p:cNvPr>
          <p:cNvSpPr txBox="1"/>
          <p:nvPr/>
        </p:nvSpPr>
        <p:spPr>
          <a:xfrm>
            <a:off x="572064" y="5087643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2B1E674-0775-8CEB-4050-B862F922475C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C5632E0-A424-D3F8-8B33-0FB43A8C9C5D}"/>
              </a:ext>
            </a:extLst>
          </p:cNvPr>
          <p:cNvSpPr txBox="1"/>
          <p:nvPr/>
        </p:nvSpPr>
        <p:spPr>
          <a:xfrm>
            <a:off x="7766182" y="0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3303AD2-1AD8-949C-24AD-7D8345E77456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CEE54AD-E382-390A-53C1-B2860A5EE2DB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74A69DD-5E49-F4F0-0621-B4B874C533B5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5EE3BA7-4809-69F7-0116-E4C6EBDAB8B8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436BE515-511B-90E1-7617-67042412F576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47" name="タイトル 5">
            <a:extLst>
              <a:ext uri="{FF2B5EF4-FFF2-40B4-BE49-F238E27FC236}">
                <a16:creationId xmlns:a16="http://schemas.microsoft.com/office/drawing/2014/main" id="{7EBB66E2-FBB2-D7A9-8D32-40EE0DFF9C3B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48" name="タイトル 5">
            <a:extLst>
              <a:ext uri="{FF2B5EF4-FFF2-40B4-BE49-F238E27FC236}">
                <a16:creationId xmlns:a16="http://schemas.microsoft.com/office/drawing/2014/main" id="{4E9B06AC-B3A1-A289-5664-183D666F30D9}"/>
              </a:ext>
            </a:extLst>
          </p:cNvPr>
          <p:cNvSpPr txBox="1">
            <a:spLocks/>
          </p:cNvSpPr>
          <p:nvPr/>
        </p:nvSpPr>
        <p:spPr>
          <a:xfrm>
            <a:off x="2608216" y="4390836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AC68CF86-74EA-2B35-EBDC-C4F09E58AC49}"/>
              </a:ext>
            </a:extLst>
          </p:cNvPr>
          <p:cNvSpPr txBox="1"/>
          <p:nvPr/>
        </p:nvSpPr>
        <p:spPr>
          <a:xfrm>
            <a:off x="5414072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52" name="タイトル 5">
            <a:extLst>
              <a:ext uri="{FF2B5EF4-FFF2-40B4-BE49-F238E27FC236}">
                <a16:creationId xmlns:a16="http://schemas.microsoft.com/office/drawing/2014/main" id="{397CA883-37AE-029B-1313-A493004C9536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株式会社○○</a:t>
            </a:r>
            <a:endParaRPr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4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施設○○○○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3DDB570-B1F7-E3B5-C52D-0B8FD6ED13CF}"/>
              </a:ext>
            </a:extLst>
          </p:cNvPr>
          <p:cNvSpPr txBox="1"/>
          <p:nvPr/>
        </p:nvSpPr>
        <p:spPr>
          <a:xfrm>
            <a:off x="5706260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85B88CB-50BA-F261-124B-464C1361590B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5E8C5B7-B5A7-40E1-D33B-9168A0FF9D8A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6BF8093D-FAA9-9322-833C-47C7A1827860}"/>
              </a:ext>
            </a:extLst>
          </p:cNvPr>
          <p:cNvSpPr txBox="1"/>
          <p:nvPr/>
        </p:nvSpPr>
        <p:spPr>
          <a:xfrm>
            <a:off x="2330157" y="4679469"/>
            <a:ext cx="855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5" name="テキスト ボックス 45">
            <a:extLst>
              <a:ext uri="{FF2B5EF4-FFF2-40B4-BE49-F238E27FC236}">
                <a16:creationId xmlns:a16="http://schemas.microsoft.com/office/drawing/2014/main" id="{61A30152-F2C3-C935-D1D0-67166AFCB505}"/>
              </a:ext>
            </a:extLst>
          </p:cNvPr>
          <p:cNvSpPr txBox="1"/>
          <p:nvPr/>
        </p:nvSpPr>
        <p:spPr>
          <a:xfrm>
            <a:off x="-1664247" y="7017881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6">
            <a:extLst>
              <a:ext uri="{FF2B5EF4-FFF2-40B4-BE49-F238E27FC236}">
                <a16:creationId xmlns:a16="http://schemas.microsoft.com/office/drawing/2014/main" id="{6B06A9E5-8EFB-87DA-8D15-269FF0BA9E10}"/>
              </a:ext>
            </a:extLst>
          </p:cNvPr>
          <p:cNvSpPr txBox="1"/>
          <p:nvPr/>
        </p:nvSpPr>
        <p:spPr>
          <a:xfrm>
            <a:off x="549317" y="7823446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DB74A17-1087-DDCE-E53B-81F7B467C57E}"/>
              </a:ext>
            </a:extLst>
          </p:cNvPr>
          <p:cNvSpPr/>
          <p:nvPr/>
        </p:nvSpPr>
        <p:spPr>
          <a:xfrm>
            <a:off x="607098" y="2972544"/>
            <a:ext cx="4491276" cy="1191815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88">
            <a:extLst>
              <a:ext uri="{FF2B5EF4-FFF2-40B4-BE49-F238E27FC236}">
                <a16:creationId xmlns:a16="http://schemas.microsoft.com/office/drawing/2014/main" id="{5A0F46A7-481A-CE48-7BF2-66856ADC7615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EA597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6BB1A1BA-9847-77B4-5559-13FF8C98D9BE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38100">
            <a:solidFill>
              <a:srgbClr val="B13177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0A0C73C-EB00-B1BC-0F84-9676CC805496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AF68E434-9A58-0BFF-F263-9F15E56D2B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1824" y="740596"/>
            <a:ext cx="5920000" cy="1332000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E54B205-FADD-6538-1C8C-537EF8652974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r="31598"/>
          <a:stretch/>
        </p:blipFill>
        <p:spPr>
          <a:xfrm>
            <a:off x="5599885" y="644563"/>
            <a:ext cx="1477485" cy="9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08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340</Words>
  <PresentationFormat>ユーザー設定</PresentationFormat>
  <Paragraphs>49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