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08" r:id="rId5"/>
    <p:sldId id="309" r:id="rId6"/>
    <p:sldId id="310" r:id="rId7"/>
    <p:sldId id="312" r:id="rId8"/>
  </p:sldIdLst>
  <p:sldSz cx="6858000" cy="9906000" type="A4"/>
  <p:notesSz cx="9939338" cy="6805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B7"/>
    <a:srgbClr val="FFC305"/>
    <a:srgbClr val="FFCC99"/>
    <a:srgbClr val="FFCCCC"/>
    <a:srgbClr val="F8DB08"/>
    <a:srgbClr val="E8FAF1"/>
    <a:srgbClr val="F686E6"/>
    <a:srgbClr val="FFC819"/>
    <a:srgbClr val="FFF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2DE5F0-23CD-4B9D-8408-6DABB5BFB7DA}" v="1" dt="2026-02-18T03:11:45.983"/>
    <p1510:client id="{142A7F04-B689-401A-8E55-4E7C93B2AAE3}" v="11" dt="2026-02-19T03:06:54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changesInfos/changesInfo1.xml" Type="http://schemas.microsoft.com/office/2016/11/relationships/changesInfo"/><Relationship Id="rId15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栞" userId="e29f6f70-e548-4973-9331-f4ddce8055d2" providerId="ADAL" clId="{45C5F6D4-9BF1-4D73-8458-1A859B7A4E97}"/>
    <pc:docChg chg="modSld">
      <pc:chgData name="山口栞" userId="e29f6f70-e548-4973-9331-f4ddce8055d2" providerId="ADAL" clId="{45C5F6D4-9BF1-4D73-8458-1A859B7A4E97}" dt="2026-02-05T23:54:45.962" v="0" actId="1076"/>
      <pc:docMkLst>
        <pc:docMk/>
      </pc:docMkLst>
      <pc:sldChg chg="modSp mod">
        <pc:chgData name="山口栞" userId="e29f6f70-e548-4973-9331-f4ddce8055d2" providerId="ADAL" clId="{45C5F6D4-9BF1-4D73-8458-1A859B7A4E97}" dt="2026-02-05T23:54:45.962" v="0" actId="1076"/>
        <pc:sldMkLst>
          <pc:docMk/>
          <pc:sldMk cId="3346062932" sldId="258"/>
        </pc:sldMkLst>
        <pc:spChg chg="mod">
          <ac:chgData name="山口栞" userId="e29f6f70-e548-4973-9331-f4ddce8055d2" providerId="ADAL" clId="{45C5F6D4-9BF1-4D73-8458-1A859B7A4E97}" dt="2026-02-05T23:54:45.962" v="0" actId="1076"/>
          <ac:spMkLst>
            <pc:docMk/>
            <pc:sldMk cId="3346062932" sldId="258"/>
            <ac:spMk id="22" creationId="{5A9E8AC0-D2D9-B63F-A48C-D244CD8EA2E4}"/>
          </ac:spMkLst>
        </pc:spChg>
      </pc:sldChg>
    </pc:docChg>
  </pc:docChgLst>
  <pc:docChgLst>
    <pc:chgData name="山口栞" userId="e29f6f70-e548-4973-9331-f4ddce8055d2" providerId="ADAL" clId="{0BFE0363-43C6-4040-9501-A92CE77794D8}"/>
    <pc:docChg chg="modSld">
      <pc:chgData name="山口栞" userId="e29f6f70-e548-4973-9331-f4ddce8055d2" providerId="ADAL" clId="{0BFE0363-43C6-4040-9501-A92CE77794D8}" dt="2026-01-27T05:32:09.085" v="9"/>
      <pc:docMkLst>
        <pc:docMk/>
      </pc:docMkLst>
      <pc:sldChg chg="modSp mod">
        <pc:chgData name="山口栞" userId="e29f6f70-e548-4973-9331-f4ddce8055d2" providerId="ADAL" clId="{0BFE0363-43C6-4040-9501-A92CE77794D8}" dt="2026-01-27T05:32:04.512" v="4"/>
        <pc:sldMkLst>
          <pc:docMk/>
          <pc:sldMk cId="3346062932" sldId="258"/>
        </pc:sldMkLst>
        <pc:spChg chg="mod">
          <ac:chgData name="山口栞" userId="e29f6f70-e548-4973-9331-f4ddce8055d2" providerId="ADAL" clId="{0BFE0363-43C6-4040-9501-A92CE77794D8}" dt="2026-01-27T05:32:04.512" v="4"/>
          <ac:spMkLst>
            <pc:docMk/>
            <pc:sldMk cId="3346062932" sldId="258"/>
            <ac:spMk id="15" creationId="{54246AAB-4D46-DBA8-D3E1-E7F77C174228}"/>
          </ac:spMkLst>
        </pc:spChg>
      </pc:sldChg>
      <pc:sldChg chg="modSp mod">
        <pc:chgData name="山口栞" userId="e29f6f70-e548-4973-9331-f4ddce8055d2" providerId="ADAL" clId="{0BFE0363-43C6-4040-9501-A92CE77794D8}" dt="2026-01-27T05:32:09.085" v="9"/>
        <pc:sldMkLst>
          <pc:docMk/>
          <pc:sldMk cId="2392160902" sldId="259"/>
        </pc:sldMkLst>
        <pc:spChg chg="mod">
          <ac:chgData name="山口栞" userId="e29f6f70-e548-4973-9331-f4ddce8055d2" providerId="ADAL" clId="{0BFE0363-43C6-4040-9501-A92CE77794D8}" dt="2026-01-27T05:32:09.085" v="9"/>
          <ac:spMkLst>
            <pc:docMk/>
            <pc:sldMk cId="2392160902" sldId="259"/>
            <ac:spMk id="15" creationId="{54246AAB-4D46-DBA8-D3E1-E7F77C174228}"/>
          </ac:spMkLst>
        </pc:spChg>
      </pc:sldChg>
    </pc:docChg>
  </pc:docChgLst>
  <pc:docChgLst>
    <pc:chgData name="山口栞" userId="e29f6f70-e548-4973-9331-f4ddce8055d2" providerId="ADAL" clId="{082DE5F0-23CD-4B9D-8408-6DABB5BFB7DA}"/>
    <pc:docChg chg="custSel modSld">
      <pc:chgData name="山口栞" userId="e29f6f70-e548-4973-9331-f4ddce8055d2" providerId="ADAL" clId="{082DE5F0-23CD-4B9D-8408-6DABB5BFB7DA}" dt="2026-02-18T03:11:54.563" v="3" actId="1076"/>
      <pc:docMkLst>
        <pc:docMk/>
      </pc:docMkLst>
      <pc:sldChg chg="addSp delSp modSp mod">
        <pc:chgData name="山口栞" userId="e29f6f70-e548-4973-9331-f4ddce8055d2" providerId="ADAL" clId="{082DE5F0-23CD-4B9D-8408-6DABB5BFB7DA}" dt="2026-02-18T03:11:54.563" v="3" actId="1076"/>
        <pc:sldMkLst>
          <pc:docMk/>
          <pc:sldMk cId="3813919246" sldId="307"/>
        </pc:sldMkLst>
        <pc:picChg chg="del">
          <ac:chgData name="山口栞" userId="e29f6f70-e548-4973-9331-f4ddce8055d2" providerId="ADAL" clId="{082DE5F0-23CD-4B9D-8408-6DABB5BFB7DA}" dt="2026-02-18T03:11:51.108" v="2" actId="478"/>
          <ac:picMkLst>
            <pc:docMk/>
            <pc:sldMk cId="3813919246" sldId="307"/>
            <ac:picMk id="9" creationId="{7485A9F2-237E-5DAE-6C73-DC626B53B993}"/>
          </ac:picMkLst>
        </pc:picChg>
        <pc:picChg chg="add mod">
          <ac:chgData name="山口栞" userId="e29f6f70-e548-4973-9331-f4ddce8055d2" providerId="ADAL" clId="{082DE5F0-23CD-4B9D-8408-6DABB5BFB7DA}" dt="2026-02-18T03:11:54.563" v="3" actId="1076"/>
          <ac:picMkLst>
            <pc:docMk/>
            <pc:sldMk cId="3813919246" sldId="307"/>
            <ac:picMk id="11" creationId="{8A85F0DE-79F6-B9B4-D9B6-F35F30AFB23F}"/>
          </ac:picMkLst>
        </pc:picChg>
      </pc:sldChg>
    </pc:docChg>
  </pc:docChgLst>
  <pc:docChgLst>
    <pc:chgData name="山口栞" userId="e29f6f70-e548-4973-9331-f4ddce8055d2" providerId="ADAL" clId="{ACC4A892-750A-4BCF-B589-4B98917682CE}"/>
    <pc:docChg chg="delSld">
      <pc:chgData name="山口栞" userId="e29f6f70-e548-4973-9331-f4ddce8055d2" providerId="ADAL" clId="{ACC4A892-750A-4BCF-B589-4B98917682CE}" dt="2026-01-29T03:38:06.729" v="0" actId="2696"/>
      <pc:docMkLst>
        <pc:docMk/>
      </pc:docMkLst>
      <pc:sldChg chg="del">
        <pc:chgData name="山口栞" userId="e29f6f70-e548-4973-9331-f4ddce8055d2" providerId="ADAL" clId="{ACC4A892-750A-4BCF-B589-4B98917682CE}" dt="2026-01-29T03:38:06.729" v="0" actId="2696"/>
        <pc:sldMkLst>
          <pc:docMk/>
          <pc:sldMk cId="2392160902" sldId="259"/>
        </pc:sldMkLst>
      </pc:sldChg>
    </pc:docChg>
  </pc:docChgLst>
  <pc:docChgLst>
    <pc:chgData name="山口栞" userId="e29f6f70-e548-4973-9331-f4ddce8055d2" providerId="ADAL" clId="{67C7A32C-FD71-4AF2-BE14-A032C17E8007}"/>
    <pc:docChg chg="undo custSel modSld">
      <pc:chgData name="山口栞" userId="e29f6f70-e548-4973-9331-f4ddce8055d2" providerId="ADAL" clId="{67C7A32C-FD71-4AF2-BE14-A032C17E8007}" dt="2026-02-03T08:14:14.457" v="2108" actId="20577"/>
      <pc:docMkLst>
        <pc:docMk/>
      </pc:docMkLst>
      <pc:sldChg chg="modSp mod">
        <pc:chgData name="山口栞" userId="e29f6f70-e548-4973-9331-f4ddce8055d2" providerId="ADAL" clId="{67C7A32C-FD71-4AF2-BE14-A032C17E8007}" dt="2026-02-03T08:14:14.457" v="2108" actId="20577"/>
        <pc:sldMkLst>
          <pc:docMk/>
          <pc:sldMk cId="3346062932" sldId="258"/>
        </pc:sldMkLst>
        <pc:spChg chg="mod">
          <ac:chgData name="山口栞" userId="e29f6f70-e548-4973-9331-f4ddce8055d2" providerId="ADAL" clId="{67C7A32C-FD71-4AF2-BE14-A032C17E8007}" dt="2026-02-03T07:59:45.795" v="1589" actId="14100"/>
          <ac:spMkLst>
            <pc:docMk/>
            <pc:sldMk cId="3346062932" sldId="258"/>
            <ac:spMk id="14" creationId="{D1AE0840-8FE8-C3FD-6322-1771CF058877}"/>
          </ac:spMkLst>
        </pc:spChg>
        <pc:spChg chg="mod">
          <ac:chgData name="山口栞" userId="e29f6f70-e548-4973-9331-f4ddce8055d2" providerId="ADAL" clId="{67C7A32C-FD71-4AF2-BE14-A032C17E8007}" dt="2026-02-03T08:03:06.128" v="1644" actId="20577"/>
          <ac:spMkLst>
            <pc:docMk/>
            <pc:sldMk cId="3346062932" sldId="258"/>
            <ac:spMk id="38" creationId="{5E61FC4F-AACD-B54C-B65D-93D15A28177C}"/>
          </ac:spMkLst>
        </pc:spChg>
        <pc:spChg chg="mod">
          <ac:chgData name="山口栞" userId="e29f6f70-e548-4973-9331-f4ddce8055d2" providerId="ADAL" clId="{67C7A32C-FD71-4AF2-BE14-A032C17E8007}" dt="2026-02-03T01:17:22.379" v="11"/>
          <ac:spMkLst>
            <pc:docMk/>
            <pc:sldMk cId="3346062932" sldId="258"/>
            <ac:spMk id="48" creationId="{98F2000B-92D3-CF3C-44B8-2AEEABD03B9E}"/>
          </ac:spMkLst>
        </pc:spChg>
        <pc:spChg chg="mod">
          <ac:chgData name="山口栞" userId="e29f6f70-e548-4973-9331-f4ddce8055d2" providerId="ADAL" clId="{67C7A32C-FD71-4AF2-BE14-A032C17E8007}" dt="2026-02-03T08:14:14.457" v="2108" actId="20577"/>
          <ac:spMkLst>
            <pc:docMk/>
            <pc:sldMk cId="3346062932" sldId="258"/>
            <ac:spMk id="50" creationId="{1522F430-1097-F05C-63E9-ED86C4A9A828}"/>
          </ac:spMkLst>
        </pc:spChg>
      </pc:sldChg>
      <pc:sldChg chg="addSp delSp modSp mod">
        <pc:chgData name="山口栞" userId="e29f6f70-e548-4973-9331-f4ddce8055d2" providerId="ADAL" clId="{67C7A32C-FD71-4AF2-BE14-A032C17E8007}" dt="2026-02-03T08:13:25.324" v="2049" actId="20577"/>
        <pc:sldMkLst>
          <pc:docMk/>
          <pc:sldMk cId="3813919246" sldId="307"/>
        </pc:sldMkLst>
        <pc:spChg chg="add mod ord">
          <ac:chgData name="山口栞" userId="e29f6f70-e548-4973-9331-f4ddce8055d2" providerId="ADAL" clId="{67C7A32C-FD71-4AF2-BE14-A032C17E8007}" dt="2026-02-03T08:13:25.324" v="2049" actId="20577"/>
          <ac:spMkLst>
            <pc:docMk/>
            <pc:sldMk cId="3813919246" sldId="307"/>
            <ac:spMk id="2" creationId="{BFA05688-495B-519C-1BAF-FC015F073EE3}"/>
          </ac:spMkLst>
        </pc:spChg>
        <pc:spChg chg="add mod">
          <ac:chgData name="山口栞" userId="e29f6f70-e548-4973-9331-f4ddce8055d2" providerId="ADAL" clId="{67C7A32C-FD71-4AF2-BE14-A032C17E8007}" dt="2026-02-03T08:05:27.205" v="1667" actId="404"/>
          <ac:spMkLst>
            <pc:docMk/>
            <pc:sldMk cId="3813919246" sldId="307"/>
            <ac:spMk id="3" creationId="{E491655E-9D19-2432-BDA8-33DC3D8FEDCC}"/>
          </ac:spMkLst>
        </pc:spChg>
        <pc:spChg chg="add mod ord">
          <ac:chgData name="山口栞" userId="e29f6f70-e548-4973-9331-f4ddce8055d2" providerId="ADAL" clId="{67C7A32C-FD71-4AF2-BE14-A032C17E8007}" dt="2026-02-03T08:12:20.885" v="2036" actId="1036"/>
          <ac:spMkLst>
            <pc:docMk/>
            <pc:sldMk cId="3813919246" sldId="307"/>
            <ac:spMk id="4" creationId="{717B5CF9-D5AE-A1FF-C00F-3FCB3829E87F}"/>
          </ac:spMkLst>
        </pc:spChg>
        <pc:spChg chg="del mod">
          <ac:chgData name="山口栞" userId="e29f6f70-e548-4973-9331-f4ddce8055d2" providerId="ADAL" clId="{67C7A32C-FD71-4AF2-BE14-A032C17E8007}" dt="2026-02-03T07:56:33.814" v="1450" actId="478"/>
          <ac:spMkLst>
            <pc:docMk/>
            <pc:sldMk cId="3813919246" sldId="307"/>
            <ac:spMk id="5" creationId="{00000000-0000-0000-0000-000000000000}"/>
          </ac:spMkLst>
        </pc:spChg>
        <pc:spChg chg="add mod ord">
          <ac:chgData name="山口栞" userId="e29f6f70-e548-4973-9331-f4ddce8055d2" providerId="ADAL" clId="{67C7A32C-FD71-4AF2-BE14-A032C17E8007}" dt="2026-02-03T08:06:55.739" v="1688" actId="1076"/>
          <ac:spMkLst>
            <pc:docMk/>
            <pc:sldMk cId="3813919246" sldId="307"/>
            <ac:spMk id="6" creationId="{39C074AE-1DFE-D544-F6FF-AD8D9B55174D}"/>
          </ac:spMkLst>
        </pc:spChg>
        <pc:spChg chg="add del mod">
          <ac:chgData name="山口栞" userId="e29f6f70-e548-4973-9331-f4ddce8055d2" providerId="ADAL" clId="{67C7A32C-FD71-4AF2-BE14-A032C17E8007}" dt="2026-02-03T07:57:46.876" v="1548" actId="478"/>
          <ac:spMkLst>
            <pc:docMk/>
            <pc:sldMk cId="3813919246" sldId="307"/>
            <ac:spMk id="7" creationId="{C1692E98-D756-73C3-0C1D-D730909B2E73}"/>
          </ac:spMkLst>
        </pc:spChg>
        <pc:spChg chg="add del">
          <ac:chgData name="山口栞" userId="e29f6f70-e548-4973-9331-f4ddce8055d2" providerId="ADAL" clId="{67C7A32C-FD71-4AF2-BE14-A032C17E8007}" dt="2026-02-03T07:57:36.479" v="1546" actId="22"/>
          <ac:spMkLst>
            <pc:docMk/>
            <pc:sldMk cId="3813919246" sldId="307"/>
            <ac:spMk id="9" creationId="{5611454A-EEE9-E63F-300D-3417468FC46C}"/>
          </ac:spMkLst>
        </pc:spChg>
        <pc:spChg chg="add del mod ord">
          <ac:chgData name="山口栞" userId="e29f6f70-e548-4973-9331-f4ddce8055d2" providerId="ADAL" clId="{67C7A32C-FD71-4AF2-BE14-A032C17E8007}" dt="2026-02-03T08:06:43.063" v="1687" actId="1076"/>
          <ac:spMkLst>
            <pc:docMk/>
            <pc:sldMk cId="3813919246" sldId="307"/>
            <ac:spMk id="10" creationId="{9081A4DE-7A78-7E61-0D31-E7A6B057307B}"/>
          </ac:spMkLst>
        </pc:spChg>
        <pc:spChg chg="add mod ord">
          <ac:chgData name="山口栞" userId="e29f6f70-e548-4973-9331-f4ddce8055d2" providerId="ADAL" clId="{67C7A32C-FD71-4AF2-BE14-A032C17E8007}" dt="2026-02-03T08:05:13.557" v="1665" actId="1076"/>
          <ac:spMkLst>
            <pc:docMk/>
            <pc:sldMk cId="3813919246" sldId="307"/>
            <ac:spMk id="12" creationId="{840A9519-E2FC-9FEC-95C9-764369DCDC8E}"/>
          </ac:spMkLst>
        </pc:spChg>
        <pc:spChg chg="add del mod">
          <ac:chgData name="山口栞" userId="e29f6f70-e548-4973-9331-f4ddce8055d2" providerId="ADAL" clId="{67C7A32C-FD71-4AF2-BE14-A032C17E8007}" dt="2026-02-03T08:02:19.874" v="1639"/>
          <ac:spMkLst>
            <pc:docMk/>
            <pc:sldMk cId="3813919246" sldId="307"/>
            <ac:spMk id="13" creationId="{4F8A3287-12C4-52F9-77C2-952E530F654F}"/>
          </ac:spMkLst>
        </pc:spChg>
        <pc:spChg chg="add mod ord">
          <ac:chgData name="山口栞" userId="e29f6f70-e548-4973-9331-f4ddce8055d2" providerId="ADAL" clId="{67C7A32C-FD71-4AF2-BE14-A032C17E8007}" dt="2026-02-03T08:06:22.117" v="1681" actId="14100"/>
          <ac:spMkLst>
            <pc:docMk/>
            <pc:sldMk cId="3813919246" sldId="307"/>
            <ac:spMk id="14" creationId="{476CA392-5B09-9B1A-0B1A-B9E034FA425E}"/>
          </ac:spMkLst>
        </pc:spChg>
        <pc:spChg chg="add mod ord">
          <ac:chgData name="山口栞" userId="e29f6f70-e548-4973-9331-f4ddce8055d2" providerId="ADAL" clId="{67C7A32C-FD71-4AF2-BE14-A032C17E8007}" dt="2026-02-03T08:11:03.348" v="1897" actId="14100"/>
          <ac:spMkLst>
            <pc:docMk/>
            <pc:sldMk cId="3813919246" sldId="307"/>
            <ac:spMk id="15" creationId="{BEF6DE25-35B4-FCF3-C5F3-5A5F345EF806}"/>
          </ac:spMkLst>
        </pc:spChg>
        <pc:spChg chg="add mod">
          <ac:chgData name="山口栞" userId="e29f6f70-e548-4973-9331-f4ddce8055d2" providerId="ADAL" clId="{67C7A32C-FD71-4AF2-BE14-A032C17E8007}" dt="2026-02-03T08:12:20.885" v="2036" actId="1036"/>
          <ac:spMkLst>
            <pc:docMk/>
            <pc:sldMk cId="3813919246" sldId="307"/>
            <ac:spMk id="16" creationId="{94137C96-51A7-0C9B-9B4C-8EB7ECAECA9D}"/>
          </ac:spMkLst>
        </pc:spChg>
        <pc:spChg chg="add mod">
          <ac:chgData name="山口栞" userId="e29f6f70-e548-4973-9331-f4ddce8055d2" providerId="ADAL" clId="{67C7A32C-FD71-4AF2-BE14-A032C17E8007}" dt="2026-02-03T08:06:55.739" v="1688" actId="1076"/>
          <ac:spMkLst>
            <pc:docMk/>
            <pc:sldMk cId="3813919246" sldId="307"/>
            <ac:spMk id="17" creationId="{FDC2D806-0764-754F-9D89-DEBF3037C749}"/>
          </ac:spMkLst>
        </pc:spChg>
        <pc:spChg chg="add mod">
          <ac:chgData name="山口栞" userId="e29f6f70-e548-4973-9331-f4ddce8055d2" providerId="ADAL" clId="{67C7A32C-FD71-4AF2-BE14-A032C17E8007}" dt="2026-02-03T08:06:31.335" v="1684" actId="14100"/>
          <ac:spMkLst>
            <pc:docMk/>
            <pc:sldMk cId="3813919246" sldId="307"/>
            <ac:spMk id="18" creationId="{00EDD965-FB79-37F0-BE07-D34250492451}"/>
          </ac:spMkLst>
        </pc:spChg>
        <pc:spChg chg="add del mod">
          <ac:chgData name="山口栞" userId="e29f6f70-e548-4973-9331-f4ddce8055d2" providerId="ADAL" clId="{67C7A32C-FD71-4AF2-BE14-A032C17E8007}" dt="2026-02-03T08:08:45.190" v="1760" actId="478"/>
          <ac:spMkLst>
            <pc:docMk/>
            <pc:sldMk cId="3813919246" sldId="307"/>
            <ac:spMk id="19" creationId="{6BBEAA90-4C94-2971-68E7-83A91F24B85E}"/>
          </ac:spMkLst>
        </pc:spChg>
        <pc:picChg chg="add del mod">
          <ac:chgData name="山口栞" userId="e29f6f70-e548-4973-9331-f4ddce8055d2" providerId="ADAL" clId="{67C7A32C-FD71-4AF2-BE14-A032C17E8007}" dt="2026-02-03T07:58:52.250" v="1586" actId="478"/>
          <ac:picMkLst>
            <pc:docMk/>
            <pc:sldMk cId="3813919246" sldId="307"/>
            <ac:picMk id="11" creationId="{2E063666-6F76-D3A9-EF0A-22D21541BC0B}"/>
          </ac:picMkLst>
        </pc:picChg>
      </pc:sldChg>
    </pc:docChg>
  </pc:docChgLst>
  <pc:docChgLst>
    <pc:chgData name="山口栞" userId="e29f6f70-e548-4973-9331-f4ddce8055d2" providerId="ADAL" clId="{4B156B38-1E5B-454D-8847-69A3934F9C23}"/>
    <pc:docChg chg="undo custSel modSld">
      <pc:chgData name="山口栞" userId="e29f6f70-e548-4973-9331-f4ddce8055d2" providerId="ADAL" clId="{4B156B38-1E5B-454D-8847-69A3934F9C23}" dt="2026-02-02T06:20:27.395" v="1880" actId="1076"/>
      <pc:docMkLst>
        <pc:docMk/>
      </pc:docMkLst>
      <pc:sldChg chg="addSp delSp modSp mod">
        <pc:chgData name="山口栞" userId="e29f6f70-e548-4973-9331-f4ddce8055d2" providerId="ADAL" clId="{4B156B38-1E5B-454D-8847-69A3934F9C23}" dt="2026-02-02T06:20:27.395" v="1880" actId="1076"/>
        <pc:sldMkLst>
          <pc:docMk/>
          <pc:sldMk cId="3346062932" sldId="258"/>
        </pc:sldMkLst>
        <pc:spChg chg="mod">
          <ac:chgData name="山口栞" userId="e29f6f70-e548-4973-9331-f4ddce8055d2" providerId="ADAL" clId="{4B156B38-1E5B-454D-8847-69A3934F9C23}" dt="2026-02-02T05:43:02.647" v="936" actId="1076"/>
          <ac:spMkLst>
            <pc:docMk/>
            <pc:sldMk cId="3346062932" sldId="258"/>
            <ac:spMk id="4" creationId="{583352F2-0C1B-B782-4368-F97241AD6858}"/>
          </ac:spMkLst>
        </pc:spChg>
        <pc:spChg chg="mod">
          <ac:chgData name="山口栞" userId="e29f6f70-e548-4973-9331-f4ddce8055d2" providerId="ADAL" clId="{4B156B38-1E5B-454D-8847-69A3934F9C23}" dt="2026-02-02T06:18:26.691" v="1868" actId="14100"/>
          <ac:spMkLst>
            <pc:docMk/>
            <pc:sldMk cId="3346062932" sldId="258"/>
            <ac:spMk id="8" creationId="{7FBCFE8B-9700-15C3-83B1-32A95522355F}"/>
          </ac:spMkLst>
        </pc:spChg>
        <pc:spChg chg="mod">
          <ac:chgData name="山口栞" userId="e29f6f70-e548-4973-9331-f4ddce8055d2" providerId="ADAL" clId="{4B156B38-1E5B-454D-8847-69A3934F9C23}" dt="2026-02-02T04:18:30.832" v="1" actId="1076"/>
          <ac:spMkLst>
            <pc:docMk/>
            <pc:sldMk cId="3346062932" sldId="258"/>
            <ac:spMk id="10" creationId="{352FF94A-0A0E-AF48-5BC1-58AE9FBD5968}"/>
          </ac:spMkLst>
        </pc:spChg>
        <pc:spChg chg="mod">
          <ac:chgData name="山口栞" userId="e29f6f70-e548-4973-9331-f4ddce8055d2" providerId="ADAL" clId="{4B156B38-1E5B-454D-8847-69A3934F9C23}" dt="2026-02-02T06:18:33.102" v="1870" actId="1076"/>
          <ac:spMkLst>
            <pc:docMk/>
            <pc:sldMk cId="3346062932" sldId="258"/>
            <ac:spMk id="13" creationId="{A584F681-ECC2-DA3F-E544-54FD27980731}"/>
          </ac:spMkLst>
        </pc:spChg>
        <pc:spChg chg="mod">
          <ac:chgData name="山口栞" userId="e29f6f70-e548-4973-9331-f4ddce8055d2" providerId="ADAL" clId="{4B156B38-1E5B-454D-8847-69A3934F9C23}" dt="2026-02-02T05:41:19.126" v="891" actId="1035"/>
          <ac:spMkLst>
            <pc:docMk/>
            <pc:sldMk cId="3346062932" sldId="258"/>
            <ac:spMk id="14" creationId="{D1AE0840-8FE8-C3FD-6322-1771CF058877}"/>
          </ac:spMkLst>
        </pc:spChg>
        <pc:spChg chg="mod ord">
          <ac:chgData name="山口栞" userId="e29f6f70-e548-4973-9331-f4ddce8055d2" providerId="ADAL" clId="{4B156B38-1E5B-454D-8847-69A3934F9C23}" dt="2026-02-02T06:09:11.625" v="1700" actId="1076"/>
          <ac:spMkLst>
            <pc:docMk/>
            <pc:sldMk cId="3346062932" sldId="258"/>
            <ac:spMk id="22" creationId="{5A9E8AC0-D2D9-B63F-A48C-D244CD8EA2E4}"/>
          </ac:spMkLst>
        </pc:spChg>
        <pc:spChg chg="add mod">
          <ac:chgData name="山口栞" userId="e29f6f70-e548-4973-9331-f4ddce8055d2" providerId="ADAL" clId="{4B156B38-1E5B-454D-8847-69A3934F9C23}" dt="2026-02-02T06:20:17.360" v="1879" actId="1076"/>
          <ac:spMkLst>
            <pc:docMk/>
            <pc:sldMk cId="3346062932" sldId="258"/>
            <ac:spMk id="37" creationId="{23AB1F16-EE88-0A15-D020-831C609CD40F}"/>
          </ac:spMkLst>
        </pc:spChg>
        <pc:spChg chg="mod">
          <ac:chgData name="山口栞" userId="e29f6f70-e548-4973-9331-f4ddce8055d2" providerId="ADAL" clId="{4B156B38-1E5B-454D-8847-69A3934F9C23}" dt="2026-02-02T06:17:11.214" v="1859" actId="1037"/>
          <ac:spMkLst>
            <pc:docMk/>
            <pc:sldMk cId="3346062932" sldId="258"/>
            <ac:spMk id="38" creationId="{5E61FC4F-AACD-B54C-B65D-93D15A28177C}"/>
          </ac:spMkLst>
        </pc:spChg>
        <pc:spChg chg="add mod ord">
          <ac:chgData name="山口栞" userId="e29f6f70-e548-4973-9331-f4ddce8055d2" providerId="ADAL" clId="{4B156B38-1E5B-454D-8847-69A3934F9C23}" dt="2026-02-02T06:14:06.512" v="1765" actId="14100"/>
          <ac:spMkLst>
            <pc:docMk/>
            <pc:sldMk cId="3346062932" sldId="258"/>
            <ac:spMk id="41" creationId="{C7777E6A-B5D7-A1A4-21CA-1E1211E1EC19}"/>
          </ac:spMkLst>
        </pc:spChg>
        <pc:spChg chg="mod">
          <ac:chgData name="山口栞" userId="e29f6f70-e548-4973-9331-f4ddce8055d2" providerId="ADAL" clId="{4B156B38-1E5B-454D-8847-69A3934F9C23}" dt="2026-02-02T06:19:06.345" v="1874" actId="1076"/>
          <ac:spMkLst>
            <pc:docMk/>
            <pc:sldMk cId="3346062932" sldId="258"/>
            <ac:spMk id="42" creationId="{330044EF-8597-2A27-A685-9DFD19B0EE49}"/>
          </ac:spMkLst>
        </pc:spChg>
        <pc:spChg chg="add mod">
          <ac:chgData name="山口栞" userId="e29f6f70-e548-4973-9331-f4ddce8055d2" providerId="ADAL" clId="{4B156B38-1E5B-454D-8847-69A3934F9C23}" dt="2026-02-02T06:09:13.104" v="1701" actId="1076"/>
          <ac:spMkLst>
            <pc:docMk/>
            <pc:sldMk cId="3346062932" sldId="258"/>
            <ac:spMk id="43" creationId="{EAADE7F5-EDE6-D6DE-4403-586AF1547B6C}"/>
          </ac:spMkLst>
        </pc:spChg>
        <pc:spChg chg="mod">
          <ac:chgData name="山口栞" userId="e29f6f70-e548-4973-9331-f4ddce8055d2" providerId="ADAL" clId="{4B156B38-1E5B-454D-8847-69A3934F9C23}" dt="2026-02-02T06:09:26.159" v="1703" actId="1076"/>
          <ac:spMkLst>
            <pc:docMk/>
            <pc:sldMk cId="3346062932" sldId="258"/>
            <ac:spMk id="46" creationId="{84D335BA-819A-53C0-10F4-4DDE249FE93B}"/>
          </ac:spMkLst>
        </pc:spChg>
        <pc:spChg chg="add del mod">
          <ac:chgData name="山口栞" userId="e29f6f70-e548-4973-9331-f4ddce8055d2" providerId="ADAL" clId="{4B156B38-1E5B-454D-8847-69A3934F9C23}" dt="2026-02-02T06:18:53.836" v="1873" actId="404"/>
          <ac:spMkLst>
            <pc:docMk/>
            <pc:sldMk cId="3346062932" sldId="258"/>
            <ac:spMk id="48" creationId="{98F2000B-92D3-CF3C-44B8-2AEEABD03B9E}"/>
          </ac:spMkLst>
        </pc:spChg>
        <pc:spChg chg="mod">
          <ac:chgData name="山口栞" userId="e29f6f70-e548-4973-9331-f4ddce8055d2" providerId="ADAL" clId="{4B156B38-1E5B-454D-8847-69A3934F9C23}" dt="2026-02-02T06:20:27.395" v="1880" actId="1076"/>
          <ac:spMkLst>
            <pc:docMk/>
            <pc:sldMk cId="3346062932" sldId="258"/>
            <ac:spMk id="50" creationId="{1522F430-1097-F05C-63E9-ED86C4A9A828}"/>
          </ac:spMkLst>
        </pc:spChg>
        <pc:spChg chg="mod">
          <ac:chgData name="山口栞" userId="e29f6f70-e548-4973-9331-f4ddce8055d2" providerId="ADAL" clId="{4B156B38-1E5B-454D-8847-69A3934F9C23}" dt="2026-02-02T06:14:13.210" v="1766" actId="1076"/>
          <ac:spMkLst>
            <pc:docMk/>
            <pc:sldMk cId="3346062932" sldId="258"/>
            <ac:spMk id="51" creationId="{34CE98CE-9737-F681-2452-FD45607FC414}"/>
          </ac:spMkLst>
        </pc:spChg>
        <pc:spChg chg="del mod">
          <ac:chgData name="山口栞" userId="e29f6f70-e548-4973-9331-f4ddce8055d2" providerId="ADAL" clId="{4B156B38-1E5B-454D-8847-69A3934F9C23}" dt="2026-02-02T05:44:24.168" v="951" actId="478"/>
          <ac:spMkLst>
            <pc:docMk/>
            <pc:sldMk cId="3346062932" sldId="258"/>
            <ac:spMk id="55" creationId="{3A9663F2-5CDC-A64F-FBBC-43EAE6B0B9B2}"/>
          </ac:spMkLst>
        </pc:spChg>
        <pc:spChg chg="mod">
          <ac:chgData name="山口栞" userId="e29f6f70-e548-4973-9331-f4ddce8055d2" providerId="ADAL" clId="{4B156B38-1E5B-454D-8847-69A3934F9C23}" dt="2026-02-02T06:03:29.192" v="1425" actId="1076"/>
          <ac:spMkLst>
            <pc:docMk/>
            <pc:sldMk cId="3346062932" sldId="258"/>
            <ac:spMk id="56" creationId="{FC5C82B8-79A9-7FE9-30E1-EED0682664C8}"/>
          </ac:spMkLst>
        </pc:spChg>
        <pc:spChg chg="mod">
          <ac:chgData name="山口栞" userId="e29f6f70-e548-4973-9331-f4ddce8055d2" providerId="ADAL" clId="{4B156B38-1E5B-454D-8847-69A3934F9C23}" dt="2026-02-02T06:03:32.773" v="1426" actId="1076"/>
          <ac:spMkLst>
            <pc:docMk/>
            <pc:sldMk cId="3346062932" sldId="258"/>
            <ac:spMk id="57" creationId="{9E67ABBC-6CC7-690C-CEE1-A156358E71AF}"/>
          </ac:spMkLst>
        </pc:spChg>
        <pc:grpChg chg="add mod">
          <ac:chgData name="山口栞" userId="e29f6f70-e548-4973-9331-f4ddce8055d2" providerId="ADAL" clId="{4B156B38-1E5B-454D-8847-69A3934F9C23}" dt="2026-02-02T06:20:14.604" v="1878" actId="1076"/>
          <ac:grpSpMkLst>
            <pc:docMk/>
            <pc:sldMk cId="3346062932" sldId="258"/>
            <ac:grpSpMk id="40" creationId="{2C9772EB-9889-E717-97AC-592B9C4FD7E1}"/>
          </ac:grpSpMkLst>
        </pc:grpChg>
        <pc:graphicFrameChg chg="add del mod ord modGraphic">
          <ac:chgData name="山口栞" userId="e29f6f70-e548-4973-9331-f4ddce8055d2" providerId="ADAL" clId="{4B156B38-1E5B-454D-8847-69A3934F9C23}" dt="2026-02-02T04:22:29.749" v="103" actId="478"/>
          <ac:graphicFrameMkLst>
            <pc:docMk/>
            <pc:sldMk cId="3346062932" sldId="258"/>
            <ac:graphicFrameMk id="26" creationId="{F395C1C7-5782-1998-545D-44DFE5027002}"/>
          </ac:graphicFrameMkLst>
        </pc:graphicFrameChg>
        <pc:graphicFrameChg chg="add del mod modGraphic">
          <ac:chgData name="山口栞" userId="e29f6f70-e548-4973-9331-f4ddce8055d2" providerId="ADAL" clId="{4B156B38-1E5B-454D-8847-69A3934F9C23}" dt="2026-02-02T04:23:11.919" v="112" actId="478"/>
          <ac:graphicFrameMkLst>
            <pc:docMk/>
            <pc:sldMk cId="3346062932" sldId="258"/>
            <ac:graphicFrameMk id="27" creationId="{584CCCAB-47E5-3B13-3C8C-0EBE933A3909}"/>
          </ac:graphicFrameMkLst>
        </pc:graphicFrameChg>
        <pc:graphicFrameChg chg="add del mod modGraphic">
          <ac:chgData name="山口栞" userId="e29f6f70-e548-4973-9331-f4ddce8055d2" providerId="ADAL" clId="{4B156B38-1E5B-454D-8847-69A3934F9C23}" dt="2026-02-02T04:23:50.079" v="120" actId="478"/>
          <ac:graphicFrameMkLst>
            <pc:docMk/>
            <pc:sldMk cId="3346062932" sldId="258"/>
            <ac:graphicFrameMk id="28" creationId="{B5F2D6C2-101F-B116-4D78-969D5ABF010F}"/>
          </ac:graphicFrameMkLst>
        </pc:graphicFrameChg>
        <pc:graphicFrameChg chg="add mod ord modGraphic">
          <ac:chgData name="山口栞" userId="e29f6f70-e548-4973-9331-f4ddce8055d2" providerId="ADAL" clId="{4B156B38-1E5B-454D-8847-69A3934F9C23}" dt="2026-02-02T06:20:02.715" v="1877" actId="14100"/>
          <ac:graphicFrameMkLst>
            <pc:docMk/>
            <pc:sldMk cId="3346062932" sldId="258"/>
            <ac:graphicFrameMk id="29" creationId="{E2865B25-7696-26BC-54DF-B0543BB2175F}"/>
          </ac:graphicFrameMkLst>
        </pc:graphicFrameChg>
        <pc:graphicFrameChg chg="add del mod ord modGraphic">
          <ac:chgData name="山口栞" userId="e29f6f70-e548-4973-9331-f4ddce8055d2" providerId="ADAL" clId="{4B156B38-1E5B-454D-8847-69A3934F9C23}" dt="2026-02-02T04:40:04.209" v="207" actId="478"/>
          <ac:graphicFrameMkLst>
            <pc:docMk/>
            <pc:sldMk cId="3346062932" sldId="258"/>
            <ac:graphicFrameMk id="30" creationId="{17D09B07-B186-68EE-CF0D-5AD0359677BA}"/>
          </ac:graphicFrameMkLst>
        </pc:graphicFrameChg>
        <pc:graphicFrameChg chg="del mod modGraphic">
          <ac:chgData name="山口栞" userId="e29f6f70-e548-4973-9331-f4ddce8055d2" providerId="ADAL" clId="{4B156B38-1E5B-454D-8847-69A3934F9C23}" dt="2026-02-02T04:19:35.097" v="11" actId="478"/>
          <ac:graphicFrameMkLst>
            <pc:docMk/>
            <pc:sldMk cId="3346062932" sldId="258"/>
            <ac:graphicFrameMk id="45" creationId="{AED3B8F2-DF9A-5A41-C475-9E99D18FD0FF}"/>
          </ac:graphicFrameMkLst>
        </pc:graphicFrameChg>
        <pc:picChg chg="mod">
          <ac:chgData name="山口栞" userId="e29f6f70-e548-4973-9331-f4ddce8055d2" providerId="ADAL" clId="{4B156B38-1E5B-454D-8847-69A3934F9C23}" dt="2026-02-02T05:44:18.212" v="949" actId="1076"/>
          <ac:picMkLst>
            <pc:docMk/>
            <pc:sldMk cId="3346062932" sldId="258"/>
            <ac:picMk id="54" creationId="{3E898033-9DEC-2FE8-64CB-B0F75305DEDA}"/>
          </ac:picMkLst>
        </pc:picChg>
      </pc:sldChg>
      <pc:sldChg chg="delSp modSp mod">
        <pc:chgData name="山口栞" userId="e29f6f70-e548-4973-9331-f4ddce8055d2" providerId="ADAL" clId="{4B156B38-1E5B-454D-8847-69A3934F9C23}" dt="2026-02-02T06:13:43.296" v="1761" actId="20577"/>
        <pc:sldMkLst>
          <pc:docMk/>
          <pc:sldMk cId="3813919246" sldId="307"/>
        </pc:sldMkLst>
        <pc:spChg chg="mod">
          <ac:chgData name="山口栞" userId="e29f6f70-e548-4973-9331-f4ddce8055d2" providerId="ADAL" clId="{4B156B38-1E5B-454D-8847-69A3934F9C23}" dt="2026-02-02T06:13:43.296" v="1761" actId="20577"/>
          <ac:spMkLst>
            <pc:docMk/>
            <pc:sldMk cId="3813919246" sldId="307"/>
            <ac:spMk id="5" creationId="{00000000-0000-0000-0000-000000000000}"/>
          </ac:spMkLst>
        </pc:spChg>
        <pc:graphicFrameChg chg="del">
          <ac:chgData name="山口栞" userId="e29f6f70-e548-4973-9331-f4ddce8055d2" providerId="ADAL" clId="{4B156B38-1E5B-454D-8847-69A3934F9C23}" dt="2026-02-02T06:13:30.011" v="1710" actId="478"/>
          <ac:graphicFrameMkLst>
            <pc:docMk/>
            <pc:sldMk cId="3813919246" sldId="307"/>
            <ac:graphicFrameMk id="4" creationId="{00000000-0000-0000-0000-000000000000}"/>
          </ac:graphicFrameMkLst>
        </pc:graphicFrameChg>
      </pc:sldChg>
    </pc:docChg>
  </pc:docChgLst>
  <pc:docChgLst>
    <pc:chgData name="山口栞" userId="e29f6f70-e548-4973-9331-f4ddce8055d2" providerId="ADAL" clId="{AEDB708E-EAC4-49B1-8F1D-9DC1CE282ED6}"/>
    <pc:docChg chg="undo custSel modSld">
      <pc:chgData name="山口栞" userId="e29f6f70-e548-4973-9331-f4ddce8055d2" providerId="ADAL" clId="{AEDB708E-EAC4-49B1-8F1D-9DC1CE282ED6}" dt="2026-02-16T07:30:43.082" v="293" actId="14100"/>
      <pc:docMkLst>
        <pc:docMk/>
      </pc:docMkLst>
      <pc:sldChg chg="addSp delSp modSp mod">
        <pc:chgData name="山口栞" userId="e29f6f70-e548-4973-9331-f4ddce8055d2" providerId="ADAL" clId="{AEDB708E-EAC4-49B1-8F1D-9DC1CE282ED6}" dt="2026-02-16T07:30:43.082" v="293" actId="14100"/>
        <pc:sldMkLst>
          <pc:docMk/>
          <pc:sldMk cId="3813919246" sldId="307"/>
        </pc:sldMkLst>
        <pc:spChg chg="add del mod">
          <ac:chgData name="山口栞" userId="e29f6f70-e548-4973-9331-f4ddce8055d2" providerId="ADAL" clId="{AEDB708E-EAC4-49B1-8F1D-9DC1CE282ED6}" dt="2026-02-16T07:03:27.081" v="2" actId="478"/>
          <ac:spMkLst>
            <pc:docMk/>
            <pc:sldMk cId="3813919246" sldId="307"/>
            <ac:spMk id="5" creationId="{14DF713C-FA35-9D72-FC23-0D430478A921}"/>
          </ac:spMkLst>
        </pc:spChg>
        <pc:spChg chg="add del mod">
          <ac:chgData name="山口栞" userId="e29f6f70-e548-4973-9331-f4ddce8055d2" providerId="ADAL" clId="{AEDB708E-EAC4-49B1-8F1D-9DC1CE282ED6}" dt="2026-02-16T07:07:31.770" v="172" actId="478"/>
          <ac:spMkLst>
            <pc:docMk/>
            <pc:sldMk cId="3813919246" sldId="307"/>
            <ac:spMk id="5" creationId="{6076F3EC-F896-F960-59FE-814EC2A3B2A8}"/>
          </ac:spMkLst>
        </pc:spChg>
        <pc:spChg chg="add mod">
          <ac:chgData name="山口栞" userId="e29f6f70-e548-4973-9331-f4ddce8055d2" providerId="ADAL" clId="{AEDB708E-EAC4-49B1-8F1D-9DC1CE282ED6}" dt="2026-02-16T07:08:46.517" v="281" actId="1076"/>
          <ac:spMkLst>
            <pc:docMk/>
            <pc:sldMk cId="3813919246" sldId="307"/>
            <ac:spMk id="7" creationId="{EC0F10AD-507D-F216-A9BB-17F08B50182B}"/>
          </ac:spMkLst>
        </pc:spChg>
        <pc:spChg chg="mod">
          <ac:chgData name="山口栞" userId="e29f6f70-e548-4973-9331-f4ddce8055d2" providerId="ADAL" clId="{AEDB708E-EAC4-49B1-8F1D-9DC1CE282ED6}" dt="2026-02-16T07:30:31.165" v="292" actId="1076"/>
          <ac:spMkLst>
            <pc:docMk/>
            <pc:sldMk cId="3813919246" sldId="307"/>
            <ac:spMk id="10" creationId="{9081A4DE-7A78-7E61-0D31-E7A6B057307B}"/>
          </ac:spMkLst>
        </pc:spChg>
        <pc:spChg chg="mod">
          <ac:chgData name="山口栞" userId="e29f6f70-e548-4973-9331-f4ddce8055d2" providerId="ADAL" clId="{AEDB708E-EAC4-49B1-8F1D-9DC1CE282ED6}" dt="2026-02-16T07:30:26.963" v="291" actId="1076"/>
          <ac:spMkLst>
            <pc:docMk/>
            <pc:sldMk cId="3813919246" sldId="307"/>
            <ac:spMk id="18" creationId="{00EDD965-FB79-37F0-BE07-D34250492451}"/>
          </ac:spMkLst>
        </pc:spChg>
        <pc:graphicFrameChg chg="add del">
          <ac:chgData name="山口栞" userId="e29f6f70-e548-4973-9331-f4ddce8055d2" providerId="ADAL" clId="{AEDB708E-EAC4-49B1-8F1D-9DC1CE282ED6}" dt="2026-02-16T07:03:34.006" v="4" actId="3680"/>
          <ac:graphicFrameMkLst>
            <pc:docMk/>
            <pc:sldMk cId="3813919246" sldId="307"/>
            <ac:graphicFrameMk id="7" creationId="{9EF98BC0-BAD1-18E1-E6B4-A3D501EBF555}"/>
          </ac:graphicFrameMkLst>
        </pc:graphicFrameChg>
        <pc:graphicFrameChg chg="add del mod modGraphic">
          <ac:chgData name="山口栞" userId="e29f6f70-e548-4973-9331-f4ddce8055d2" providerId="ADAL" clId="{AEDB708E-EAC4-49B1-8F1D-9DC1CE282ED6}" dt="2026-02-16T07:05:47.845" v="165" actId="478"/>
          <ac:graphicFrameMkLst>
            <pc:docMk/>
            <pc:sldMk cId="3813919246" sldId="307"/>
            <ac:graphicFrameMk id="8" creationId="{0BFBA2FC-2B27-05E1-A5BF-13FB7530680D}"/>
          </ac:graphicFrameMkLst>
        </pc:graphicFrameChg>
        <pc:picChg chg="add del mod">
          <ac:chgData name="山口栞" userId="e29f6f70-e548-4973-9331-f4ddce8055d2" providerId="ADAL" clId="{AEDB708E-EAC4-49B1-8F1D-9DC1CE282ED6}" dt="2026-02-16T07:28:36.715" v="284" actId="478"/>
          <ac:picMkLst>
            <pc:docMk/>
            <pc:sldMk cId="3813919246" sldId="307"/>
            <ac:picMk id="8" creationId="{7B4DCFE0-18BD-6FB4-720D-09761B7898F1}"/>
          </ac:picMkLst>
        </pc:picChg>
        <pc:picChg chg="add mod">
          <ac:chgData name="山口栞" userId="e29f6f70-e548-4973-9331-f4ddce8055d2" providerId="ADAL" clId="{AEDB708E-EAC4-49B1-8F1D-9DC1CE282ED6}" dt="2026-02-16T07:30:43.082" v="293" actId="14100"/>
          <ac:picMkLst>
            <pc:docMk/>
            <pc:sldMk cId="3813919246" sldId="307"/>
            <ac:picMk id="9" creationId="{5722A83B-4025-B4DB-8D01-830AA8ABCC17}"/>
          </ac:picMkLst>
        </pc:picChg>
      </pc:sldChg>
    </pc:docChg>
  </pc:docChgLst>
  <pc:docChgLst>
    <pc:chgData name="山口栞" userId="e29f6f70-e548-4973-9331-f4ddce8055d2" providerId="ADAL" clId="{C2CDB463-C1BB-4564-9742-3F4E10E6F1E2}"/>
    <pc:docChg chg="modSld">
      <pc:chgData name="山口栞" userId="e29f6f70-e548-4973-9331-f4ddce8055d2" providerId="ADAL" clId="{C2CDB463-C1BB-4564-9742-3F4E10E6F1E2}" dt="2026-02-06T03:04:23.818" v="46"/>
      <pc:docMkLst>
        <pc:docMk/>
      </pc:docMkLst>
      <pc:sldChg chg="modSp mod">
        <pc:chgData name="山口栞" userId="e29f6f70-e548-4973-9331-f4ddce8055d2" providerId="ADAL" clId="{C2CDB463-C1BB-4564-9742-3F4E10E6F1E2}" dt="2026-02-06T03:04:23.818" v="46"/>
        <pc:sldMkLst>
          <pc:docMk/>
          <pc:sldMk cId="3346062932" sldId="258"/>
        </pc:sldMkLst>
        <pc:spChg chg="mod">
          <ac:chgData name="山口栞" userId="e29f6f70-e548-4973-9331-f4ddce8055d2" providerId="ADAL" clId="{C2CDB463-C1BB-4564-9742-3F4E10E6F1E2}" dt="2026-02-06T03:04:23.818" v="46"/>
          <ac:spMkLst>
            <pc:docMk/>
            <pc:sldMk cId="3346062932" sldId="258"/>
            <ac:spMk id="38" creationId="{5E61FC4F-AACD-B54C-B65D-93D15A28177C}"/>
          </ac:spMkLst>
        </pc:spChg>
      </pc:sldChg>
    </pc:docChg>
  </pc:docChgLst>
  <pc:docChgLst>
    <pc:chgData name="山口栞" userId="e29f6f70-e548-4973-9331-f4ddce8055d2" providerId="ADAL" clId="{C808C215-CA54-4BBF-9F7B-C459B28B9D93}"/>
    <pc:docChg chg="undo custSel modSld">
      <pc:chgData name="山口栞" userId="e29f6f70-e548-4973-9331-f4ddce8055d2" providerId="ADAL" clId="{C808C215-CA54-4BBF-9F7B-C459B28B9D93}" dt="2026-02-17T06:44:10.929" v="2915" actId="1035"/>
      <pc:docMkLst>
        <pc:docMk/>
      </pc:docMkLst>
      <pc:sldChg chg="modSp mod">
        <pc:chgData name="山口栞" userId="e29f6f70-e548-4973-9331-f4ddce8055d2" providerId="ADAL" clId="{C808C215-CA54-4BBF-9F7B-C459B28B9D93}" dt="2026-02-17T06:44:10.929" v="2915" actId="1035"/>
        <pc:sldMkLst>
          <pc:docMk/>
          <pc:sldMk cId="3346062932" sldId="258"/>
        </pc:sldMkLst>
        <pc:spChg chg="mod">
          <ac:chgData name="山口栞" userId="e29f6f70-e548-4973-9331-f4ddce8055d2" providerId="ADAL" clId="{C808C215-CA54-4BBF-9F7B-C459B28B9D93}" dt="2026-02-17T06:43:54.666" v="2884" actId="1035"/>
          <ac:spMkLst>
            <pc:docMk/>
            <pc:sldMk cId="3346062932" sldId="258"/>
            <ac:spMk id="3" creationId="{68C036CE-6142-19CA-D8BC-7583CDEAD1B2}"/>
          </ac:spMkLst>
        </pc:spChg>
        <pc:spChg chg="mod">
          <ac:chgData name="山口栞" userId="e29f6f70-e548-4973-9331-f4ddce8055d2" providerId="ADAL" clId="{C808C215-CA54-4BBF-9F7B-C459B28B9D93}" dt="2026-02-17T06:44:04.399" v="2908" actId="1038"/>
          <ac:spMkLst>
            <pc:docMk/>
            <pc:sldMk cId="3346062932" sldId="258"/>
            <ac:spMk id="4" creationId="{583352F2-0C1B-B782-4368-F97241AD6858}"/>
          </ac:spMkLst>
        </pc:spChg>
        <pc:spChg chg="mod">
          <ac:chgData name="山口栞" userId="e29f6f70-e548-4973-9331-f4ddce8055d2" providerId="ADAL" clId="{C808C215-CA54-4BBF-9F7B-C459B28B9D93}" dt="2026-02-17T06:43:47.789" v="2880" actId="1035"/>
          <ac:spMkLst>
            <pc:docMk/>
            <pc:sldMk cId="3346062932" sldId="258"/>
            <ac:spMk id="13" creationId="{A584F681-ECC2-DA3F-E544-54FD27980731}"/>
          </ac:spMkLst>
        </pc:spChg>
        <pc:spChg chg="mod">
          <ac:chgData name="山口栞" userId="e29f6f70-e548-4973-9331-f4ddce8055d2" providerId="ADAL" clId="{C808C215-CA54-4BBF-9F7B-C459B28B9D93}" dt="2026-02-17T06:43:47.789" v="2880" actId="1035"/>
          <ac:spMkLst>
            <pc:docMk/>
            <pc:sldMk cId="3346062932" sldId="258"/>
            <ac:spMk id="14" creationId="{D1AE0840-8FE8-C3FD-6322-1771CF058877}"/>
          </ac:spMkLst>
        </pc:spChg>
        <pc:spChg chg="mod">
          <ac:chgData name="山口栞" userId="e29f6f70-e548-4973-9331-f4ddce8055d2" providerId="ADAL" clId="{C808C215-CA54-4BBF-9F7B-C459B28B9D93}" dt="2026-02-17T03:53:24.738" v="385" actId="1076"/>
          <ac:spMkLst>
            <pc:docMk/>
            <pc:sldMk cId="3346062932" sldId="258"/>
            <ac:spMk id="16" creationId="{940E11FB-51C6-C937-1693-90035121BE74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41" creationId="{C7777E6A-B5D7-A1A4-21CA-1E1211E1EC19}"/>
          </ac:spMkLst>
        </pc:spChg>
        <pc:spChg chg="mod">
          <ac:chgData name="山口栞" userId="e29f6f70-e548-4973-9331-f4ddce8055d2" providerId="ADAL" clId="{C808C215-CA54-4BBF-9F7B-C459B28B9D93}" dt="2026-02-17T06:43:36.725" v="2870"/>
          <ac:spMkLst>
            <pc:docMk/>
            <pc:sldMk cId="3346062932" sldId="258"/>
            <ac:spMk id="50" creationId="{1522F430-1097-F05C-63E9-ED86C4A9A828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51" creationId="{34CE98CE-9737-F681-2452-FD45607FC414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56" creationId="{FC5C82B8-79A9-7FE9-30E1-EED0682664C8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57" creationId="{9E67ABBC-6CC7-690C-CEE1-A156358E71AF}"/>
          </ac:spMkLst>
        </pc:spChg>
        <pc:grpChg chg="mod">
          <ac:chgData name="山口栞" userId="e29f6f70-e548-4973-9331-f4ddce8055d2" providerId="ADAL" clId="{C808C215-CA54-4BBF-9F7B-C459B28B9D93}" dt="2026-02-17T06:43:42.708" v="2871" actId="1076"/>
          <ac:grpSpMkLst>
            <pc:docMk/>
            <pc:sldMk cId="3346062932" sldId="258"/>
            <ac:grpSpMk id="40" creationId="{2C9772EB-9889-E717-97AC-592B9C4FD7E1}"/>
          </ac:grpSpMkLst>
        </pc:grpChg>
        <pc:graphicFrameChg chg="mod modGraphic">
          <ac:chgData name="山口栞" userId="e29f6f70-e548-4973-9331-f4ddce8055d2" providerId="ADAL" clId="{C808C215-CA54-4BBF-9F7B-C459B28B9D93}" dt="2026-02-17T06:43:26.556" v="2864" actId="1076"/>
          <ac:graphicFrameMkLst>
            <pc:docMk/>
            <pc:sldMk cId="3346062932" sldId="258"/>
            <ac:graphicFrameMk id="29" creationId="{E2865B25-7696-26BC-54DF-B0543BB2175F}"/>
          </ac:graphicFrameMkLst>
        </pc:graphicFrameChg>
        <pc:picChg chg="mod">
          <ac:chgData name="山口栞" userId="e29f6f70-e548-4973-9331-f4ddce8055d2" providerId="ADAL" clId="{C808C215-CA54-4BBF-9F7B-C459B28B9D93}" dt="2026-02-17T06:44:10.929" v="2915" actId="1035"/>
          <ac:picMkLst>
            <pc:docMk/>
            <pc:sldMk cId="3346062932" sldId="258"/>
            <ac:picMk id="54" creationId="{3E898033-9DEC-2FE8-64CB-B0F75305DEDA}"/>
          </ac:picMkLst>
        </pc:picChg>
      </pc:sldChg>
      <pc:sldChg chg="addSp delSp modSp mod">
        <pc:chgData name="山口栞" userId="e29f6f70-e548-4973-9331-f4ddce8055d2" providerId="ADAL" clId="{C808C215-CA54-4BBF-9F7B-C459B28B9D93}" dt="2026-02-17T06:16:09.422" v="2621" actId="1076"/>
        <pc:sldMkLst>
          <pc:docMk/>
          <pc:sldMk cId="3813919246" sldId="307"/>
        </pc:sldMkLst>
        <pc:spChg chg="mod">
          <ac:chgData name="山口栞" userId="e29f6f70-e548-4973-9331-f4ddce8055d2" providerId="ADAL" clId="{C808C215-CA54-4BBF-9F7B-C459B28B9D93}" dt="2026-02-17T04:49:49.985" v="1769" actId="1035"/>
          <ac:spMkLst>
            <pc:docMk/>
            <pc:sldMk cId="3813919246" sldId="307"/>
            <ac:spMk id="4" creationId="{717B5CF9-D5AE-A1FF-C00F-3FCB3829E87F}"/>
          </ac:spMkLst>
        </pc:spChg>
        <pc:spChg chg="add del mod">
          <ac:chgData name="山口栞" userId="e29f6f70-e548-4973-9331-f4ddce8055d2" providerId="ADAL" clId="{C808C215-CA54-4BBF-9F7B-C459B28B9D93}" dt="2026-02-17T04:52:19.494" v="1910" actId="1036"/>
          <ac:spMkLst>
            <pc:docMk/>
            <pc:sldMk cId="3813919246" sldId="307"/>
            <ac:spMk id="5" creationId="{D0F14017-D0D7-6A4D-76E9-8C884217CC04}"/>
          </ac:spMkLst>
        </pc:spChg>
        <pc:spChg chg="mod">
          <ac:chgData name="山口栞" userId="e29f6f70-e548-4973-9331-f4ddce8055d2" providerId="ADAL" clId="{C808C215-CA54-4BBF-9F7B-C459B28B9D93}" dt="2026-02-17T05:05:46.921" v="2413" actId="1035"/>
          <ac:spMkLst>
            <pc:docMk/>
            <pc:sldMk cId="3813919246" sldId="307"/>
            <ac:spMk id="6" creationId="{39C074AE-1DFE-D544-F6FF-AD8D9B55174D}"/>
          </ac:spMkLst>
        </pc:spChg>
        <pc:spChg chg="mod">
          <ac:chgData name="山口栞" userId="e29f6f70-e548-4973-9331-f4ddce8055d2" providerId="ADAL" clId="{C808C215-CA54-4BBF-9F7B-C459B28B9D93}" dt="2026-02-17T06:16:09.422" v="2621" actId="1076"/>
          <ac:spMkLst>
            <pc:docMk/>
            <pc:sldMk cId="3813919246" sldId="307"/>
            <ac:spMk id="7" creationId="{EC0F10AD-507D-F216-A9BB-17F08B50182B}"/>
          </ac:spMkLst>
        </pc:spChg>
        <pc:spChg chg="mod">
          <ac:chgData name="山口栞" userId="e29f6f70-e548-4973-9331-f4ddce8055d2" providerId="ADAL" clId="{C808C215-CA54-4BBF-9F7B-C459B28B9D93}" dt="2026-02-17T04:52:30.060" v="1923" actId="1036"/>
          <ac:spMkLst>
            <pc:docMk/>
            <pc:sldMk cId="3813919246" sldId="307"/>
            <ac:spMk id="10" creationId="{9081A4DE-7A78-7E61-0D31-E7A6B057307B}"/>
          </ac:spMkLst>
        </pc:spChg>
        <pc:spChg chg="mod">
          <ac:chgData name="山口栞" userId="e29f6f70-e548-4973-9331-f4ddce8055d2" providerId="ADAL" clId="{C808C215-CA54-4BBF-9F7B-C459B28B9D93}" dt="2026-02-17T04:49:49.985" v="1769" actId="1035"/>
          <ac:spMkLst>
            <pc:docMk/>
            <pc:sldMk cId="3813919246" sldId="307"/>
            <ac:spMk id="16" creationId="{94137C96-51A7-0C9B-9B4C-8EB7ECAECA9D}"/>
          </ac:spMkLst>
        </pc:spChg>
        <pc:spChg chg="mod">
          <ac:chgData name="山口栞" userId="e29f6f70-e548-4973-9331-f4ddce8055d2" providerId="ADAL" clId="{C808C215-CA54-4BBF-9F7B-C459B28B9D93}" dt="2026-02-17T04:52:08.618" v="1903" actId="1035"/>
          <ac:spMkLst>
            <pc:docMk/>
            <pc:sldMk cId="3813919246" sldId="307"/>
            <ac:spMk id="17" creationId="{FDC2D806-0764-754F-9D89-DEBF3037C749}"/>
          </ac:spMkLst>
        </pc:spChg>
        <pc:spChg chg="mod">
          <ac:chgData name="山口栞" userId="e29f6f70-e548-4973-9331-f4ddce8055d2" providerId="ADAL" clId="{C808C215-CA54-4BBF-9F7B-C459B28B9D93}" dt="2026-02-17T04:52:30.060" v="1923" actId="1036"/>
          <ac:spMkLst>
            <pc:docMk/>
            <pc:sldMk cId="3813919246" sldId="307"/>
            <ac:spMk id="18" creationId="{00EDD965-FB79-37F0-BE07-D34250492451}"/>
          </ac:spMkLst>
        </pc:spChg>
        <pc:spChg chg="add del mod">
          <ac:chgData name="山口栞" userId="e29f6f70-e548-4973-9331-f4ddce8055d2" providerId="ADAL" clId="{C808C215-CA54-4BBF-9F7B-C459B28B9D93}" dt="2026-02-17T05:04:53.934" v="2374" actId="478"/>
          <ac:spMkLst>
            <pc:docMk/>
            <pc:sldMk cId="3813919246" sldId="307"/>
            <ac:spMk id="19" creationId="{30EA5413-A97C-917A-162D-A07CD5056C13}"/>
          </ac:spMkLst>
        </pc:spChg>
        <pc:spChg chg="add del mod">
          <ac:chgData name="山口栞" userId="e29f6f70-e548-4973-9331-f4ddce8055d2" providerId="ADAL" clId="{C808C215-CA54-4BBF-9F7B-C459B28B9D93}" dt="2026-02-17T05:10:27.171" v="2594" actId="478"/>
          <ac:spMkLst>
            <pc:docMk/>
            <pc:sldMk cId="3813919246" sldId="307"/>
            <ac:spMk id="20" creationId="{8EC4F84B-99D1-A7D4-19E7-7E8E7DC92BB3}"/>
          </ac:spMkLst>
        </pc:spChg>
        <pc:spChg chg="add del mod">
          <ac:chgData name="山口栞" userId="e29f6f70-e548-4973-9331-f4ddce8055d2" providerId="ADAL" clId="{C808C215-CA54-4BBF-9F7B-C459B28B9D93}" dt="2026-02-17T03:44:44.219" v="172"/>
          <ac:spMkLst>
            <pc:docMk/>
            <pc:sldMk cId="3813919246" sldId="307"/>
            <ac:spMk id="29" creationId="{D7FB0A42-3D53-F2A4-220A-00C77EC4AB4F}"/>
          </ac:spMkLst>
        </pc:spChg>
        <pc:spChg chg="add del mod">
          <ac:chgData name="山口栞" userId="e29f6f70-e548-4973-9331-f4ddce8055d2" providerId="ADAL" clId="{C808C215-CA54-4BBF-9F7B-C459B28B9D93}" dt="2026-02-17T03:45:37.848" v="179"/>
          <ac:spMkLst>
            <pc:docMk/>
            <pc:sldMk cId="3813919246" sldId="307"/>
            <ac:spMk id="30" creationId="{24E6AA59-F9C5-DA16-92EC-EF6C67596C39}"/>
          </ac:spMkLst>
        </pc:spChg>
        <pc:spChg chg="add mod">
          <ac:chgData name="山口栞" userId="e29f6f70-e548-4973-9331-f4ddce8055d2" providerId="ADAL" clId="{C808C215-CA54-4BBF-9F7B-C459B28B9D93}" dt="2026-02-17T04:52:30.060" v="1923" actId="1036"/>
          <ac:spMkLst>
            <pc:docMk/>
            <pc:sldMk cId="3813919246" sldId="307"/>
            <ac:spMk id="31" creationId="{E8514FA9-1CFE-468E-7ADB-5DF11FDD9FFE}"/>
          </ac:spMkLst>
        </pc:spChg>
        <pc:spChg chg="add mod">
          <ac:chgData name="山口栞" userId="e29f6f70-e548-4973-9331-f4ddce8055d2" providerId="ADAL" clId="{C808C215-CA54-4BBF-9F7B-C459B28B9D93}" dt="2026-02-17T05:08:47.313" v="2453"/>
          <ac:spMkLst>
            <pc:docMk/>
            <pc:sldMk cId="3813919246" sldId="307"/>
            <ac:spMk id="32" creationId="{E768FCF8-1BCA-4427-639C-BBFA053392BF}"/>
          </ac:spMkLst>
        </pc:spChg>
        <pc:spChg chg="add del mod">
          <ac:chgData name="山口栞" userId="e29f6f70-e548-4973-9331-f4ddce8055d2" providerId="ADAL" clId="{C808C215-CA54-4BBF-9F7B-C459B28B9D93}" dt="2026-02-17T03:52:03.715" v="306" actId="478"/>
          <ac:spMkLst>
            <pc:docMk/>
            <pc:sldMk cId="3813919246" sldId="307"/>
            <ac:spMk id="34" creationId="{1F52CD45-320C-7963-2495-ABAD322A1E77}"/>
          </ac:spMkLst>
        </pc:spChg>
        <pc:spChg chg="add del mod">
          <ac:chgData name="山口栞" userId="e29f6f70-e548-4973-9331-f4ddce8055d2" providerId="ADAL" clId="{C808C215-CA54-4BBF-9F7B-C459B28B9D93}" dt="2026-02-17T04:43:17.184" v="1175" actId="478"/>
          <ac:spMkLst>
            <pc:docMk/>
            <pc:sldMk cId="3813919246" sldId="307"/>
            <ac:spMk id="35" creationId="{10511FF7-3DEC-934D-2A8D-C2E48D6E00B4}"/>
          </ac:spMkLst>
        </pc:spChg>
        <pc:graphicFrameChg chg="add mod">
          <ac:chgData name="山口栞" userId="e29f6f70-e548-4973-9331-f4ddce8055d2" providerId="ADAL" clId="{C808C215-CA54-4BBF-9F7B-C459B28B9D93}" dt="2026-02-17T03:30:15.758" v="3"/>
          <ac:graphicFrameMkLst>
            <pc:docMk/>
            <pc:sldMk cId="3813919246" sldId="307"/>
            <ac:graphicFrameMk id="8" creationId="{8A51B0CF-9C70-A580-5EF8-D501E6CEFDDC}"/>
          </ac:graphicFrameMkLst>
        </pc:graphicFrameChg>
        <pc:picChg chg="add del mod">
          <ac:chgData name="山口栞" userId="e29f6f70-e548-4973-9331-f4ddce8055d2" providerId="ADAL" clId="{C808C215-CA54-4BBF-9F7B-C459B28B9D93}" dt="2026-02-17T03:30:28.767" v="6" actId="478"/>
          <ac:picMkLst>
            <pc:docMk/>
            <pc:sldMk cId="3813919246" sldId="307"/>
            <ac:picMk id="5" creationId="{B94FA45D-C48E-8533-480B-DB22B5AC24B0}"/>
          </ac:picMkLst>
        </pc:picChg>
        <pc:picChg chg="add mod">
          <ac:chgData name="山口栞" userId="e29f6f70-e548-4973-9331-f4ddce8055d2" providerId="ADAL" clId="{C808C215-CA54-4BBF-9F7B-C459B28B9D93}" dt="2026-02-17T04:52:25.632" v="1916" actId="1035"/>
          <ac:picMkLst>
            <pc:docMk/>
            <pc:sldMk cId="3813919246" sldId="307"/>
            <ac:picMk id="8" creationId="{308BC943-F4C4-B2CB-5129-E5684E3D72E9}"/>
          </ac:picMkLst>
        </pc:picChg>
        <pc:picChg chg="add del mod">
          <ac:chgData name="山口栞" userId="e29f6f70-e548-4973-9331-f4ddce8055d2" providerId="ADAL" clId="{C808C215-CA54-4BBF-9F7B-C459B28B9D93}" dt="2026-02-17T04:49:54.214" v="1771" actId="478"/>
          <ac:picMkLst>
            <pc:docMk/>
            <pc:sldMk cId="3813919246" sldId="307"/>
            <ac:picMk id="9" creationId="{1D444EF5-7AC4-0BEA-E84F-D1CA51746441}"/>
          </ac:picMkLst>
        </pc:picChg>
        <pc:picChg chg="del">
          <ac:chgData name="山口栞" userId="e29f6f70-e548-4973-9331-f4ddce8055d2" providerId="ADAL" clId="{C808C215-CA54-4BBF-9F7B-C459B28B9D93}" dt="2026-02-17T03:30:01.005" v="1" actId="478"/>
          <ac:picMkLst>
            <pc:docMk/>
            <pc:sldMk cId="3813919246" sldId="307"/>
            <ac:picMk id="9" creationId="{5722A83B-4025-B4DB-8D01-830AA8ABCC17}"/>
          </ac:picMkLst>
        </pc:picChg>
        <pc:picChg chg="add mod">
          <ac:chgData name="山口栞" userId="e29f6f70-e548-4973-9331-f4ddce8055d2" providerId="ADAL" clId="{C808C215-CA54-4BBF-9F7B-C459B28B9D93}" dt="2026-02-17T06:15:01.129" v="2597" actId="1076"/>
          <ac:picMkLst>
            <pc:docMk/>
            <pc:sldMk cId="3813919246" sldId="307"/>
            <ac:picMk id="9" creationId="{7485A9F2-237E-5DAE-6C73-DC626B53B993}"/>
          </ac:picMkLst>
        </pc:picChg>
        <pc:picChg chg="add del mod">
          <ac:chgData name="山口栞" userId="e29f6f70-e548-4973-9331-f4ddce8055d2" providerId="ADAL" clId="{C808C215-CA54-4BBF-9F7B-C459B28B9D93}" dt="2026-02-17T03:30:29.674" v="7" actId="478"/>
          <ac:picMkLst>
            <pc:docMk/>
            <pc:sldMk cId="3813919246" sldId="307"/>
            <ac:picMk id="11" creationId="{3DEBBAC1-F53E-F36B-9A29-5417AA4A6126}"/>
          </ac:picMkLst>
        </pc:picChg>
        <pc:picChg chg="add del mod">
          <ac:chgData name="山口栞" userId="e29f6f70-e548-4973-9331-f4ddce8055d2" providerId="ADAL" clId="{C808C215-CA54-4BBF-9F7B-C459B28B9D93}" dt="2026-02-17T04:50:43.044" v="1778" actId="478"/>
          <ac:picMkLst>
            <pc:docMk/>
            <pc:sldMk cId="3813919246" sldId="307"/>
            <ac:picMk id="11" creationId="{6CB438E9-F3D2-F358-0E3E-26B65F5811F8}"/>
          </ac:picMkLst>
        </pc:picChg>
        <pc:picChg chg="add del mod">
          <ac:chgData name="山口栞" userId="e29f6f70-e548-4973-9331-f4ddce8055d2" providerId="ADAL" clId="{C808C215-CA54-4BBF-9F7B-C459B28B9D93}" dt="2026-02-17T06:12:28.286" v="2595" actId="478"/>
          <ac:picMkLst>
            <pc:docMk/>
            <pc:sldMk cId="3813919246" sldId="307"/>
            <ac:picMk id="13" creationId="{612C797D-54CD-C0E2-BD4B-60FE15C58E70}"/>
          </ac:picMkLst>
        </pc:picChg>
        <pc:picChg chg="add del mod">
          <ac:chgData name="山口栞" userId="e29f6f70-e548-4973-9331-f4ddce8055d2" providerId="ADAL" clId="{C808C215-CA54-4BBF-9F7B-C459B28B9D93}" dt="2026-02-17T03:31:28.100" v="13" actId="478"/>
          <ac:picMkLst>
            <pc:docMk/>
            <pc:sldMk cId="3813919246" sldId="307"/>
            <ac:picMk id="13" creationId="{E04A9D94-D888-72B4-A816-2E1C112993CF}"/>
          </ac:picMkLst>
        </pc:picChg>
        <pc:picChg chg="add del mod">
          <ac:chgData name="山口栞" userId="e29f6f70-e548-4973-9331-f4ddce8055d2" providerId="ADAL" clId="{C808C215-CA54-4BBF-9F7B-C459B28B9D93}" dt="2026-02-17T03:31:28.463" v="14" actId="478"/>
          <ac:picMkLst>
            <pc:docMk/>
            <pc:sldMk cId="3813919246" sldId="307"/>
            <ac:picMk id="19" creationId="{8A5A9427-28F9-F988-D5DD-EBB9956D2564}"/>
          </ac:picMkLst>
        </pc:picChg>
        <pc:picChg chg="add del mod">
          <ac:chgData name="山口栞" userId="e29f6f70-e548-4973-9331-f4ddce8055d2" providerId="ADAL" clId="{C808C215-CA54-4BBF-9F7B-C459B28B9D93}" dt="2026-02-17T03:41:19.804" v="38" actId="478"/>
          <ac:picMkLst>
            <pc:docMk/>
            <pc:sldMk cId="3813919246" sldId="307"/>
            <ac:picMk id="20" creationId="{BF654098-A748-659A-7631-26ECD955EB32}"/>
          </ac:picMkLst>
        </pc:picChg>
        <pc:picChg chg="add mod">
          <ac:chgData name="山口栞" userId="e29f6f70-e548-4973-9331-f4ddce8055d2" providerId="ADAL" clId="{C808C215-CA54-4BBF-9F7B-C459B28B9D93}" dt="2026-02-17T05:09:39.518" v="2489" actId="553"/>
          <ac:picMkLst>
            <pc:docMk/>
            <pc:sldMk cId="3813919246" sldId="307"/>
            <ac:picMk id="21" creationId="{8E19374D-1D73-B476-5895-15DCBAB2C076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2" creationId="{03B82332-4953-554D-7A54-727CAFAFD360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3" creationId="{F36C8027-29D3-F4AD-0EDC-DDB9863C3308}"/>
          </ac:picMkLst>
        </pc:picChg>
        <pc:picChg chg="add mod">
          <ac:chgData name="山口栞" userId="e29f6f70-e548-4973-9331-f4ddce8055d2" providerId="ADAL" clId="{C808C215-CA54-4BBF-9F7B-C459B28B9D93}" dt="2026-02-17T05:09:39.518" v="2489" actId="553"/>
          <ac:picMkLst>
            <pc:docMk/>
            <pc:sldMk cId="3813919246" sldId="307"/>
            <ac:picMk id="24" creationId="{B6BED10C-DFBC-791C-DC7F-0F72EAF02F94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5" creationId="{C6364742-2207-44CA-9790-7D40FFD9EBA2}"/>
          </ac:picMkLst>
        </pc:picChg>
        <pc:picChg chg="add del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6" creationId="{9D7D553E-D6AA-AF03-8762-69ACB7DE9DCC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7" creationId="{FB2A5D46-ADED-5467-1E99-B40EFA4178A7}"/>
          </ac:picMkLst>
        </pc:picChg>
        <pc:picChg chg="add del mod">
          <ac:chgData name="山口栞" userId="e29f6f70-e548-4973-9331-f4ddce8055d2" providerId="ADAL" clId="{C808C215-CA54-4BBF-9F7B-C459B28B9D93}" dt="2026-02-17T03:51:02.427" v="288" actId="478"/>
          <ac:picMkLst>
            <pc:docMk/>
            <pc:sldMk cId="3813919246" sldId="307"/>
            <ac:picMk id="28" creationId="{EAAA533A-C852-332F-946D-458911BF334F}"/>
          </ac:picMkLst>
        </pc:picChg>
        <pc:picChg chg="add mod">
          <ac:chgData name="山口栞" userId="e29f6f70-e548-4973-9331-f4ddce8055d2" providerId="ADAL" clId="{C808C215-CA54-4BBF-9F7B-C459B28B9D93}" dt="2026-02-17T05:09:39.518" v="2489" actId="553"/>
          <ac:picMkLst>
            <pc:docMk/>
            <pc:sldMk cId="3813919246" sldId="307"/>
            <ac:picMk id="33" creationId="{BAFC4E2E-593C-5BE4-1131-8B4A3F5FD9A8}"/>
          </ac:picMkLst>
        </pc:picChg>
      </pc:sldChg>
    </pc:docChg>
  </pc:docChgLst>
  <pc:docChgLst>
    <pc:chgData name="山口栞" userId="e29f6f70-e548-4973-9331-f4ddce8055d2" providerId="ADAL" clId="{C305FD79-377E-4B67-9BDF-E784D95CA918}"/>
    <pc:docChg chg="modSld">
      <pc:chgData name="山口栞" userId="e29f6f70-e548-4973-9331-f4ddce8055d2" providerId="ADAL" clId="{C305FD79-377E-4B67-9BDF-E784D95CA918}" dt="2026-02-04T07:12:19.092" v="1" actId="255"/>
      <pc:docMkLst>
        <pc:docMk/>
      </pc:docMkLst>
      <pc:sldChg chg="modSp mod">
        <pc:chgData name="山口栞" userId="e29f6f70-e548-4973-9331-f4ddce8055d2" providerId="ADAL" clId="{C305FD79-377E-4B67-9BDF-E784D95CA918}" dt="2026-02-04T07:12:19.092" v="1" actId="255"/>
        <pc:sldMkLst>
          <pc:docMk/>
          <pc:sldMk cId="3346062932" sldId="258"/>
        </pc:sldMkLst>
        <pc:spChg chg="mod">
          <ac:chgData name="山口栞" userId="e29f6f70-e548-4973-9331-f4ddce8055d2" providerId="ADAL" clId="{C305FD79-377E-4B67-9BDF-E784D95CA918}" dt="2026-02-04T07:12:19.092" v="1" actId="255"/>
          <ac:spMkLst>
            <pc:docMk/>
            <pc:sldMk cId="3346062932" sldId="258"/>
            <ac:spMk id="50" creationId="{1522F430-1097-F05C-63E9-ED86C4A9A828}"/>
          </ac:spMkLst>
        </pc:spChg>
      </pc:sldChg>
    </pc:docChg>
  </pc:docChgLst>
  <pc:docChgLst>
    <pc:chgData name="山口栞" userId="e29f6f70-e548-4973-9331-f4ddce8055d2" providerId="ADAL" clId="{142A7F04-B689-401A-8E55-4E7C93B2AAE3}"/>
    <pc:docChg chg="undo custSel modSld">
      <pc:chgData name="山口栞" userId="e29f6f70-e548-4973-9331-f4ddce8055d2" providerId="ADAL" clId="{142A7F04-B689-401A-8E55-4E7C93B2AAE3}" dt="2026-02-19T03:07:26.567" v="167" actId="552"/>
      <pc:docMkLst>
        <pc:docMk/>
      </pc:docMkLst>
      <pc:sldChg chg="modSp mod">
        <pc:chgData name="山口栞" userId="e29f6f70-e548-4973-9331-f4ddce8055d2" providerId="ADAL" clId="{142A7F04-B689-401A-8E55-4E7C93B2AAE3}" dt="2026-02-19T03:03:30.995" v="161"/>
        <pc:sldMkLst>
          <pc:docMk/>
          <pc:sldMk cId="3346062932" sldId="258"/>
        </pc:sldMkLst>
        <pc:spChg chg="mod">
          <ac:chgData name="山口栞" userId="e29f6f70-e548-4973-9331-f4ddce8055d2" providerId="ADAL" clId="{142A7F04-B689-401A-8E55-4E7C93B2AAE3}" dt="2026-02-19T03:03:30.995" v="161"/>
          <ac:spMkLst>
            <pc:docMk/>
            <pc:sldMk cId="3346062932" sldId="258"/>
            <ac:spMk id="48" creationId="{98F2000B-92D3-CF3C-44B8-2AEEABD03B9E}"/>
          </ac:spMkLst>
        </pc:spChg>
      </pc:sldChg>
      <pc:sldChg chg="addSp delSp modSp mod">
        <pc:chgData name="山口栞" userId="e29f6f70-e548-4973-9331-f4ddce8055d2" providerId="ADAL" clId="{142A7F04-B689-401A-8E55-4E7C93B2AAE3}" dt="2026-02-19T03:07:26.567" v="167" actId="552"/>
        <pc:sldMkLst>
          <pc:docMk/>
          <pc:sldMk cId="3813919246" sldId="307"/>
        </pc:sldMkLst>
        <pc:spChg chg="mod">
          <ac:chgData name="山口栞" userId="e29f6f70-e548-4973-9331-f4ddce8055d2" providerId="ADAL" clId="{142A7F04-B689-401A-8E55-4E7C93B2AAE3}" dt="2026-02-19T01:06:52.413" v="4"/>
          <ac:spMkLst>
            <pc:docMk/>
            <pc:sldMk cId="3813919246" sldId="307"/>
            <ac:spMk id="2" creationId="{BFA05688-495B-519C-1BAF-FC015F073EE3}"/>
          </ac:spMkLst>
        </pc:spChg>
        <pc:spChg chg="mod">
          <ac:chgData name="山口栞" userId="e29f6f70-e548-4973-9331-f4ddce8055d2" providerId="ADAL" clId="{142A7F04-B689-401A-8E55-4E7C93B2AAE3}" dt="2026-02-19T01:21:22.170" v="94"/>
          <ac:spMkLst>
            <pc:docMk/>
            <pc:sldMk cId="3813919246" sldId="307"/>
            <ac:spMk id="32" creationId="{E768FCF8-1BCA-4427-639C-BBFA053392BF}"/>
          </ac:spMkLst>
        </pc:spChg>
        <pc:graphicFrameChg chg="add del mod">
          <ac:chgData name="山口栞" userId="e29f6f70-e548-4973-9331-f4ddce8055d2" providerId="ADAL" clId="{142A7F04-B689-401A-8E55-4E7C93B2AAE3}" dt="2026-02-19T03:00:58.605" v="154" actId="478"/>
          <ac:graphicFrameMkLst>
            <pc:docMk/>
            <pc:sldMk cId="3813919246" sldId="307"/>
            <ac:graphicFrameMk id="20" creationId="{B52A121C-B58E-F62D-07F3-539C034EC6C9}"/>
          </ac:graphicFrameMkLst>
        </pc:graphicFrameChg>
        <pc:picChg chg="add mod">
          <ac:chgData name="山口栞" userId="e29f6f70-e548-4973-9331-f4ddce8055d2" providerId="ADAL" clId="{142A7F04-B689-401A-8E55-4E7C93B2AAE3}" dt="2026-02-19T03:07:26.567" v="167" actId="552"/>
          <ac:picMkLst>
            <pc:docMk/>
            <pc:sldMk cId="3813919246" sldId="307"/>
            <ac:picMk id="9" creationId="{6E610002-1F7B-3CD4-3C0F-5B04145CB457}"/>
          </ac:picMkLst>
        </pc:picChg>
        <pc:picChg chg="add del mod">
          <ac:chgData name="山口栞" userId="e29f6f70-e548-4973-9331-f4ddce8055d2" providerId="ADAL" clId="{142A7F04-B689-401A-8E55-4E7C93B2AAE3}" dt="2026-02-19T03:00:45.250" v="152" actId="478"/>
          <ac:picMkLst>
            <pc:docMk/>
            <pc:sldMk cId="3813919246" sldId="307"/>
            <ac:picMk id="9" creationId="{BED7B3CB-F193-8519-6272-3F113752F534}"/>
          </ac:picMkLst>
        </pc:picChg>
        <pc:picChg chg="mod">
          <ac:chgData name="山口栞" userId="e29f6f70-e548-4973-9331-f4ddce8055d2" providerId="ADAL" clId="{142A7F04-B689-401A-8E55-4E7C93B2AAE3}" dt="2026-02-19T01:53:54.415" v="139" actId="1035"/>
          <ac:picMkLst>
            <pc:docMk/>
            <pc:sldMk cId="3813919246" sldId="307"/>
            <ac:picMk id="11" creationId="{8A85F0DE-79F6-B9B4-D9B6-F35F30AFB23F}"/>
          </ac:picMkLst>
        </pc:picChg>
        <pc:picChg chg="add del mod">
          <ac:chgData name="山口栞" userId="e29f6f70-e548-4973-9331-f4ddce8055d2" providerId="ADAL" clId="{142A7F04-B689-401A-8E55-4E7C93B2AAE3}" dt="2026-02-19T03:05:43.914" v="162" actId="478"/>
          <ac:picMkLst>
            <pc:docMk/>
            <pc:sldMk cId="3813919246" sldId="307"/>
            <ac:picMk id="13" creationId="{EAE7F336-DA29-5FFA-A92B-49EA83B065FA}"/>
          </ac:picMkLst>
        </pc:picChg>
        <pc:picChg chg="add mod">
          <ac:chgData name="山口栞" userId="e29f6f70-e548-4973-9331-f4ddce8055d2" providerId="ADAL" clId="{142A7F04-B689-401A-8E55-4E7C93B2AAE3}" dt="2026-02-19T01:53:30.117" v="136" actId="553"/>
          <ac:picMkLst>
            <pc:docMk/>
            <pc:sldMk cId="3813919246" sldId="307"/>
            <ac:picMk id="19" creationId="{A92F33ED-DBE1-8B5B-2900-0F5DF58B7DD3}"/>
          </ac:picMkLst>
        </pc:picChg>
        <pc:picChg chg="mod ord">
          <ac:chgData name="山口栞" userId="e29f6f70-e548-4973-9331-f4ddce8055d2" providerId="ADAL" clId="{142A7F04-B689-401A-8E55-4E7C93B2AAE3}" dt="2026-02-19T02:00:03.108" v="147" actId="1035"/>
          <ac:picMkLst>
            <pc:docMk/>
            <pc:sldMk cId="3813919246" sldId="307"/>
            <ac:picMk id="21" creationId="{8E19374D-1D73-B476-5895-15DCBAB2C076}"/>
          </ac:picMkLst>
        </pc:picChg>
        <pc:picChg chg="mod ord">
          <ac:chgData name="山口栞" userId="e29f6f70-e548-4973-9331-f4ddce8055d2" providerId="ADAL" clId="{142A7F04-B689-401A-8E55-4E7C93B2AAE3}" dt="2026-02-19T02:00:10.876" v="151" actId="1035"/>
          <ac:picMkLst>
            <pc:docMk/>
            <pc:sldMk cId="3813919246" sldId="307"/>
            <ac:picMk id="22" creationId="{03B82332-4953-554D-7A54-727CAFAFD360}"/>
          </ac:picMkLst>
        </pc:picChg>
        <pc:picChg chg="mod ord">
          <ac:chgData name="山口栞" userId="e29f6f70-e548-4973-9331-f4ddce8055d2" providerId="ADAL" clId="{142A7F04-B689-401A-8E55-4E7C93B2AAE3}" dt="2026-02-19T02:00:10.212" v="150" actId="1035"/>
          <ac:picMkLst>
            <pc:docMk/>
            <pc:sldMk cId="3813919246" sldId="307"/>
            <ac:picMk id="23" creationId="{F36C8027-29D3-F4AD-0EDC-DDB9863C3308}"/>
          </ac:picMkLst>
        </pc:picChg>
        <pc:picChg chg="add mod">
          <ac:chgData name="山口栞" userId="e29f6f70-e548-4973-9331-f4ddce8055d2" providerId="ADAL" clId="{142A7F04-B689-401A-8E55-4E7C93B2AAE3}" dt="2026-02-19T03:01:06.941" v="156" actId="1076"/>
          <ac:picMkLst>
            <pc:docMk/>
            <pc:sldMk cId="3813919246" sldId="307"/>
            <ac:picMk id="24" creationId="{B29B3CD4-0964-FD85-2E60-E7CE3D98D1FF}"/>
          </ac:picMkLst>
        </pc:picChg>
        <pc:picChg chg="del mod">
          <ac:chgData name="山口栞" userId="e29f6f70-e548-4973-9331-f4ddce8055d2" providerId="ADAL" clId="{142A7F04-B689-401A-8E55-4E7C93B2AAE3}" dt="2026-02-19T01:12:30.957" v="13" actId="478"/>
          <ac:picMkLst>
            <pc:docMk/>
            <pc:sldMk cId="3813919246" sldId="307"/>
            <ac:picMk id="24" creationId="{B6BED10C-DFBC-791C-DC7F-0F72EAF02F94}"/>
          </ac:picMkLst>
        </pc:picChg>
        <pc:picChg chg="mod">
          <ac:chgData name="山口栞" userId="e29f6f70-e548-4973-9331-f4ddce8055d2" providerId="ADAL" clId="{142A7F04-B689-401A-8E55-4E7C93B2AAE3}" dt="2026-02-19T03:07:26.567" v="167" actId="552"/>
          <ac:picMkLst>
            <pc:docMk/>
            <pc:sldMk cId="3813919246" sldId="307"/>
            <ac:picMk id="25" creationId="{C6364742-2207-44CA-9790-7D40FFD9EBA2}"/>
          </ac:picMkLst>
        </pc:picChg>
        <pc:picChg chg="mod">
          <ac:chgData name="山口栞" userId="e29f6f70-e548-4973-9331-f4ddce8055d2" providerId="ADAL" clId="{142A7F04-B689-401A-8E55-4E7C93B2AAE3}" dt="2026-02-19T01:53:55.066" v="140" actId="1035"/>
          <ac:picMkLst>
            <pc:docMk/>
            <pc:sldMk cId="3813919246" sldId="307"/>
            <ac:picMk id="26" creationId="{9D7D553E-D6AA-AF03-8762-69ACB7DE9DCC}"/>
          </ac:picMkLst>
        </pc:picChg>
        <pc:picChg chg="del mod">
          <ac:chgData name="山口栞" userId="e29f6f70-e548-4973-9331-f4ddce8055d2" providerId="ADAL" clId="{142A7F04-B689-401A-8E55-4E7C93B2AAE3}" dt="2026-02-19T01:18:23.081" v="82" actId="478"/>
          <ac:picMkLst>
            <pc:docMk/>
            <pc:sldMk cId="3813919246" sldId="307"/>
            <ac:picMk id="27" creationId="{FB2A5D46-ADED-5467-1E99-B40EFA4178A7}"/>
          </ac:picMkLst>
        </pc:picChg>
        <pc:picChg chg="del mod">
          <ac:chgData name="山口栞" userId="e29f6f70-e548-4973-9331-f4ddce8055d2" providerId="ADAL" clId="{142A7F04-B689-401A-8E55-4E7C93B2AAE3}" dt="2026-02-19T01:08:49.522" v="9" actId="478"/>
          <ac:picMkLst>
            <pc:docMk/>
            <pc:sldMk cId="3813919246" sldId="307"/>
            <ac:picMk id="33" creationId="{BAFC4E2E-593C-5BE4-1131-8B4A3F5FD9A8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1" y="1"/>
            <a:ext cx="4307047" cy="341463"/>
          </a:xfrm>
          <a:prstGeom prst="rect">
            <a:avLst/>
          </a:prstGeom>
        </p:spPr>
        <p:txBody>
          <a:bodyPr vert="horz" lIns="91272" tIns="45642" rIns="91272" bIns="4564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012" y="1"/>
            <a:ext cx="4307047" cy="341463"/>
          </a:xfrm>
          <a:prstGeom prst="rect">
            <a:avLst/>
          </a:prstGeom>
        </p:spPr>
        <p:txBody>
          <a:bodyPr vert="horz" lIns="91272" tIns="45642" rIns="91272" bIns="45642" rtlCol="0"/>
          <a:lstStyle>
            <a:lvl1pPr algn="r">
              <a:defRPr sz="1200"/>
            </a:lvl1pPr>
          </a:lstStyle>
          <a:p>
            <a:fld id="{2CACDC28-7323-4DB8-8D3E-E494636EB22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2" tIns="45642" rIns="91272" bIns="4564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202"/>
            <a:ext cx="7951470" cy="2679710"/>
          </a:xfrm>
          <a:prstGeom prst="rect">
            <a:avLst/>
          </a:prstGeom>
        </p:spPr>
        <p:txBody>
          <a:bodyPr vert="horz" lIns="91272" tIns="45642" rIns="91272" bIns="4564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1" y="6464152"/>
            <a:ext cx="4307047" cy="341462"/>
          </a:xfrm>
          <a:prstGeom prst="rect">
            <a:avLst/>
          </a:prstGeom>
        </p:spPr>
        <p:txBody>
          <a:bodyPr vert="horz" lIns="91272" tIns="45642" rIns="91272" bIns="4564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012" y="6464152"/>
            <a:ext cx="4307047" cy="341462"/>
          </a:xfrm>
          <a:prstGeom prst="rect">
            <a:avLst/>
          </a:prstGeom>
        </p:spPr>
        <p:txBody>
          <a:bodyPr vert="horz" lIns="91272" tIns="45642" rIns="91272" bIns="45642" rtlCol="0" anchor="b"/>
          <a:lstStyle>
            <a:lvl1pPr algn="r">
              <a:defRPr sz="1200"/>
            </a:lvl1pPr>
          </a:lstStyle>
          <a:p>
            <a:fld id="{2502BF79-9E71-4162-913C-FCFF2F4CC1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30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456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48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35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17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13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67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8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3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88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48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24814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98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972472F-611E-E25E-0667-695BFD077825}"/>
              </a:ext>
            </a:extLst>
          </p:cNvPr>
          <p:cNvSpPr/>
          <p:nvPr/>
        </p:nvSpPr>
        <p:spPr>
          <a:xfrm>
            <a:off x="578427" y="831273"/>
            <a:ext cx="5701145" cy="141316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dirty="0">
              <a:solidFill>
                <a:schemeClr val="bg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6D2C17-1163-8EFE-6974-09C40372D81C}"/>
              </a:ext>
            </a:extLst>
          </p:cNvPr>
          <p:cNvSpPr txBox="1"/>
          <p:nvPr/>
        </p:nvSpPr>
        <p:spPr>
          <a:xfrm>
            <a:off x="431057" y="7541586"/>
            <a:ext cx="663476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　　　ｰ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u="sng" dirty="0">
                <a:solidFill>
                  <a:srgbClr val="FFFFB7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　　　　　　　　　　　　　○</a:t>
            </a:r>
            <a:endParaRPr lang="en-US" altLang="ja-JP" sz="2000" u="sng" dirty="0">
              <a:solidFill>
                <a:srgbClr val="FFFFB7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最寄り駅　　　　線　　　　駅から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755E663-BE19-1A95-3BA8-1B37C6765BE2}"/>
              </a:ext>
            </a:extLst>
          </p:cNvPr>
          <p:cNvSpPr/>
          <p:nvPr/>
        </p:nvSpPr>
        <p:spPr>
          <a:xfrm>
            <a:off x="5039590" y="7545284"/>
            <a:ext cx="789708" cy="7652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Map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BC13C45-21DF-53B4-9A0F-D32388E79713}"/>
              </a:ext>
            </a:extLst>
          </p:cNvPr>
          <p:cNvGrpSpPr/>
          <p:nvPr/>
        </p:nvGrpSpPr>
        <p:grpSpPr>
          <a:xfrm>
            <a:off x="19048" y="2453"/>
            <a:ext cx="6819900" cy="371475"/>
            <a:chOff x="6929" y="9534525"/>
            <a:chExt cx="6819900" cy="371475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6410DA15-E8AD-C252-A56D-39EBEBF9B6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320C8F7-44E3-7258-6792-0EDA099D38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10F9EB3A-D211-2CF1-0028-7ADE3F658AFA}"/>
              </a:ext>
            </a:extLst>
          </p:cNvPr>
          <p:cNvGrpSpPr/>
          <p:nvPr/>
        </p:nvGrpSpPr>
        <p:grpSpPr>
          <a:xfrm>
            <a:off x="-2309" y="9534525"/>
            <a:ext cx="6819900" cy="371475"/>
            <a:chOff x="6929" y="9534525"/>
            <a:chExt cx="6819900" cy="371475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58EB0FD1-488A-0565-A4BB-2CE95720F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043547AF-DA20-9F57-A8B1-E1DBAD20CE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D4E7969B-8A64-647A-60C4-A5B637639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0978" y="1595418"/>
            <a:ext cx="786080" cy="78608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52F6EA-E90E-E15D-17FB-1020D7A3DA81}"/>
              </a:ext>
            </a:extLst>
          </p:cNvPr>
          <p:cNvSpPr/>
          <p:nvPr/>
        </p:nvSpPr>
        <p:spPr>
          <a:xfrm>
            <a:off x="761998" y="2985655"/>
            <a:ext cx="5334002" cy="376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204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B47B51A-CF71-4E3F-C509-617EFB178260}"/>
              </a:ext>
            </a:extLst>
          </p:cNvPr>
          <p:cNvSpPr/>
          <p:nvPr/>
        </p:nvSpPr>
        <p:spPr>
          <a:xfrm>
            <a:off x="318654" y="311727"/>
            <a:ext cx="6220691" cy="92825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bg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560B75-0D71-4E2A-E4DE-8FF2DDD44684}"/>
              </a:ext>
            </a:extLst>
          </p:cNvPr>
          <p:cNvSpPr txBox="1"/>
          <p:nvPr/>
        </p:nvSpPr>
        <p:spPr>
          <a:xfrm>
            <a:off x="483755" y="662030"/>
            <a:ext cx="6220690" cy="9897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施設概要　</a:t>
            </a:r>
            <a:endParaRPr kumimoji="1" lang="en-US" altLang="ja-JP" sz="24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・創設年度　　　　年度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・定員　　　　　人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・受入年齢　　歳児～　歳児（　　　～就学前）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・開園時間　　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（平　日）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（土曜日）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保育時間</a:t>
            </a:r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（保育標準時間）　　：　　～　　：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（保育短時間）　　　：　　～　　：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（延長保育）　　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・休園日　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65045EBC-8269-DBDB-1E58-A101F1C393B0}"/>
              </a:ext>
            </a:extLst>
          </p:cNvPr>
          <p:cNvSpPr/>
          <p:nvPr/>
        </p:nvSpPr>
        <p:spPr>
          <a:xfrm>
            <a:off x="4370459" y="542223"/>
            <a:ext cx="1346200" cy="129377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0E2C25-8B3C-9DD0-B984-D9A7C9452A26}"/>
              </a:ext>
            </a:extLst>
          </p:cNvPr>
          <p:cNvSpPr txBox="1"/>
          <p:nvPr/>
        </p:nvSpPr>
        <p:spPr>
          <a:xfrm>
            <a:off x="4370459" y="731383"/>
            <a:ext cx="13335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ホームページ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642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AC2FD50-3B22-D049-8BDA-82C9BF6D9F19}"/>
              </a:ext>
            </a:extLst>
          </p:cNvPr>
          <p:cNvSpPr/>
          <p:nvPr/>
        </p:nvSpPr>
        <p:spPr>
          <a:xfrm>
            <a:off x="290945" y="249382"/>
            <a:ext cx="6220691" cy="92825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bg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78E5670-0159-965A-4DBB-30E04791800F}"/>
              </a:ext>
            </a:extLst>
          </p:cNvPr>
          <p:cNvSpPr txBox="1"/>
          <p:nvPr/>
        </p:nvSpPr>
        <p:spPr>
          <a:xfrm>
            <a:off x="426026" y="586585"/>
            <a:ext cx="6220690" cy="2218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保育理念・教育方針</a:t>
            </a:r>
          </a:p>
          <a:p>
            <a:pPr>
              <a:lnSpc>
                <a:spcPts val="1700"/>
              </a:lnSpc>
            </a:pPr>
            <a:endParaRPr kumimoji="1" lang="en-US" altLang="ja-JP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○○○○○○○○○○○○○○○○○○○○○○○○○○○○○○○○○○○○○○○○○○○○○○○○○○○○○○○○</a:t>
            </a:r>
            <a:r>
              <a:rPr lang="ja-JP" altLang="en-US" sz="20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</a:t>
            </a:r>
            <a:r>
              <a:rPr kumimoji="1" lang="ja-JP" altLang="en-US" sz="20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</a:p>
          <a:p>
            <a:r>
              <a:rPr lang="ja-JP" altLang="en-US" sz="20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</a:t>
            </a:r>
            <a:endParaRPr lang="en-US" altLang="ja-JP" sz="2000" u="sng" dirty="0">
              <a:solidFill>
                <a:srgbClr val="FFFFFF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</a:t>
            </a:r>
            <a:endParaRPr lang="en-US" altLang="ja-JP" sz="2000" u="sng" dirty="0">
              <a:solidFill>
                <a:srgbClr val="FFFFFF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B34D29C-118A-CA00-A909-A1B98490F489}"/>
              </a:ext>
            </a:extLst>
          </p:cNvPr>
          <p:cNvSpPr txBox="1"/>
          <p:nvPr/>
        </p:nvSpPr>
        <p:spPr>
          <a:xfrm>
            <a:off x="426026" y="7100860"/>
            <a:ext cx="62206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一日のスケジュールや応募者へひとこと等</a:t>
            </a:r>
            <a:endParaRPr kumimoji="1" lang="en-US" altLang="ja-JP" sz="24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20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○○○○○○○○○○○○○○○○○○○○○○○○○○○○○○○○○○○○○○○○○○○○○○○○○○○○○○○○○○○○○○○○○○○○○○○○○○○　　　　　　　　　　　　　　　○○</a:t>
            </a:r>
          </a:p>
          <a:p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75365AE-6408-EADE-0BBA-C0EEF6F4C62A}"/>
              </a:ext>
            </a:extLst>
          </p:cNvPr>
          <p:cNvSpPr/>
          <p:nvPr/>
        </p:nvSpPr>
        <p:spPr>
          <a:xfrm>
            <a:off x="865907" y="3142344"/>
            <a:ext cx="5070765" cy="33215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765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4A3350A-5388-F50B-AAF6-FA677A5005AA}"/>
              </a:ext>
            </a:extLst>
          </p:cNvPr>
          <p:cNvGrpSpPr/>
          <p:nvPr/>
        </p:nvGrpSpPr>
        <p:grpSpPr>
          <a:xfrm>
            <a:off x="0" y="0"/>
            <a:ext cx="6819900" cy="371475"/>
            <a:chOff x="6929" y="9534525"/>
            <a:chExt cx="6819900" cy="371475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3BE7D171-D3BF-3AEA-DAA4-6758D7F541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DA332FC-B0DD-CBC2-A4F8-F38175E848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12521E8-E105-D70D-4632-4957B67D7215}"/>
              </a:ext>
            </a:extLst>
          </p:cNvPr>
          <p:cNvGrpSpPr/>
          <p:nvPr/>
        </p:nvGrpSpPr>
        <p:grpSpPr>
          <a:xfrm>
            <a:off x="0" y="9534525"/>
            <a:ext cx="6819900" cy="371475"/>
            <a:chOff x="6929" y="9534525"/>
            <a:chExt cx="6819900" cy="371475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94686FF5-CDB4-6436-125D-9EEEE78A04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DD308AF2-839B-F0A5-9E4F-53C3A0155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3EBB259-6B38-A262-CA8A-5231465BCB5D}"/>
              </a:ext>
            </a:extLst>
          </p:cNvPr>
          <p:cNvSpPr txBox="1"/>
          <p:nvPr/>
        </p:nvSpPr>
        <p:spPr>
          <a:xfrm>
            <a:off x="879762" y="8428672"/>
            <a:ext cx="63176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ハローワーク泉佐野　職業相談部門</a:t>
            </a:r>
            <a:endParaRPr kumimoji="1" lang="en-US" altLang="ja-JP" b="1" dirty="0">
              <a:solidFill>
                <a:schemeClr val="tx1">
                  <a:lumMod val="50000"/>
                  <a:lumOff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072-463-0565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（部門コード</a:t>
            </a:r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＃）</a:t>
            </a:r>
            <a:endParaRPr kumimoji="1" lang="en-US" altLang="ja-JP" b="1" dirty="0">
              <a:solidFill>
                <a:schemeClr val="tx1">
                  <a:lumMod val="50000"/>
                  <a:lumOff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310673-788D-3398-3484-9A2C6C85C2E5}"/>
              </a:ext>
            </a:extLst>
          </p:cNvPr>
          <p:cNvSpPr txBox="1"/>
          <p:nvPr/>
        </p:nvSpPr>
        <p:spPr>
          <a:xfrm>
            <a:off x="367146" y="456826"/>
            <a:ext cx="622069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u="heavy" dirty="0">
                <a:solidFill>
                  <a:srgbClr val="FFFFFF"/>
                </a:solidFill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○　　　　　　　　　　　　　　○　</a:t>
            </a:r>
            <a:endParaRPr kumimoji="1" lang="en-US" altLang="ja-JP" sz="2400" u="heavy" dirty="0">
              <a:solidFill>
                <a:srgbClr val="FFFFFF"/>
              </a:solidFill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lang="en-US" altLang="ja-JP" sz="2400" u="heavy" dirty="0">
              <a:solidFill>
                <a:srgbClr val="FFFFFF"/>
              </a:solidFill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en-US" altLang="ja-JP" sz="2400" u="sng" dirty="0">
              <a:solidFill>
                <a:srgbClr val="FFFFFF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en-US" altLang="ja-JP" sz="2400" u="sng" dirty="0">
              <a:solidFill>
                <a:srgbClr val="FFFFFF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　　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B810A0-D3B2-1F7E-78B1-7CF1709FAE3D}"/>
              </a:ext>
            </a:extLst>
          </p:cNvPr>
          <p:cNvSpPr txBox="1"/>
          <p:nvPr/>
        </p:nvSpPr>
        <p:spPr>
          <a:xfrm>
            <a:off x="367146" y="3794059"/>
            <a:ext cx="622069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400" u="heavy" dirty="0">
              <a:solidFill>
                <a:srgbClr val="FFFFFF"/>
              </a:solidFill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en-US" altLang="ja-JP" sz="2400" u="sng" dirty="0">
              <a:solidFill>
                <a:srgbClr val="FFFFFF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en-US" altLang="ja-JP" sz="2400" u="sng" dirty="0">
              <a:solidFill>
                <a:srgbClr val="FFFFFF"/>
              </a:solidFill>
              <a:uFill>
                <a:solidFill>
                  <a:schemeClr val="tx1"/>
                </a:solidFill>
              </a:u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u="sng" dirty="0">
                <a:solidFill>
                  <a:srgbClr val="FFFFFF"/>
                </a:solidFill>
                <a:uFill>
                  <a:solidFill>
                    <a:schemeClr val="tx1"/>
                  </a:solidFill>
                </a:u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○</a:t>
            </a:r>
            <a:endParaRPr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20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38C7ABB-4AB4-2254-18EA-491956BE77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07" y="8767300"/>
            <a:ext cx="1417711" cy="56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4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AB2A720682F3446A59AAB86CCD9FCEE" ma:contentTypeVersion="14" ma:contentTypeDescription="新しいドキュメントを作成します。" ma:contentTypeScope="" ma:versionID="6e703c333e5a5224cfa081b45c7e544a">
  <xsd:schema xmlns:xsd="http://www.w3.org/2001/XMLSchema" xmlns:xs="http://www.w3.org/2001/XMLSchema" xmlns:p="http://schemas.microsoft.com/office/2006/metadata/properties" xmlns:ns2="eec81091-9e57-47c0-b07b-03c3ef3caf5b" xmlns:ns3="44856c1c-163a-4db4-9f2d-e69ab44d016d" targetNamespace="http://schemas.microsoft.com/office/2006/metadata/properties" ma:root="true" ma:fieldsID="13399ddea2c1fec2ea85c56cd9aaa5b5" ns2:_="" ns3:_="">
    <xsd:import namespace="eec81091-9e57-47c0-b07b-03c3ef3caf5b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81091-9e57-47c0-b07b-03c3ef3caf5b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fc21faa-6edd-4050-a714-31c2d1f819cc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eec81091-9e57-47c0-b07b-03c3ef3caf5b">
      <UserInfo>
        <DisplayName/>
        <AccountId xsi:nil="true"/>
        <AccountType/>
      </UserInfo>
    </Owner>
    <lcf76f155ced4ddcb4097134ff3c332f xmlns="eec81091-9e57-47c0-b07b-03c3ef3caf5b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3675B89A-505B-4B14-82D2-119D66C1A6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8C5243-1C04-446F-9A78-92232443EC04}">
  <ds:schemaRefs>
    <ds:schemaRef ds:uri="44856c1c-163a-4db4-9f2d-e69ab44d016d"/>
    <ds:schemaRef ds:uri="eec81091-9e57-47c0-b07b-03c3ef3caf5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D00B0A7-1631-41F5-A6BC-17372F44E97D}">
  <ds:schemaRefs>
    <ds:schemaRef ds:uri="http://schemas.openxmlformats.org/package/2006/metadata/core-properties"/>
    <ds:schemaRef ds:uri="http://purl.org/dc/elements/1.1/"/>
    <ds:schemaRef ds:uri="eec81091-9e57-47c0-b07b-03c3ef3caf5b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44856c1c-163a-4db4-9f2d-e69ab44d016d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320</Words>
  <PresentationFormat>A4 210 x 297 mm</PresentationFormat>
  <Paragraphs>68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HGP創英角ﾎﾟｯﾌﾟ体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0x0101009AB2A720682F3446A59AAB86CCD9FCEE</vt:lpwstr>
  </property>
  <property fmtid="{D5CDD505-2E9C-101B-9397-08002B2CF9AE}" pid="3" name="MediaServiceImageTags">
    <vt:lpwstr/>
  </property>
</Properties>
</file>