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</p:sldIdLst>
  <p:sldSz cx="7380288" cy="10512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3177"/>
    <a:srgbClr val="ED7A9B"/>
    <a:srgbClr val="FDD669"/>
    <a:srgbClr val="EEC2DA"/>
    <a:srgbClr val="D15B9C"/>
    <a:srgbClr val="E0EBAF"/>
    <a:srgbClr val="FFFAB7"/>
    <a:srgbClr val="EA5972"/>
    <a:srgbClr val="009D8E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41" d="100"/>
          <a:sy n="41" d="100"/>
        </p:scale>
        <p:origin x="12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7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58ED681-6957-7310-2441-723AB538CA24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F2955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495417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ED7A9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n>
                  <a:solidFill>
                    <a:schemeClr val="bg1"/>
                  </a:solidFill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solidFill>
                  <a:schemeClr val="bg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361279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-3116087" y="546856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3E03B817-2CF1-F70F-1D50-A053A20663DC}"/>
              </a:ext>
            </a:extLst>
          </p:cNvPr>
          <p:cNvSpPr/>
          <p:nvPr/>
        </p:nvSpPr>
        <p:spPr>
          <a:xfrm>
            <a:off x="580378" y="4391846"/>
            <a:ext cx="2162822" cy="620744"/>
          </a:xfrm>
          <a:prstGeom prst="rect">
            <a:avLst/>
          </a:prstGeom>
          <a:noFill/>
          <a:ln w="38100">
            <a:solidFill>
              <a:srgbClr val="B13177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 w="57150">
            <a:solidFill>
              <a:srgbClr val="B13177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solidFill>
                  <a:schemeClr val="bg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solidFill>
                  <a:schemeClr val="bg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solidFill>
                  <a:schemeClr val="bg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solidFill>
                  <a:schemeClr val="bg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3109" y="8690596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36">
            <a:extLst>
              <a:ext uri="{FF2B5EF4-FFF2-40B4-BE49-F238E27FC236}">
                <a16:creationId xmlns:a16="http://schemas.microsoft.com/office/drawing/2014/main" id="{43E14DB4-5D82-E9B9-6CFE-1B1796F60A15}"/>
              </a:ext>
            </a:extLst>
          </p:cNvPr>
          <p:cNvSpPr txBox="1"/>
          <p:nvPr/>
        </p:nvSpPr>
        <p:spPr>
          <a:xfrm>
            <a:off x="3584570" y="2538412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17">
            <a:extLst>
              <a:ext uri="{FF2B5EF4-FFF2-40B4-BE49-F238E27FC236}">
                <a16:creationId xmlns:a16="http://schemas.microsoft.com/office/drawing/2014/main" id="{25A60B70-53A2-B4DC-C2E4-0BE3FE96AA47}"/>
              </a:ext>
            </a:extLst>
          </p:cNvPr>
          <p:cNvSpPr txBox="1"/>
          <p:nvPr/>
        </p:nvSpPr>
        <p:spPr>
          <a:xfrm>
            <a:off x="572064" y="5087643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E26A3A82-71C0-AAB5-9D22-46671D059C42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36E45A64-5A92-7C98-1396-9BFAC72BEEF5}"/>
              </a:ext>
            </a:extLst>
          </p:cNvPr>
          <p:cNvSpPr txBox="1"/>
          <p:nvPr/>
        </p:nvSpPr>
        <p:spPr>
          <a:xfrm>
            <a:off x="7631608" y="733007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D0ECFE11-7804-05F2-7204-76612274F1CB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49669FF1-3779-6EF7-A37C-C2F75061199B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B0A75957-EBEA-17B8-EA48-23B98C1E75BF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51A5E4A7-83AC-89D9-9864-4573F9883244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写真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DBA2807-F2A4-870F-7550-D96C9481538E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47" name="タイトル 5">
            <a:extLst>
              <a:ext uri="{FF2B5EF4-FFF2-40B4-BE49-F238E27FC236}">
                <a16:creationId xmlns:a16="http://schemas.microsoft.com/office/drawing/2014/main" id="{B9DB5236-EB07-B0A9-F486-E75D740DA96C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48" name="タイトル 5">
            <a:extLst>
              <a:ext uri="{FF2B5EF4-FFF2-40B4-BE49-F238E27FC236}">
                <a16:creationId xmlns:a16="http://schemas.microsoft.com/office/drawing/2014/main" id="{6AA437C0-A1AC-AB76-6BDB-A342D5D2E0FA}"/>
              </a:ext>
            </a:extLst>
          </p:cNvPr>
          <p:cNvSpPr txBox="1">
            <a:spLocks/>
          </p:cNvSpPr>
          <p:nvPr/>
        </p:nvSpPr>
        <p:spPr>
          <a:xfrm>
            <a:off x="2608216" y="4390836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ADFF9C1B-0AC9-99E2-B354-79509EB7E7D9}"/>
              </a:ext>
            </a:extLst>
          </p:cNvPr>
          <p:cNvSpPr txBox="1"/>
          <p:nvPr/>
        </p:nvSpPr>
        <p:spPr>
          <a:xfrm>
            <a:off x="5414072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52" name="タイトル 5">
            <a:extLst>
              <a:ext uri="{FF2B5EF4-FFF2-40B4-BE49-F238E27FC236}">
                <a16:creationId xmlns:a16="http://schemas.microsoft.com/office/drawing/2014/main" id="{70B84B7B-816F-866A-C48A-1DB3325A1A4B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株式会社○○</a:t>
            </a:r>
            <a:endParaRPr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施設○○○○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A0963D75-1C55-EA0C-1421-6B0678E1857C}"/>
              </a:ext>
            </a:extLst>
          </p:cNvPr>
          <p:cNvSpPr txBox="1"/>
          <p:nvPr/>
        </p:nvSpPr>
        <p:spPr>
          <a:xfrm>
            <a:off x="5706260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2C35656-2F37-58BA-D93B-EBFAE0A6451B}"/>
              </a:ext>
            </a:extLst>
          </p:cNvPr>
          <p:cNvSpPr txBox="1"/>
          <p:nvPr/>
        </p:nvSpPr>
        <p:spPr>
          <a:xfrm>
            <a:off x="4000516" y="521411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9577D7FC-41FC-8D62-3F4A-79F6CDD24325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4EDEB387-C154-0198-D232-E8E8E1EEA110}"/>
              </a:ext>
            </a:extLst>
          </p:cNvPr>
          <p:cNvSpPr txBox="1"/>
          <p:nvPr/>
        </p:nvSpPr>
        <p:spPr>
          <a:xfrm>
            <a:off x="2330157" y="4679469"/>
            <a:ext cx="855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5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664247" y="7017881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549317" y="7823446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F844033-742A-4671-0480-091F350D8EA0}"/>
              </a:ext>
            </a:extLst>
          </p:cNvPr>
          <p:cNvSpPr/>
          <p:nvPr/>
        </p:nvSpPr>
        <p:spPr>
          <a:xfrm>
            <a:off x="607098" y="2972544"/>
            <a:ext cx="4491276" cy="1191815"/>
          </a:xfrm>
          <a:prstGeom prst="rect">
            <a:avLst/>
          </a:prstGeom>
          <a:noFill/>
          <a:ln w="38100">
            <a:solidFill>
              <a:srgbClr val="B13177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角丸四角形 88">
            <a:extLst>
              <a:ext uri="{FF2B5EF4-FFF2-40B4-BE49-F238E27FC236}">
                <a16:creationId xmlns:a16="http://schemas.microsoft.com/office/drawing/2014/main" id="{50000BA4-385C-B161-C778-677A05A65494}"/>
              </a:ext>
            </a:extLst>
          </p:cNvPr>
          <p:cNvSpPr/>
          <p:nvPr/>
        </p:nvSpPr>
        <p:spPr>
          <a:xfrm>
            <a:off x="5435698" y="2406810"/>
            <a:ext cx="1800000" cy="1872000"/>
          </a:xfrm>
          <a:prstGeom prst="roundRect">
            <a:avLst>
              <a:gd name="adj" fmla="val 7440"/>
            </a:avLst>
          </a:prstGeom>
          <a:solidFill>
            <a:schemeClr val="bg1"/>
          </a:solidFill>
          <a:ln w="57150">
            <a:solidFill>
              <a:srgbClr val="ED7A9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144000" bIns="0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募集中の求人を見る▼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角丸四角形 88">
            <a:extLst>
              <a:ext uri="{FF2B5EF4-FFF2-40B4-BE49-F238E27FC236}">
                <a16:creationId xmlns:a16="http://schemas.microsoft.com/office/drawing/2014/main" id="{5DF51A0D-F56C-473A-E9A1-D230FF40A083}"/>
              </a:ext>
            </a:extLst>
          </p:cNvPr>
          <p:cNvSpPr/>
          <p:nvPr/>
        </p:nvSpPr>
        <p:spPr>
          <a:xfrm>
            <a:off x="5422408" y="3779813"/>
            <a:ext cx="1861346" cy="452289"/>
          </a:xfrm>
          <a:prstGeom prst="rect">
            <a:avLst/>
          </a:prstGeom>
          <a:noFill/>
          <a:ln w="38100">
            <a:solidFill>
              <a:srgbClr val="B13177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</a:t>
            </a: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○○○○</a:t>
            </a:r>
            <a:r>
              <a:rPr lang="en-US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AF7EAE6-0682-4BBF-26D4-B8BA53880F5A}"/>
              </a:ext>
            </a:extLst>
          </p:cNvPr>
          <p:cNvSpPr txBox="1"/>
          <p:nvPr/>
        </p:nvSpPr>
        <p:spPr>
          <a:xfrm>
            <a:off x="5176161" y="319489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942CA718-04E8-43F6-789E-EBD219FB2FC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1824" y="740596"/>
            <a:ext cx="5920000" cy="1332000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B06A71F5-EF25-431B-D123-2574A0458B5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r="31598"/>
          <a:stretch/>
        </p:blipFill>
        <p:spPr>
          <a:xfrm>
            <a:off x="5599885" y="644563"/>
            <a:ext cx="1477485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145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BFDE59A3-A0EA-7656-29BA-44A6A4FCAB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04" b="132"/>
          <a:stretch/>
        </p:blipFill>
        <p:spPr>
          <a:xfrm>
            <a:off x="223044" y="284162"/>
            <a:ext cx="6621893" cy="99309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340</Words>
  <PresentationFormat>ユーザー設定</PresentationFormat>
  <Paragraphs>49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