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2"/>
    <a:srgbClr val="D8AE8E"/>
    <a:srgbClr val="EA5972"/>
    <a:srgbClr val="461E2A"/>
    <a:srgbClr val="F29FAF"/>
    <a:srgbClr val="7EC9BF"/>
    <a:srgbClr val="FDEFF5"/>
    <a:srgbClr val="FFE250"/>
    <a:srgbClr val="FFFAB7"/>
    <a:srgbClr val="009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1" d="100"/>
          <a:sy n="71" d="100"/>
        </p:scale>
        <p:origin x="588" y="-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461E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7642352" y="2008762"/>
            <a:ext cx="2212179" cy="452289"/>
          </a:xfrm>
          <a:prstGeom prst="roundRect">
            <a:avLst/>
          </a:prstGeom>
          <a:ln w="57150">
            <a:solidFill>
              <a:srgbClr val="D8AE8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00AEC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未経験・資格がなくても</a:t>
            </a:r>
            <a:r>
              <a:rPr lang="en-US" altLang="ja-JP" sz="1200" b="1" dirty="0">
                <a:solidFill>
                  <a:srgbClr val="00AEC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OK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rgbClr val="D8AE8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rgbClr val="D8AE8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D8AE8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77" y="689818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D8AE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75347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742219" y="3426514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028351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1C822C7-088B-2F7E-6A3E-0C7F001D90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5803" y="704248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ACD9F5B9-3C44-BA37-D64A-AAB0839794E6}"/>
              </a:ext>
            </a:extLst>
          </p:cNvPr>
          <p:cNvSpPr txBox="1"/>
          <p:nvPr/>
        </p:nvSpPr>
        <p:spPr>
          <a:xfrm>
            <a:off x="571770" y="5145006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D0888374-8B00-6B34-6D34-0232DBB6B637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35EDDFF9-F6F1-C662-A5E5-9FCB7E802675}"/>
              </a:ext>
            </a:extLst>
          </p:cNvPr>
          <p:cNvSpPr txBox="1">
            <a:spLocks/>
          </p:cNvSpPr>
          <p:nvPr/>
        </p:nvSpPr>
        <p:spPr>
          <a:xfrm>
            <a:off x="2641472" y="4367390"/>
            <a:ext cx="3342356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D5BC594-5499-5F33-F4F0-A54204274147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D81962-E059-FF4F-9083-69DEFAFADF93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469E599-8CA0-E19B-8937-C094627C0483}"/>
              </a:ext>
            </a:extLst>
          </p:cNvPr>
          <p:cNvSpPr txBox="1"/>
          <p:nvPr/>
        </p:nvSpPr>
        <p:spPr>
          <a:xfrm>
            <a:off x="5809853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7FDD66F-1F37-2149-6A73-91A5B370A21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5CC95B1-E611-E29D-C701-B888F7C6FA70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5A5C3E4A-4F53-CF4C-911E-2F2F7788807C}"/>
              </a:ext>
            </a:extLst>
          </p:cNvPr>
          <p:cNvSpPr txBox="1"/>
          <p:nvPr/>
        </p:nvSpPr>
        <p:spPr>
          <a:xfrm>
            <a:off x="5494219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5B1F82B-9A63-1BA3-C8B0-F13EA8018D7F}"/>
              </a:ext>
            </a:extLst>
          </p:cNvPr>
          <p:cNvSpPr txBox="1"/>
          <p:nvPr/>
        </p:nvSpPr>
        <p:spPr>
          <a:xfrm>
            <a:off x="-4987983" y="74112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①～④の赤い枠内を記入してください。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D9C9F54-E363-67D3-7CFF-C1F28A887C68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E84C07C-6870-0844-A2A5-E863A453CEF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77D58C6-E352-464F-A008-25F0424D6C8A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6CB2FF6-75F4-4F24-551B-9DDA967AE5F6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DC494260-DA62-6D74-E5A9-61687DC1B280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58" name="タイトル 5">
            <a:extLst>
              <a:ext uri="{FF2B5EF4-FFF2-40B4-BE49-F238E27FC236}">
                <a16:creationId xmlns:a16="http://schemas.microsoft.com/office/drawing/2014/main" id="{AC13C98F-2AD4-4C73-E959-FA0265EC2D04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44547" y="709907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69017" y="790463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56357C-A73F-E886-46E5-45D857C98C25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88">
            <a:extLst>
              <a:ext uri="{FF2B5EF4-FFF2-40B4-BE49-F238E27FC236}">
                <a16:creationId xmlns:a16="http://schemas.microsoft.com/office/drawing/2014/main" id="{EE40A3EC-FD3A-717F-5D0A-830BBEF3D08A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00AEC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角丸四角形 88">
            <a:extLst>
              <a:ext uri="{FF2B5EF4-FFF2-40B4-BE49-F238E27FC236}">
                <a16:creationId xmlns:a16="http://schemas.microsoft.com/office/drawing/2014/main" id="{E059E8B5-09ED-6A02-AF44-66AE8D2BCB8D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911E089-4834-24E6-FDB3-152FE6B26006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341</Words>
  <PresentationFormat>ユーザー設定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