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669"/>
    <a:srgbClr val="7EB732"/>
    <a:srgbClr val="F2E22F"/>
    <a:srgbClr val="371E7E"/>
    <a:srgbClr val="5E68AF"/>
    <a:srgbClr val="E269A3"/>
    <a:srgbClr val="5D8ECF"/>
    <a:srgbClr val="9DBBE2"/>
    <a:srgbClr val="CC0000"/>
    <a:srgbClr val="9B7A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hdphoto1.wdp" Type="http://schemas.microsoft.com/office/2007/relationships/hdphoto"/><Relationship Id="rId6" Target="../media/image4.png" Type="http://schemas.openxmlformats.org/officeDocument/2006/relationships/image"/><Relationship Id="rId7" Target="../media/hdphoto2.wdp" Type="http://schemas.microsoft.com/office/2007/relationships/hdphoto"/><Relationship Id="rId8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371E7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●ご予約・お問い合わせ●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3FCCBB5A-C65F-283C-095B-F9123951E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77" y="689818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87E6AAC-4E51-E4BE-5E6A-58288E2C1A1F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2E2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47211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3589254" y="159430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56D8570C-7EBB-D997-02F2-2EB29480D63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08304" y="699105"/>
            <a:ext cx="1905000" cy="857250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17">
            <a:extLst>
              <a:ext uri="{FF2B5EF4-FFF2-40B4-BE49-F238E27FC236}">
                <a16:creationId xmlns:a16="http://schemas.microsoft.com/office/drawing/2014/main" id="{3A00A88C-7315-7508-267B-BD5FCE1D17FB}"/>
              </a:ext>
            </a:extLst>
          </p:cNvPr>
          <p:cNvSpPr txBox="1"/>
          <p:nvPr/>
        </p:nvSpPr>
        <p:spPr>
          <a:xfrm>
            <a:off x="570278" y="5129945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22" name="タイトル 5">
            <a:extLst>
              <a:ext uri="{FF2B5EF4-FFF2-40B4-BE49-F238E27FC236}">
                <a16:creationId xmlns:a16="http://schemas.microsoft.com/office/drawing/2014/main" id="{9384A271-07C9-8739-820D-DF13A19026D7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49D5F6C-07DB-143C-2B29-5E81B68EDEEC}"/>
              </a:ext>
            </a:extLst>
          </p:cNvPr>
          <p:cNvSpPr txBox="1"/>
          <p:nvPr/>
        </p:nvSpPr>
        <p:spPr>
          <a:xfrm>
            <a:off x="54583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33" name="タイトル 5">
            <a:extLst>
              <a:ext uri="{FF2B5EF4-FFF2-40B4-BE49-F238E27FC236}">
                <a16:creationId xmlns:a16="http://schemas.microsoft.com/office/drawing/2014/main" id="{E64ADDE1-9E28-7B97-FA48-F0E94FF7B5D0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B243B81-2766-EB90-399A-54E42E7C3D20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DE0012D-A1FF-5578-6BFE-1F104A56E78B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F018235-E144-199B-8CBD-9E3E59AC79EE}"/>
              </a:ext>
            </a:extLst>
          </p:cNvPr>
          <p:cNvSpPr txBox="1"/>
          <p:nvPr/>
        </p:nvSpPr>
        <p:spPr>
          <a:xfrm>
            <a:off x="57739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16564A2-ABDA-67E1-643A-BD08C1A24AAF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746E62FD-3637-AC52-E3A1-31BC3E208DDE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タイトル 5">
            <a:extLst>
              <a:ext uri="{FF2B5EF4-FFF2-40B4-BE49-F238E27FC236}">
                <a16:creationId xmlns:a16="http://schemas.microsoft.com/office/drawing/2014/main" id="{DA76796A-677D-289D-B5D7-958CBFF988E9}"/>
              </a:ext>
            </a:extLst>
          </p:cNvPr>
          <p:cNvSpPr txBox="1">
            <a:spLocks/>
          </p:cNvSpPr>
          <p:nvPr/>
        </p:nvSpPr>
        <p:spPr>
          <a:xfrm>
            <a:off x="26056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F59C8736-6AFC-5ED1-09DB-10BCBC28B970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A81E18C-042A-10F1-7FA0-DF55471D47FE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9CCFC98B-312F-EF90-1FDB-89CC163BA1A6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A3FBD975-14FC-C215-2261-248C693D8FF9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50FEAB48-4FEC-05D6-6482-8DE20CB49105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BC834E93-2BA1-BAE7-5684-E9BDD4C381AD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1E25EABA-1F84-027E-904E-AB3CE8DA6EE3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8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512546" y="7104882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701018" y="7910447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65D6594-3E44-9397-6C37-F2D684ED0FE4}"/>
              </a:ext>
            </a:extLst>
          </p:cNvPr>
          <p:cNvSpPr/>
          <p:nvPr/>
        </p:nvSpPr>
        <p:spPr>
          <a:xfrm>
            <a:off x="607281" y="2957010"/>
            <a:ext cx="4491276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88">
            <a:extLst>
              <a:ext uri="{FF2B5EF4-FFF2-40B4-BE49-F238E27FC236}">
                <a16:creationId xmlns:a16="http://schemas.microsoft.com/office/drawing/2014/main" id="{9CAFB643-C16F-2488-1E02-7C3F7B3782BB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FDD66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角丸四角形 88">
            <a:extLst>
              <a:ext uri="{FF2B5EF4-FFF2-40B4-BE49-F238E27FC236}">
                <a16:creationId xmlns:a16="http://schemas.microsoft.com/office/drawing/2014/main" id="{66A92385-6394-5F97-0134-2F1C0AE6B6DC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EF4BA78-38A4-EEB3-438B-FDE8AFC9B62F}"/>
              </a:ext>
            </a:extLst>
          </p:cNvPr>
          <p:cNvSpPr txBox="1"/>
          <p:nvPr/>
        </p:nvSpPr>
        <p:spPr>
          <a:xfrm>
            <a:off x="5176161" y="31948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335</Words>
  <PresentationFormat>ユーザー設定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