
<file path=[Content_Types].xml><?xml version="1.0" encoding="utf-8"?>
<Types xmlns="http://schemas.openxmlformats.org/package/2006/content-types">
  <Default ContentType="image/x-emf" Extension="emf"/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image/vnd.ms-photo" Extension="wdp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7380288" cy="105124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B7AB5"/>
    <a:srgbClr val="5D8ECF"/>
    <a:srgbClr val="9DBBE2"/>
    <a:srgbClr val="CC0000"/>
    <a:srgbClr val="E7D1E5"/>
    <a:srgbClr val="00AEC2"/>
    <a:srgbClr val="D8AE8E"/>
    <a:srgbClr val="EA5972"/>
    <a:srgbClr val="461E2A"/>
    <a:srgbClr val="F29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>
        <p:scale>
          <a:sx n="77" d="100"/>
          <a:sy n="77" d="100"/>
        </p:scale>
        <p:origin x="468" y="-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slides/slide2.xml" Type="http://schemas.openxmlformats.org/officeDocument/2006/relationships/slide"/><Relationship Id="rId4" Target="presProps.xml" Type="http://schemas.openxmlformats.org/officeDocument/2006/relationships/presProps"/><Relationship Id="rId5" Target="viewProps.xml" Type="http://schemas.openxmlformats.org/officeDocument/2006/relationships/viewProps"/><Relationship Id="rId6" Target="theme/theme1.xml" Type="http://schemas.openxmlformats.org/officeDocument/2006/relationships/theme"/><Relationship Id="rId7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3522" y="1720437"/>
            <a:ext cx="6273245" cy="3659881"/>
          </a:xfrm>
        </p:spPr>
        <p:txBody>
          <a:bodyPr anchor="b"/>
          <a:lstStyle>
            <a:lvl1pPr algn="ctr"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2536" y="5521457"/>
            <a:ext cx="5535216" cy="2538069"/>
          </a:xfrm>
        </p:spPr>
        <p:txBody>
          <a:bodyPr/>
          <a:lstStyle>
            <a:lvl1pPr marL="0" indent="0" algn="ctr">
              <a:buNone/>
              <a:defRPr sz="1937"/>
            </a:lvl1pPr>
            <a:lvl2pPr marL="369006" indent="0" algn="ctr">
              <a:buNone/>
              <a:defRPr sz="1614"/>
            </a:lvl2pPr>
            <a:lvl3pPr marL="738012" indent="0" algn="ctr">
              <a:buNone/>
              <a:defRPr sz="1453"/>
            </a:lvl3pPr>
            <a:lvl4pPr marL="1107018" indent="0" algn="ctr">
              <a:buNone/>
              <a:defRPr sz="1291"/>
            </a:lvl4pPr>
            <a:lvl5pPr marL="1476024" indent="0" algn="ctr">
              <a:buNone/>
              <a:defRPr sz="1291"/>
            </a:lvl5pPr>
            <a:lvl6pPr marL="1845031" indent="0" algn="ctr">
              <a:buNone/>
              <a:defRPr sz="1291"/>
            </a:lvl6pPr>
            <a:lvl7pPr marL="2214037" indent="0" algn="ctr">
              <a:buNone/>
              <a:defRPr sz="1291"/>
            </a:lvl7pPr>
            <a:lvl8pPr marL="2583043" indent="0" algn="ctr">
              <a:buNone/>
              <a:defRPr sz="1291"/>
            </a:lvl8pPr>
            <a:lvl9pPr marL="2952049" indent="0" algn="ctr">
              <a:buNone/>
              <a:defRPr sz="1291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4756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13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281519" y="559689"/>
            <a:ext cx="1591375" cy="8908794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7395" y="559689"/>
            <a:ext cx="4681870" cy="8908794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7971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4059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552" y="2620809"/>
            <a:ext cx="6365498" cy="4372876"/>
          </a:xfrm>
        </p:spPr>
        <p:txBody>
          <a:bodyPr anchor="b"/>
          <a:lstStyle>
            <a:lvl1pPr>
              <a:defRPr sz="484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3552" y="7035054"/>
            <a:ext cx="6365498" cy="2299592"/>
          </a:xfrm>
        </p:spPr>
        <p:txBody>
          <a:bodyPr/>
          <a:lstStyle>
            <a:lvl1pPr marL="0" indent="0">
              <a:buNone/>
              <a:defRPr sz="1937">
                <a:solidFill>
                  <a:schemeClr val="tx1">
                    <a:tint val="82000"/>
                  </a:schemeClr>
                </a:solidFill>
              </a:defRPr>
            </a:lvl1pPr>
            <a:lvl2pPr marL="369006" indent="0">
              <a:buNone/>
              <a:defRPr sz="1614">
                <a:solidFill>
                  <a:schemeClr val="tx1">
                    <a:tint val="82000"/>
                  </a:schemeClr>
                </a:solidFill>
              </a:defRPr>
            </a:lvl2pPr>
            <a:lvl3pPr marL="738012" indent="0">
              <a:buNone/>
              <a:defRPr sz="1453">
                <a:solidFill>
                  <a:schemeClr val="tx1">
                    <a:tint val="82000"/>
                  </a:schemeClr>
                </a:solidFill>
              </a:defRPr>
            </a:lvl3pPr>
            <a:lvl4pPr marL="1107018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4pPr>
            <a:lvl5pPr marL="1476024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5pPr>
            <a:lvl6pPr marL="1845031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6pPr>
            <a:lvl7pPr marL="2214037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7pPr>
            <a:lvl8pPr marL="2583043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8pPr>
            <a:lvl9pPr marL="2952049" indent="0">
              <a:buNone/>
              <a:defRPr sz="129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10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7395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36271" y="2798447"/>
            <a:ext cx="3136622" cy="66700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77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559692"/>
            <a:ext cx="6365498" cy="20319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357" y="2577005"/>
            <a:ext cx="3122207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357" y="3839955"/>
            <a:ext cx="3122207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36271" y="2577005"/>
            <a:ext cx="3137584" cy="1262950"/>
          </a:xfrm>
        </p:spPr>
        <p:txBody>
          <a:bodyPr anchor="b"/>
          <a:lstStyle>
            <a:lvl1pPr marL="0" indent="0">
              <a:buNone/>
              <a:defRPr sz="1937" b="1"/>
            </a:lvl1pPr>
            <a:lvl2pPr marL="369006" indent="0">
              <a:buNone/>
              <a:defRPr sz="1614" b="1"/>
            </a:lvl2pPr>
            <a:lvl3pPr marL="738012" indent="0">
              <a:buNone/>
              <a:defRPr sz="1453" b="1"/>
            </a:lvl3pPr>
            <a:lvl4pPr marL="1107018" indent="0">
              <a:buNone/>
              <a:defRPr sz="1291" b="1"/>
            </a:lvl4pPr>
            <a:lvl5pPr marL="1476024" indent="0">
              <a:buNone/>
              <a:defRPr sz="1291" b="1"/>
            </a:lvl5pPr>
            <a:lvl6pPr marL="1845031" indent="0">
              <a:buNone/>
              <a:defRPr sz="1291" b="1"/>
            </a:lvl6pPr>
            <a:lvl7pPr marL="2214037" indent="0">
              <a:buNone/>
              <a:defRPr sz="1291" b="1"/>
            </a:lvl7pPr>
            <a:lvl8pPr marL="2583043" indent="0">
              <a:buNone/>
              <a:defRPr sz="1291" b="1"/>
            </a:lvl8pPr>
            <a:lvl9pPr marL="2952049" indent="0">
              <a:buNone/>
              <a:defRPr sz="1291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36271" y="3839955"/>
            <a:ext cx="3137584" cy="564799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6418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76954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1797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37584" y="1513597"/>
            <a:ext cx="3736271" cy="7470635"/>
          </a:xfrm>
        </p:spPr>
        <p:txBody>
          <a:bodyPr/>
          <a:lstStyle>
            <a:lvl1pPr>
              <a:defRPr sz="2583"/>
            </a:lvl1pPr>
            <a:lvl2pPr>
              <a:defRPr sz="2260"/>
            </a:lvl2pPr>
            <a:lvl3pPr>
              <a:defRPr sz="1937"/>
            </a:lvl3pPr>
            <a:lvl4pPr>
              <a:defRPr sz="1614"/>
            </a:lvl4pPr>
            <a:lvl5pPr>
              <a:defRPr sz="1614"/>
            </a:lvl5pPr>
            <a:lvl6pPr>
              <a:defRPr sz="1614"/>
            </a:lvl6pPr>
            <a:lvl7pPr>
              <a:defRPr sz="1614"/>
            </a:lvl7pPr>
            <a:lvl8pPr>
              <a:defRPr sz="1614"/>
            </a:lvl8pPr>
            <a:lvl9pPr>
              <a:defRPr sz="1614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39317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356" y="700828"/>
            <a:ext cx="2380335" cy="2452899"/>
          </a:xfrm>
        </p:spPr>
        <p:txBody>
          <a:bodyPr anchor="b"/>
          <a:lstStyle>
            <a:lvl1pPr>
              <a:defRPr sz="2583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137584" y="1513597"/>
            <a:ext cx="3736271" cy="7470635"/>
          </a:xfrm>
        </p:spPr>
        <p:txBody>
          <a:bodyPr anchor="t"/>
          <a:lstStyle>
            <a:lvl1pPr marL="0" indent="0">
              <a:buNone/>
              <a:defRPr sz="2583"/>
            </a:lvl1pPr>
            <a:lvl2pPr marL="369006" indent="0">
              <a:buNone/>
              <a:defRPr sz="2260"/>
            </a:lvl2pPr>
            <a:lvl3pPr marL="738012" indent="0">
              <a:buNone/>
              <a:defRPr sz="1937"/>
            </a:lvl3pPr>
            <a:lvl4pPr marL="1107018" indent="0">
              <a:buNone/>
              <a:defRPr sz="1614"/>
            </a:lvl4pPr>
            <a:lvl5pPr marL="1476024" indent="0">
              <a:buNone/>
              <a:defRPr sz="1614"/>
            </a:lvl5pPr>
            <a:lvl6pPr marL="1845031" indent="0">
              <a:buNone/>
              <a:defRPr sz="1614"/>
            </a:lvl6pPr>
            <a:lvl7pPr marL="2214037" indent="0">
              <a:buNone/>
              <a:defRPr sz="1614"/>
            </a:lvl7pPr>
            <a:lvl8pPr marL="2583043" indent="0">
              <a:buNone/>
              <a:defRPr sz="1614"/>
            </a:lvl8pPr>
            <a:lvl9pPr marL="2952049" indent="0">
              <a:buNone/>
              <a:defRPr sz="1614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356" y="3153728"/>
            <a:ext cx="2380335" cy="5842670"/>
          </a:xfrm>
        </p:spPr>
        <p:txBody>
          <a:bodyPr/>
          <a:lstStyle>
            <a:lvl1pPr marL="0" indent="0">
              <a:buNone/>
              <a:defRPr sz="1291"/>
            </a:lvl1pPr>
            <a:lvl2pPr marL="369006" indent="0">
              <a:buNone/>
              <a:defRPr sz="1130"/>
            </a:lvl2pPr>
            <a:lvl3pPr marL="738012" indent="0">
              <a:buNone/>
              <a:defRPr sz="969"/>
            </a:lvl3pPr>
            <a:lvl4pPr marL="1107018" indent="0">
              <a:buNone/>
              <a:defRPr sz="807"/>
            </a:lvl4pPr>
            <a:lvl5pPr marL="1476024" indent="0">
              <a:buNone/>
              <a:defRPr sz="807"/>
            </a:lvl5pPr>
            <a:lvl6pPr marL="1845031" indent="0">
              <a:buNone/>
              <a:defRPr sz="807"/>
            </a:lvl6pPr>
            <a:lvl7pPr marL="2214037" indent="0">
              <a:buNone/>
              <a:defRPr sz="807"/>
            </a:lvl7pPr>
            <a:lvl8pPr marL="2583043" indent="0">
              <a:buNone/>
              <a:defRPr sz="807"/>
            </a:lvl8pPr>
            <a:lvl9pPr marL="2952049" indent="0">
              <a:buNone/>
              <a:defRPr sz="80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882365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7395" y="559692"/>
            <a:ext cx="6365498" cy="20319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395" y="2798447"/>
            <a:ext cx="6365498" cy="66700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7395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C36871-1617-465C-8805-3C77AFC03721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44721" y="9743463"/>
            <a:ext cx="2490847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12328" y="9743463"/>
            <a:ext cx="1660565" cy="5596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69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739FCE-4F4B-42E2-9823-F88755D7EE4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8226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38012" rtl="0" eaLnBrk="1" latinLnBrk="0" hangingPunct="1">
        <a:lnSpc>
          <a:spcPct val="90000"/>
        </a:lnSpc>
        <a:spcBef>
          <a:spcPct val="0"/>
        </a:spcBef>
        <a:buNone/>
        <a:defRPr kumimoji="1" sz="3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4503" indent="-184503" algn="l" defTabSz="738012" rtl="0" eaLnBrk="1" latinLnBrk="0" hangingPunct="1">
        <a:lnSpc>
          <a:spcPct val="90000"/>
        </a:lnSpc>
        <a:spcBef>
          <a:spcPts val="807"/>
        </a:spcBef>
        <a:buFont typeface="Arial" panose="020B0604020202020204" pitchFamily="34" charset="0"/>
        <a:buChar char="•"/>
        <a:defRPr kumimoji="1" sz="2260" kern="1200">
          <a:solidFill>
            <a:schemeClr val="tx1"/>
          </a:solidFill>
          <a:latin typeface="+mn-lt"/>
          <a:ea typeface="+mn-ea"/>
          <a:cs typeface="+mn-cs"/>
        </a:defRPr>
      </a:lvl1pPr>
      <a:lvl2pPr marL="553509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937" kern="1200">
          <a:solidFill>
            <a:schemeClr val="tx1"/>
          </a:solidFill>
          <a:latin typeface="+mn-lt"/>
          <a:ea typeface="+mn-ea"/>
          <a:cs typeface="+mn-cs"/>
        </a:defRPr>
      </a:lvl2pPr>
      <a:lvl3pPr marL="922515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614" kern="1200">
          <a:solidFill>
            <a:schemeClr val="tx1"/>
          </a:solidFill>
          <a:latin typeface="+mn-lt"/>
          <a:ea typeface="+mn-ea"/>
          <a:cs typeface="+mn-cs"/>
        </a:defRPr>
      </a:lvl3pPr>
      <a:lvl4pPr marL="1291521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660528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2029534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398540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767546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3136552" indent="-184503" algn="l" defTabSz="738012" rtl="0" eaLnBrk="1" latinLnBrk="0" hangingPunct="1">
        <a:lnSpc>
          <a:spcPct val="90000"/>
        </a:lnSpc>
        <a:spcBef>
          <a:spcPts val="404"/>
        </a:spcBef>
        <a:buFont typeface="Arial" panose="020B0604020202020204" pitchFamily="34" charset="0"/>
        <a:buChar char="•"/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1pPr>
      <a:lvl2pPr marL="369006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2pPr>
      <a:lvl3pPr marL="738012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3pPr>
      <a:lvl4pPr marL="1107018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4pPr>
      <a:lvl5pPr marL="1476024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5pPr>
      <a:lvl6pPr marL="1845031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6pPr>
      <a:lvl7pPr marL="2214037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7pPr>
      <a:lvl8pPr marL="2583043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8pPr>
      <a:lvl9pPr marL="2952049" algn="l" defTabSz="738012" rtl="0" eaLnBrk="1" latinLnBrk="0" hangingPunct="1">
        <a:defRPr kumimoji="1" sz="14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1.jpg" Type="http://schemas.openxmlformats.org/officeDocument/2006/relationships/image"/><Relationship Id="rId3" Target="../media/image2.png" Type="http://schemas.openxmlformats.org/officeDocument/2006/relationships/image"/><Relationship Id="rId4" Target="../media/hdphoto1.wdp" Type="http://schemas.microsoft.com/office/2007/relationships/hdphoto"/><Relationship Id="rId5" Target="../media/image3.png" Type="http://schemas.openxmlformats.org/officeDocument/2006/relationships/image"/><Relationship Id="rId6" Target="../media/hdphoto2.wdp" Type="http://schemas.microsoft.com/office/2007/relationships/hdphoto"/><Relationship Id="rId7" Target="../media/image4.png" Type="http://schemas.openxmlformats.org/officeDocument/2006/relationships/image"/><Relationship Id="rId8" Target="../media/image5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4.xml" Type="http://schemas.openxmlformats.org/officeDocument/2006/relationships/slideLayout"/><Relationship Id="rId2" Target="../media/image6.emf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305AAF-A061-0C9E-2B76-43C7BD957D46}"/>
              </a:ext>
            </a:extLst>
          </p:cNvPr>
          <p:cNvSpPr/>
          <p:nvPr/>
        </p:nvSpPr>
        <p:spPr>
          <a:xfrm>
            <a:off x="0" y="0"/>
            <a:ext cx="7384255" cy="10512425"/>
          </a:xfrm>
          <a:prstGeom prst="rect">
            <a:avLst/>
          </a:prstGeom>
          <a:solidFill>
            <a:srgbClr val="E7D1E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600"/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EB64A891-A633-9B64-F9C5-65D47023F67E}"/>
              </a:ext>
            </a:extLst>
          </p:cNvPr>
          <p:cNvSpPr/>
          <p:nvPr/>
        </p:nvSpPr>
        <p:spPr>
          <a:xfrm>
            <a:off x="332174" y="2706647"/>
            <a:ext cx="6715939" cy="7508416"/>
          </a:xfrm>
          <a:prstGeom prst="roundRect">
            <a:avLst>
              <a:gd name="adj" fmla="val 180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5" name="コンテンツ プレースホルダー 24" descr="ダイアグラム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906DABF2-69BC-008E-EC92-F0C420F079E1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41071" y="8705577"/>
            <a:ext cx="2190544" cy="1382041"/>
          </a:xfr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3E50870-EA13-5709-6B5D-63B8711771F7}"/>
              </a:ext>
            </a:extLst>
          </p:cNvPr>
          <p:cNvSpPr txBox="1"/>
          <p:nvPr/>
        </p:nvSpPr>
        <p:spPr>
          <a:xfrm>
            <a:off x="1283590" y="5495417"/>
            <a:ext cx="5284713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面接希望の方は応募書類・ハローワークの紹介状（当日⑧番窓口で発行も可能です）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テキスト ボックス 4">
            <a:extLst>
              <a:ext uri="{FF2B5EF4-FFF2-40B4-BE49-F238E27FC236}">
                <a16:creationId xmlns:a16="http://schemas.microsoft.com/office/drawing/2014/main" id="{184D27F0-702F-EC5C-616E-3C69E087F2F3}"/>
              </a:ext>
            </a:extLst>
          </p:cNvPr>
          <p:cNvSpPr txBox="1"/>
          <p:nvPr/>
        </p:nvSpPr>
        <p:spPr>
          <a:xfrm>
            <a:off x="415142" y="8810345"/>
            <a:ext cx="4038956" cy="127727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●お問い合わせ●</a:t>
            </a:r>
            <a:br>
              <a:rPr lang="en-US" altLang="ja-JP" sz="13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ハローワーク堺　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人材確保対策コーナー</a:t>
            </a:r>
            <a:b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堺市堺区南瓦町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2-29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堺地方合同庁舎</a:t>
            </a:r>
            <a: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2F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番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</a:t>
            </a:r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TEL</a:t>
            </a:r>
            <a:r>
              <a:rPr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072-238-8301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部門コード</a:t>
            </a:r>
            <a:r>
              <a:rPr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４３＃</a:t>
            </a:r>
            <a:br>
              <a:rPr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ご利用時間　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8:30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～</a:t>
            </a:r>
            <a: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17:15</a:t>
            </a: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（月～金）</a:t>
            </a:r>
            <a:br>
              <a:rPr lang="en-US" altLang="ja-JP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</a:br>
            <a:r>
              <a:rPr lang="ja-JP" altLang="en-US" sz="1100" dirty="0">
                <a:latin typeface="メイリオ" panose="020B0604030504040204" pitchFamily="50" charset="-128"/>
                <a:ea typeface="メイリオ" panose="020B0604030504040204" pitchFamily="50" charset="-128"/>
                <a:cs typeface="Arial" panose="020B0604020202020204" pitchFamily="34" charset="0"/>
              </a:rPr>
              <a:t>（土・日・休祝日休み）</a:t>
            </a:r>
            <a:endParaRPr kumimoji="1"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E9F4A6B-DE49-F8E2-3B38-8B1A9894B633}"/>
              </a:ext>
            </a:extLst>
          </p:cNvPr>
          <p:cNvSpPr/>
          <p:nvPr/>
        </p:nvSpPr>
        <p:spPr>
          <a:xfrm>
            <a:off x="411317" y="1856003"/>
            <a:ext cx="396789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募集中の求人について詳しく聞きたい！</a:t>
            </a:r>
            <a:endParaRPr lang="en-US" altLang="ja-JP" sz="1400" b="1" dirty="0">
              <a:solidFill>
                <a:schemeClr val="tx1">
                  <a:lumMod val="65000"/>
                  <a:lumOff val="3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面接を受けたい！</a:t>
            </a:r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A744CC35-5AD6-0455-E3CC-649E81F142EA}"/>
              </a:ext>
            </a:extLst>
          </p:cNvPr>
          <p:cNvSpPr/>
          <p:nvPr/>
        </p:nvSpPr>
        <p:spPr>
          <a:xfrm>
            <a:off x="5517323" y="238771"/>
            <a:ext cx="1657350" cy="16560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0A30A699-B637-0BCB-B695-457DBF0AC1A1}"/>
              </a:ext>
            </a:extLst>
          </p:cNvPr>
          <p:cNvPicPr>
            <a:picLocks noChangeAspect="1"/>
          </p:cNvPicPr>
          <p:nvPr/>
        </p:nvPicPr>
        <p:blipFill>
          <a:blip r:embed="rId3">
            <a:biLevel thresh="7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hotocopy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6392" y="204561"/>
            <a:ext cx="4950000" cy="396000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1849947-7BD3-37F8-C2B6-9D10A81E9D6C}"/>
              </a:ext>
            </a:extLst>
          </p:cNvPr>
          <p:cNvPicPr>
            <a:picLocks noChangeAspect="1"/>
          </p:cNvPicPr>
          <p:nvPr/>
        </p:nvPicPr>
        <p:blipFill>
          <a:blip r:embed="rId5">
            <a:biLevel thresh="75000"/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artisticPhotocopy/>
                    </a14:imgEffect>
                  </a14:imgLayer>
                </a14:imgProps>
              </a:ext>
            </a:extLst>
          </a:blip>
          <a:srcRect r="16116" b="-7067"/>
          <a:stretch/>
        </p:blipFill>
        <p:spPr>
          <a:xfrm>
            <a:off x="1042771" y="2275033"/>
            <a:ext cx="3774814" cy="385442"/>
          </a:xfrm>
          <a:prstGeom prst="rect">
            <a:avLst/>
          </a:prstGeom>
        </p:spPr>
      </p:pic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1F02D301-9EC0-F4C2-C9C3-0309B759C908}"/>
              </a:ext>
            </a:extLst>
          </p:cNvPr>
          <p:cNvSpPr/>
          <p:nvPr/>
        </p:nvSpPr>
        <p:spPr>
          <a:xfrm>
            <a:off x="4441071" y="5860008"/>
            <a:ext cx="2190544" cy="2731772"/>
          </a:xfrm>
          <a:prstGeom prst="rect">
            <a:avLst/>
          </a:prstGeom>
          <a:solidFill>
            <a:srgbClr val="9DBBE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997F586F-4D0C-6922-0F18-B3778EBE4836}"/>
              </a:ext>
            </a:extLst>
          </p:cNvPr>
          <p:cNvSpPr txBox="1"/>
          <p:nvPr/>
        </p:nvSpPr>
        <p:spPr>
          <a:xfrm>
            <a:off x="4512937" y="5916969"/>
            <a:ext cx="161093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募集する仕事</a:t>
            </a: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C427AB9-1B61-9B7C-6E1D-6423707CB1A7}"/>
              </a:ext>
            </a:extLst>
          </p:cNvPr>
          <p:cNvSpPr txBox="1"/>
          <p:nvPr/>
        </p:nvSpPr>
        <p:spPr>
          <a:xfrm>
            <a:off x="4565192" y="631032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E515A84B-E050-0B5B-0376-DCF40BC97C85}"/>
              </a:ext>
            </a:extLst>
          </p:cNvPr>
          <p:cNvSpPr txBox="1"/>
          <p:nvPr/>
        </p:nvSpPr>
        <p:spPr>
          <a:xfrm>
            <a:off x="587979" y="5333143"/>
            <a:ext cx="2639471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5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お持ち物：ハローワーク受付票</a:t>
            </a:r>
            <a:endParaRPr lang="ja-JP" altLang="en-US" sz="105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096862BA-42BE-C415-63C4-0EA551AE9299}"/>
              </a:ext>
            </a:extLst>
          </p:cNvPr>
          <p:cNvSpPr txBox="1"/>
          <p:nvPr/>
        </p:nvSpPr>
        <p:spPr>
          <a:xfrm>
            <a:off x="-3900587" y="600184"/>
            <a:ext cx="337920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見やすく作成するポイント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・余白を取る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・使用するフォントの種類、色は少なめにする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・縦・横の位置をそろえる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（赤の矢印線の部分・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b="1" dirty="0">
                <a:solidFill>
                  <a:srgbClr val="FF0000"/>
                </a:solidFill>
              </a:rPr>
              <a:t>特に左端と上をそろえる）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endParaRPr kumimoji="1" lang="ja-JP" altLang="en-US" b="1" dirty="0">
              <a:solidFill>
                <a:srgbClr val="FF0000"/>
              </a:solidFill>
            </a:endParaRP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E641909B-2844-B9A4-F5DB-E50853A20ADC}"/>
              </a:ext>
            </a:extLst>
          </p:cNvPr>
          <p:cNvSpPr txBox="1"/>
          <p:nvPr/>
        </p:nvSpPr>
        <p:spPr>
          <a:xfrm>
            <a:off x="7415906" y="7804630"/>
            <a:ext cx="19758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</a:rPr>
              <a:t>記載仕切れない場合は、主なものだけ載せる。</a:t>
            </a: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337A17A-868C-63D7-DF44-AF70CBB87A68}"/>
              </a:ext>
            </a:extLst>
          </p:cNvPr>
          <p:cNvSpPr/>
          <p:nvPr/>
        </p:nvSpPr>
        <p:spPr>
          <a:xfrm>
            <a:off x="4561226" y="6287330"/>
            <a:ext cx="1912194" cy="200015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22BCDA0B-8DDD-2155-A1CF-4496C032936E}"/>
              </a:ext>
            </a:extLst>
          </p:cNvPr>
          <p:cNvSpPr txBox="1"/>
          <p:nvPr/>
        </p:nvSpPr>
        <p:spPr>
          <a:xfrm>
            <a:off x="4563774" y="6600487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581F18A1-0B89-ECA4-9EBD-1DEE1ED18B83}"/>
              </a:ext>
            </a:extLst>
          </p:cNvPr>
          <p:cNvSpPr txBox="1"/>
          <p:nvPr/>
        </p:nvSpPr>
        <p:spPr>
          <a:xfrm>
            <a:off x="4561226" y="6865996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62A8BA4E-3DCC-BC50-A09C-36CCF6938B2B}"/>
              </a:ext>
            </a:extLst>
          </p:cNvPr>
          <p:cNvSpPr txBox="1"/>
          <p:nvPr/>
        </p:nvSpPr>
        <p:spPr>
          <a:xfrm>
            <a:off x="4558678" y="7128505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A41574AD-CCE2-4B03-65E5-378C8E089D5E}"/>
              </a:ext>
            </a:extLst>
          </p:cNvPr>
          <p:cNvSpPr txBox="1"/>
          <p:nvPr/>
        </p:nvSpPr>
        <p:spPr>
          <a:xfrm>
            <a:off x="4556130" y="7394014"/>
            <a:ext cx="1917495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6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○○○○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56D8570C-7EBB-D997-02F2-2EB29480D63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08304" y="699105"/>
            <a:ext cx="1905000" cy="857250"/>
          </a:xfrm>
          <a:prstGeom prst="rect">
            <a:avLst/>
          </a:prstGeom>
        </p:spPr>
      </p:pic>
      <p:sp>
        <p:nvSpPr>
          <p:cNvPr id="10" name="テキスト ボックス 36">
            <a:extLst>
              <a:ext uri="{FF2B5EF4-FFF2-40B4-BE49-F238E27FC236}">
                <a16:creationId xmlns:a16="http://schemas.microsoft.com/office/drawing/2014/main" id="{13CA1F97-C7D4-78F5-2778-809BBC9888EB}"/>
              </a:ext>
            </a:extLst>
          </p:cNvPr>
          <p:cNvSpPr txBox="1"/>
          <p:nvPr/>
        </p:nvSpPr>
        <p:spPr>
          <a:xfrm>
            <a:off x="3496296" y="2540888"/>
            <a:ext cx="175071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（お</a:t>
            </a:r>
            <a:r>
              <a:rPr lang="en-US" altLang="ja-JP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</a:t>
            </a:r>
            <a:r>
              <a:rPr lang="ja-JP" altLang="en-US" sz="8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人ずつ面談します）</a:t>
            </a:r>
            <a:endParaRPr lang="ja-JP" altLang="en-US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202890A7-D60F-9B91-EE0F-8E17F23AC7A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6362" y="731006"/>
            <a:ext cx="5920000" cy="1332000"/>
          </a:xfrm>
          <a:prstGeom prst="rect">
            <a:avLst/>
          </a:prstGeom>
        </p:spPr>
      </p:pic>
      <p:sp>
        <p:nvSpPr>
          <p:cNvPr id="5" name="テキスト ボックス 17">
            <a:extLst>
              <a:ext uri="{FF2B5EF4-FFF2-40B4-BE49-F238E27FC236}">
                <a16:creationId xmlns:a16="http://schemas.microsoft.com/office/drawing/2014/main" id="{A106D3AE-491E-A2F8-8F74-A3418F44F576}"/>
              </a:ext>
            </a:extLst>
          </p:cNvPr>
          <p:cNvSpPr txBox="1"/>
          <p:nvPr/>
        </p:nvSpPr>
        <p:spPr>
          <a:xfrm>
            <a:off x="570278" y="5129945"/>
            <a:ext cx="372868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場所：ハローワーク堺</a:t>
            </a:r>
            <a:r>
              <a:rPr lang="en-US" altLang="ja-JP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階⑧番窓口</a:t>
            </a:r>
          </a:p>
        </p:txBody>
      </p:sp>
      <p:sp>
        <p:nvSpPr>
          <p:cNvPr id="22" name="タイトル 5">
            <a:extLst>
              <a:ext uri="{FF2B5EF4-FFF2-40B4-BE49-F238E27FC236}">
                <a16:creationId xmlns:a16="http://schemas.microsoft.com/office/drawing/2014/main" id="{21C33A31-1976-8A86-B67D-2E975A47F340}"/>
              </a:ext>
            </a:extLst>
          </p:cNvPr>
          <p:cNvSpPr txBox="1">
            <a:spLocks/>
          </p:cNvSpPr>
          <p:nvPr/>
        </p:nvSpPr>
        <p:spPr>
          <a:xfrm>
            <a:off x="456086" y="4263636"/>
            <a:ext cx="2859463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月</a:t>
            </a:r>
            <a:r>
              <a:rPr lang="en-US" altLang="ja-JP" sz="6000" b="1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13</a:t>
            </a:r>
            <a:r>
              <a:rPr lang="ja-JP" altLang="en-US" sz="2400" dirty="0">
                <a:latin typeface="ADLaM Display" panose="02010000000000000000" pitchFamily="2" charset="0"/>
                <a:ea typeface="メイリオ" panose="020B0604030504040204" pitchFamily="50" charset="-128"/>
                <a:cs typeface="ADLaM Display" panose="02010000000000000000" pitchFamily="2" charset="0"/>
              </a:rPr>
              <a:t>日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3FF1EF4A-E663-B642-37B9-8D89B00893E5}"/>
              </a:ext>
            </a:extLst>
          </p:cNvPr>
          <p:cNvSpPr txBox="1"/>
          <p:nvPr/>
        </p:nvSpPr>
        <p:spPr>
          <a:xfrm>
            <a:off x="5506377" y="4638524"/>
            <a:ext cx="15139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予約不要</a:t>
            </a:r>
          </a:p>
        </p:txBody>
      </p:sp>
      <p:sp>
        <p:nvSpPr>
          <p:cNvPr id="33" name="タイトル 5">
            <a:extLst>
              <a:ext uri="{FF2B5EF4-FFF2-40B4-BE49-F238E27FC236}">
                <a16:creationId xmlns:a16="http://schemas.microsoft.com/office/drawing/2014/main" id="{8005A4D2-9095-51BB-099F-DF3090CFDBD4}"/>
              </a:ext>
            </a:extLst>
          </p:cNvPr>
          <p:cNvSpPr txBox="1">
            <a:spLocks/>
          </p:cNvSpPr>
          <p:nvPr/>
        </p:nvSpPr>
        <p:spPr>
          <a:xfrm>
            <a:off x="514120" y="2940143"/>
            <a:ext cx="6601063" cy="14403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4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</a:t>
            </a:r>
            <a:endParaRPr lang="ja-JP" altLang="en-US" sz="4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EC119608-A592-08A7-EE51-02A763F7C990}"/>
              </a:ext>
            </a:extLst>
          </p:cNvPr>
          <p:cNvSpPr/>
          <p:nvPr/>
        </p:nvSpPr>
        <p:spPr>
          <a:xfrm>
            <a:off x="580378" y="4312323"/>
            <a:ext cx="2069037" cy="700267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7752E8DA-54D4-D341-3288-3F140E09DAE2}"/>
              </a:ext>
            </a:extLst>
          </p:cNvPr>
          <p:cNvSpPr txBox="1"/>
          <p:nvPr/>
        </p:nvSpPr>
        <p:spPr>
          <a:xfrm>
            <a:off x="2259819" y="4773253"/>
            <a:ext cx="855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㊌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D7EF6A87-394A-96A5-D201-2D31B79CD993}"/>
              </a:ext>
            </a:extLst>
          </p:cNvPr>
          <p:cNvSpPr txBox="1"/>
          <p:nvPr/>
        </p:nvSpPr>
        <p:spPr>
          <a:xfrm>
            <a:off x="5822011" y="4394289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当日先着順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A7C8EFC0-B36A-7EA4-D263-0220F8FC90AE}"/>
              </a:ext>
            </a:extLst>
          </p:cNvPr>
          <p:cNvSpPr txBox="1"/>
          <p:nvPr/>
        </p:nvSpPr>
        <p:spPr>
          <a:xfrm>
            <a:off x="4000516" y="5214111"/>
            <a:ext cx="1909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面談時間：</a:t>
            </a:r>
            <a:r>
              <a:rPr lang="en-US" altLang="ja-JP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20</a:t>
            </a:r>
            <a:r>
              <a:rPr lang="ja-JP" altLang="en-US" sz="14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分程度</a:t>
            </a:r>
            <a:endParaRPr lang="ja-JP" altLang="en-US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68A16651-0906-CBA1-5216-71D64FDE1539}"/>
              </a:ext>
            </a:extLst>
          </p:cNvPr>
          <p:cNvSpPr txBox="1"/>
          <p:nvPr/>
        </p:nvSpPr>
        <p:spPr>
          <a:xfrm>
            <a:off x="4027473" y="5047003"/>
            <a:ext cx="1909196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最終受付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11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時</a:t>
            </a:r>
            <a:r>
              <a:rPr lang="en-US" altLang="ja-JP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30</a:t>
            </a:r>
            <a:r>
              <a:rPr lang="ja-JP" altLang="en-US" sz="1100" kern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Segoe UI" panose="020B0502040204020203" pitchFamily="34" charset="0"/>
              </a:rPr>
              <a:t>分</a:t>
            </a:r>
            <a:endParaRPr lang="ja-JP" altLang="en-US" sz="11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1" name="タイトル 5">
            <a:extLst>
              <a:ext uri="{FF2B5EF4-FFF2-40B4-BE49-F238E27FC236}">
                <a16:creationId xmlns:a16="http://schemas.microsoft.com/office/drawing/2014/main" id="{B395CF04-27F2-79B4-2713-D1316530F193}"/>
              </a:ext>
            </a:extLst>
          </p:cNvPr>
          <p:cNvSpPr txBox="1">
            <a:spLocks/>
          </p:cNvSpPr>
          <p:nvPr/>
        </p:nvSpPr>
        <p:spPr>
          <a:xfrm>
            <a:off x="2653630" y="4367390"/>
            <a:ext cx="3321286" cy="10159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738012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55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600" b="1" dirty="0">
                <a:latin typeface="ADLaM Display" panose="020F0502020204030204" pitchFamily="2" charset="0"/>
                <a:ea typeface="ADLaM Display" panose="020F0502020204030204" pitchFamily="2" charset="0"/>
                <a:cs typeface="ADLaM Display" panose="020F0502020204030204" pitchFamily="2" charset="0"/>
              </a:rPr>
              <a:t>10:00</a:t>
            </a:r>
            <a:r>
              <a:rPr lang="ja-JP" altLang="en-US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～</a:t>
            </a:r>
            <a:r>
              <a:rPr lang="en-US" altLang="ja-JP" sz="3600" b="1" dirty="0">
                <a:latin typeface="ADLaM Display" panose="020F0502020204030204" pitchFamily="2" charset="0"/>
                <a:ea typeface="メイリオ" panose="020B0604030504040204" pitchFamily="50" charset="-128"/>
                <a:cs typeface="ADLaM Display" panose="020F0502020204030204" pitchFamily="2" charset="0"/>
              </a:rPr>
              <a:t>12:00</a:t>
            </a:r>
            <a:endParaRPr lang="ja-JP" altLang="en-US" sz="3600" b="1" dirty="0">
              <a:latin typeface="ADLaM Display" panose="020F0502020204030204" pitchFamily="2" charset="0"/>
              <a:ea typeface="メイリオ" panose="020B0604030504040204" pitchFamily="50" charset="-128"/>
              <a:cs typeface="ADLaM Display" panose="020F0502020204030204" pitchFamily="2" charset="0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2C013242-806D-04BE-89F8-5761A7B6363A}"/>
              </a:ext>
            </a:extLst>
          </p:cNvPr>
          <p:cNvSpPr/>
          <p:nvPr/>
        </p:nvSpPr>
        <p:spPr>
          <a:xfrm>
            <a:off x="586850" y="5857381"/>
            <a:ext cx="3581402" cy="2694339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AF8F6E3-1EE5-235C-6A42-6F080C4AF12B}"/>
              </a:ext>
            </a:extLst>
          </p:cNvPr>
          <p:cNvSpPr txBox="1"/>
          <p:nvPr/>
        </p:nvSpPr>
        <p:spPr>
          <a:xfrm>
            <a:off x="7461859" y="554439"/>
            <a:ext cx="349286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①～⑤の赤い枠内を記入してください。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枠を超えないようにご注意ください。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↓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ja-JP" altLang="en-US" sz="2800" b="1" dirty="0">
                <a:solidFill>
                  <a:srgbClr val="FF0000"/>
                </a:solidFill>
              </a:rPr>
              <a:t>赤い枠を削除してください。</a:t>
            </a:r>
            <a:endParaRPr kumimoji="1" lang="en-US" altLang="ja-JP" sz="2800" b="1" dirty="0">
              <a:solidFill>
                <a:srgbClr val="FF0000"/>
              </a:solidFill>
            </a:endParaRPr>
          </a:p>
          <a:p>
            <a:endParaRPr kumimoji="1" lang="en-US" altLang="ja-JP" sz="2800" b="1" dirty="0">
              <a:solidFill>
                <a:srgbClr val="FF0000"/>
              </a:solidFill>
            </a:endParaRPr>
          </a:p>
          <a:p>
            <a:r>
              <a:rPr kumimoji="1" lang="en-US" altLang="ja-JP" sz="2800" b="1" dirty="0">
                <a:solidFill>
                  <a:srgbClr val="FF0000"/>
                </a:solidFill>
              </a:rPr>
              <a:t>※</a:t>
            </a:r>
            <a:r>
              <a:rPr kumimoji="1" lang="ja-JP" altLang="en-US" sz="2800" b="1" dirty="0">
                <a:solidFill>
                  <a:srgbClr val="FF0000"/>
                </a:solidFill>
              </a:rPr>
              <a:t>フォントは変更しないでください。</a:t>
            </a: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5F01DC15-BB89-59EA-5982-0120A5662540}"/>
              </a:ext>
            </a:extLst>
          </p:cNvPr>
          <p:cNvSpPr txBox="1"/>
          <p:nvPr/>
        </p:nvSpPr>
        <p:spPr>
          <a:xfrm>
            <a:off x="-1617930" y="3127567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①会社名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1EF6749F-EBA8-B6FE-05D4-02B3EC3882A2}"/>
              </a:ext>
            </a:extLst>
          </p:cNvPr>
          <p:cNvSpPr txBox="1"/>
          <p:nvPr/>
        </p:nvSpPr>
        <p:spPr>
          <a:xfrm>
            <a:off x="-1606282" y="4510005"/>
            <a:ext cx="17345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②開催日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8B9C2A9A-64E5-A1D0-060F-4F8C568B7E39}"/>
              </a:ext>
            </a:extLst>
          </p:cNvPr>
          <p:cNvSpPr txBox="1"/>
          <p:nvPr/>
        </p:nvSpPr>
        <p:spPr>
          <a:xfrm>
            <a:off x="7395852" y="6255523"/>
            <a:ext cx="21420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④募集する仕事や一言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3B432E97-4065-2C99-58B5-7D9B38CAC4C8}"/>
              </a:ext>
            </a:extLst>
          </p:cNvPr>
          <p:cNvSpPr txBox="1"/>
          <p:nvPr/>
        </p:nvSpPr>
        <p:spPr>
          <a:xfrm>
            <a:off x="590321" y="6042667"/>
            <a:ext cx="346640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solidFill>
                  <a:srgbClr val="FF0000"/>
                </a:solidFill>
              </a:rPr>
              <a:t>写真</a:t>
            </a:r>
            <a:endParaRPr kumimoji="1" lang="en-US" altLang="ja-JP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枠内に収まるようにトリミングする。拡大する場合は、元の縦横比を維持する。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F9AC5259-BEC2-E383-17F9-265E88014ABA}"/>
              </a:ext>
            </a:extLst>
          </p:cNvPr>
          <p:cNvSpPr txBox="1"/>
          <p:nvPr/>
        </p:nvSpPr>
        <p:spPr>
          <a:xfrm>
            <a:off x="621672" y="7217898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</a:rPr>
              <a:t>枠は、大きさと位置の目安なので</a:t>
            </a:r>
            <a:endParaRPr kumimoji="1" lang="en-US" altLang="ja-JP" sz="1600" b="1" dirty="0">
              <a:solidFill>
                <a:srgbClr val="FF0000"/>
              </a:solidFill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</a:rPr>
              <a:t>削除する。</a:t>
            </a:r>
          </a:p>
        </p:txBody>
      </p:sp>
      <p:sp>
        <p:nvSpPr>
          <p:cNvPr id="8" name="テキスト ボックス 45">
            <a:extLst>
              <a:ext uri="{FF2B5EF4-FFF2-40B4-BE49-F238E27FC236}">
                <a16:creationId xmlns:a16="http://schemas.microsoft.com/office/drawing/2014/main" id="{5919B89F-1EE2-3D39-718B-78A17F765906}"/>
              </a:ext>
            </a:extLst>
          </p:cNvPr>
          <p:cNvSpPr txBox="1"/>
          <p:nvPr/>
        </p:nvSpPr>
        <p:spPr>
          <a:xfrm>
            <a:off x="-1634968" y="7104882"/>
            <a:ext cx="1734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2800" b="1" dirty="0">
                <a:solidFill>
                  <a:srgbClr val="FF0000"/>
                </a:solidFill>
              </a:rPr>
              <a:t>③写真や一言</a:t>
            </a:r>
            <a:r>
              <a:rPr kumimoji="1" lang="en-US" altLang="ja-JP" sz="2800" b="1" dirty="0">
                <a:solidFill>
                  <a:srgbClr val="FF0000"/>
                </a:solidFill>
              </a:rPr>
              <a:t>PR</a:t>
            </a:r>
            <a:endParaRPr kumimoji="1" lang="ja-JP" alt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テキスト ボックス 6">
            <a:extLst>
              <a:ext uri="{FF2B5EF4-FFF2-40B4-BE49-F238E27FC236}">
                <a16:creationId xmlns:a16="http://schemas.microsoft.com/office/drawing/2014/main" id="{8F6B97D9-0A30-D15B-1506-5404E3602019}"/>
              </a:ext>
            </a:extLst>
          </p:cNvPr>
          <p:cNvSpPr txBox="1"/>
          <p:nvPr/>
        </p:nvSpPr>
        <p:spPr>
          <a:xfrm>
            <a:off x="578596" y="7910447"/>
            <a:ext cx="346640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600" b="1" dirty="0">
                <a:solidFill>
                  <a:srgbClr val="FF0000"/>
                </a:solidFill>
              </a:rPr>
              <a:t>一言</a:t>
            </a:r>
            <a:r>
              <a:rPr kumimoji="1" lang="en-US" altLang="ja-JP" sz="1600" b="1" dirty="0">
                <a:solidFill>
                  <a:srgbClr val="FF0000"/>
                </a:solidFill>
              </a:rPr>
              <a:t>PR</a:t>
            </a:r>
            <a:r>
              <a:rPr kumimoji="1" lang="ja-JP" altLang="en-US" sz="1600" b="1" dirty="0">
                <a:solidFill>
                  <a:srgbClr val="FF0000"/>
                </a:solidFill>
              </a:rPr>
              <a:t>も追加可能です。この枠内に収めてください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546A38B-7054-4ADE-AC30-6BB2E3439428}"/>
              </a:ext>
            </a:extLst>
          </p:cNvPr>
          <p:cNvSpPr/>
          <p:nvPr/>
        </p:nvSpPr>
        <p:spPr>
          <a:xfrm>
            <a:off x="607281" y="2957010"/>
            <a:ext cx="4491276" cy="1191815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 88">
            <a:extLst>
              <a:ext uri="{FF2B5EF4-FFF2-40B4-BE49-F238E27FC236}">
                <a16:creationId xmlns:a16="http://schemas.microsoft.com/office/drawing/2014/main" id="{344BA2E2-7D4B-9298-EE46-CFF54D15C376}"/>
              </a:ext>
            </a:extLst>
          </p:cNvPr>
          <p:cNvSpPr/>
          <p:nvPr/>
        </p:nvSpPr>
        <p:spPr>
          <a:xfrm>
            <a:off x="5435698" y="2406810"/>
            <a:ext cx="1800000" cy="1872000"/>
          </a:xfrm>
          <a:prstGeom prst="roundRect">
            <a:avLst>
              <a:gd name="adj" fmla="val 7440"/>
            </a:avLst>
          </a:prstGeom>
          <a:solidFill>
            <a:schemeClr val="bg1"/>
          </a:solidFill>
          <a:ln w="57150">
            <a:solidFill>
              <a:srgbClr val="9B7AB5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144000" bIns="0" rtlCol="0" anchor="t"/>
          <a:lstStyle/>
          <a:p>
            <a:r>
              <a:rPr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募集中の求人を見る▼</a:t>
            </a:r>
            <a:endParaRPr lang="en-US" altLang="ja-JP" sz="12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角丸四角形 88">
            <a:extLst>
              <a:ext uri="{FF2B5EF4-FFF2-40B4-BE49-F238E27FC236}">
                <a16:creationId xmlns:a16="http://schemas.microsoft.com/office/drawing/2014/main" id="{AED1FE74-C725-76FE-5788-9DE79CEC42C2}"/>
              </a:ext>
            </a:extLst>
          </p:cNvPr>
          <p:cNvSpPr/>
          <p:nvPr/>
        </p:nvSpPr>
        <p:spPr>
          <a:xfrm>
            <a:off x="5422408" y="3779813"/>
            <a:ext cx="1861346" cy="452289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tIns="36000" bIns="0" rtlCol="0" anchor="ctr"/>
          <a:lstStyle/>
          <a:p>
            <a:pPr algn="ctr"/>
            <a:r>
              <a:rPr lang="ja-JP" altLang="en-US" sz="8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事業所番号</a:t>
            </a:r>
            <a:endParaRPr lang="en-US" altLang="ja-JP" sz="8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○○○○</a:t>
            </a:r>
            <a:r>
              <a:rPr lang="en-US" altLang="ja-JP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</a:t>
            </a:r>
            <a:r>
              <a:rPr lang="ja-JP" altLang="en-US" sz="1000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○○○○○○ｰ○</a:t>
            </a:r>
            <a:endParaRPr lang="en-US" altLang="ja-JP" sz="1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3E68DA9F-213A-CE6F-17E6-0CF81E808E91}"/>
              </a:ext>
            </a:extLst>
          </p:cNvPr>
          <p:cNvSpPr txBox="1"/>
          <p:nvPr/>
        </p:nvSpPr>
        <p:spPr>
          <a:xfrm>
            <a:off x="5176161" y="3194895"/>
            <a:ext cx="24896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solidFill>
                  <a:srgbClr val="FF0000"/>
                </a:solidFill>
              </a:rPr>
              <a:t>⑤事業所番号</a:t>
            </a:r>
          </a:p>
        </p:txBody>
      </p:sp>
    </p:spTree>
    <p:extLst>
      <p:ext uri="{BB962C8B-B14F-4D97-AF65-F5344CB8AC3E}">
        <p14:creationId xmlns:p14="http://schemas.microsoft.com/office/powerpoint/2010/main" val="2803941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図 12">
            <a:extLst>
              <a:ext uri="{FF2B5EF4-FFF2-40B4-BE49-F238E27FC236}">
                <a16:creationId xmlns:a16="http://schemas.microsoft.com/office/drawing/2014/main" id="{BFDE59A3-A0EA-7656-29BA-44A6A4FCAB4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4504" b="132"/>
          <a:stretch/>
        </p:blipFill>
        <p:spPr>
          <a:xfrm>
            <a:off x="223044" y="284162"/>
            <a:ext cx="6621893" cy="9930992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2936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333</Words>
  <PresentationFormat>ユーザー設定</PresentationFormat>
  <Paragraphs>48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ADLaM Display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