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7380288" cy="10512425"/>
  <p:notesSz cx="9939338" cy="143684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4994"/>
    <a:srgbClr val="72A8DB"/>
    <a:srgbClr val="FFE03F"/>
    <a:srgbClr val="FF0000"/>
    <a:srgbClr val="FF0066"/>
    <a:srgbClr val="8F7E61"/>
    <a:srgbClr val="EAF3D7"/>
    <a:srgbClr val="A6C3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>
        <p:scale>
          <a:sx n="87" d="100"/>
          <a:sy n="87" d="100"/>
        </p:scale>
        <p:origin x="222" y="-12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7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72A8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4" name="タイトル 5">
            <a:extLst>
              <a:ext uri="{FF2B5EF4-FFF2-40B4-BE49-F238E27FC236}">
                <a16:creationId xmlns:a16="http://schemas.microsoft.com/office/drawing/2014/main" id="{F5A8D42C-3EE9-A767-7DD4-673C47960F16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15" name="タイトル 5">
            <a:extLst>
              <a:ext uri="{FF2B5EF4-FFF2-40B4-BE49-F238E27FC236}">
                <a16:creationId xmlns:a16="http://schemas.microsoft.com/office/drawing/2014/main" id="{CCD7E2CE-FC92-A995-D86E-BF9AC337851E}"/>
              </a:ext>
            </a:extLst>
          </p:cNvPr>
          <p:cNvSpPr txBox="1">
            <a:spLocks/>
          </p:cNvSpPr>
          <p:nvPr/>
        </p:nvSpPr>
        <p:spPr>
          <a:xfrm>
            <a:off x="2497281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495417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F4C90EC-4BBF-FC43-5E48-CFD675C4B454}"/>
              </a:ext>
            </a:extLst>
          </p:cNvPr>
          <p:cNvSpPr txBox="1"/>
          <p:nvPr/>
        </p:nvSpPr>
        <p:spPr>
          <a:xfrm>
            <a:off x="5350029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3FCCBB5A-C65F-283C-095B-F9123951EE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614" y="752094"/>
            <a:ext cx="5919395" cy="1331864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sp>
        <p:nvSpPr>
          <p:cNvPr id="13" name="タイトル 5">
            <a:extLst>
              <a:ext uri="{FF2B5EF4-FFF2-40B4-BE49-F238E27FC236}">
                <a16:creationId xmlns:a16="http://schemas.microsoft.com/office/drawing/2014/main" id="{73FA29BD-2C3E-2087-614A-300CDA038B0B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87E6AAC-4E51-E4BE-5E6A-58288E2C1A1F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FFE03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79260" y="6310325"/>
            <a:ext cx="19174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47211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E03B817-2CF1-F70F-1D50-A053A20663DC}"/>
              </a:ext>
            </a:extLst>
          </p:cNvPr>
          <p:cNvSpPr/>
          <p:nvPr/>
        </p:nvSpPr>
        <p:spPr>
          <a:xfrm>
            <a:off x="580378" y="431232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C416520-935F-36E3-5BD7-132B22A23CE3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4D0EBD5-072B-D7B6-C9C0-7E076C0D84D7}"/>
              </a:ext>
            </a:extLst>
          </p:cNvPr>
          <p:cNvSpPr txBox="1"/>
          <p:nvPr/>
        </p:nvSpPr>
        <p:spPr>
          <a:xfrm>
            <a:off x="4574624" y="6617371"/>
            <a:ext cx="19174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60C9E3E-F105-3B07-336C-65F86929F50F}"/>
              </a:ext>
            </a:extLst>
          </p:cNvPr>
          <p:cNvSpPr txBox="1"/>
          <p:nvPr/>
        </p:nvSpPr>
        <p:spPr>
          <a:xfrm>
            <a:off x="4572390" y="6924417"/>
            <a:ext cx="19174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BA12E5AE-7505-47C8-867C-AB07BC29D66B}"/>
              </a:ext>
            </a:extLst>
          </p:cNvPr>
          <p:cNvSpPr txBox="1"/>
          <p:nvPr/>
        </p:nvSpPr>
        <p:spPr>
          <a:xfrm>
            <a:off x="4569576" y="7230732"/>
            <a:ext cx="19174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374FA8BF-3A32-F7C9-6EEE-B3A7FFF370B4}"/>
              </a:ext>
            </a:extLst>
          </p:cNvPr>
          <p:cNvSpPr txBox="1"/>
          <p:nvPr/>
        </p:nvSpPr>
        <p:spPr>
          <a:xfrm>
            <a:off x="4573674" y="7532601"/>
            <a:ext cx="19174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36C0FB6-5C9A-6982-C605-89E233550F2A}"/>
              </a:ext>
            </a:extLst>
          </p:cNvPr>
          <p:cNvSpPr txBox="1"/>
          <p:nvPr/>
        </p:nvSpPr>
        <p:spPr>
          <a:xfrm>
            <a:off x="4570574" y="7825424"/>
            <a:ext cx="19174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7879325B-4E26-9B3C-9793-C484B94342EA}"/>
              </a:ext>
            </a:extLst>
          </p:cNvPr>
          <p:cNvSpPr/>
          <p:nvPr/>
        </p:nvSpPr>
        <p:spPr>
          <a:xfrm>
            <a:off x="4579260" y="6289373"/>
            <a:ext cx="1907811" cy="199811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3" name="図 62">
            <a:extLst>
              <a:ext uri="{FF2B5EF4-FFF2-40B4-BE49-F238E27FC236}">
                <a16:creationId xmlns:a16="http://schemas.microsoft.com/office/drawing/2014/main" id="{628BCF8C-23F8-F8F6-EA51-09C957E736CB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r="27953" b="14290"/>
          <a:stretch/>
        </p:blipFill>
        <p:spPr>
          <a:xfrm>
            <a:off x="5675617" y="683088"/>
            <a:ext cx="1372496" cy="734749"/>
          </a:xfrm>
          <a:prstGeom prst="rect">
            <a:avLst/>
          </a:prstGeom>
        </p:spPr>
      </p:pic>
      <p:sp>
        <p:nvSpPr>
          <p:cNvPr id="65" name="角丸四角形 88">
            <a:extLst>
              <a:ext uri="{FF2B5EF4-FFF2-40B4-BE49-F238E27FC236}">
                <a16:creationId xmlns:a16="http://schemas.microsoft.com/office/drawing/2014/main" id="{BC624F08-DC3E-A185-D921-EF75CDD67280}"/>
              </a:ext>
            </a:extLst>
          </p:cNvPr>
          <p:cNvSpPr/>
          <p:nvPr/>
        </p:nvSpPr>
        <p:spPr>
          <a:xfrm>
            <a:off x="7896095" y="9861473"/>
            <a:ext cx="2212179" cy="452289"/>
          </a:xfrm>
          <a:prstGeom prst="roundRect">
            <a:avLst/>
          </a:prstGeom>
          <a:ln w="57150">
            <a:solidFill>
              <a:srgbClr val="E8499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普通免許必須・</a:t>
            </a:r>
            <a:r>
              <a:rPr lang="en-US" altLang="ja-JP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64</a:t>
            </a:r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歳以下</a:t>
            </a:r>
            <a:endParaRPr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テキスト ボックス 36">
            <a:extLst>
              <a:ext uri="{FF2B5EF4-FFF2-40B4-BE49-F238E27FC236}">
                <a16:creationId xmlns:a16="http://schemas.microsoft.com/office/drawing/2014/main" id="{DAA7033B-3662-C3E4-28FD-CBCB64588C88}"/>
              </a:ext>
            </a:extLst>
          </p:cNvPr>
          <p:cNvSpPr txBox="1"/>
          <p:nvPr/>
        </p:nvSpPr>
        <p:spPr>
          <a:xfrm>
            <a:off x="3513039" y="2539598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17">
            <a:extLst>
              <a:ext uri="{FF2B5EF4-FFF2-40B4-BE49-F238E27FC236}">
                <a16:creationId xmlns:a16="http://schemas.microsoft.com/office/drawing/2014/main" id="{D85D26BA-2EB7-48DB-62AD-1266207DF9DA}"/>
              </a:ext>
            </a:extLst>
          </p:cNvPr>
          <p:cNvSpPr txBox="1"/>
          <p:nvPr/>
        </p:nvSpPr>
        <p:spPr>
          <a:xfrm>
            <a:off x="552220" y="5130638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03B7A32-195A-1092-8E04-A3B5FB2C01F4}"/>
              </a:ext>
            </a:extLst>
          </p:cNvPr>
          <p:cNvSpPr txBox="1"/>
          <p:nvPr/>
        </p:nvSpPr>
        <p:spPr>
          <a:xfrm>
            <a:off x="7461859" y="554439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1BBC9DC-2E34-8CF7-D6B8-B89B1384921C}"/>
              </a:ext>
            </a:extLst>
          </p:cNvPr>
          <p:cNvSpPr txBox="1"/>
          <p:nvPr/>
        </p:nvSpPr>
        <p:spPr>
          <a:xfrm>
            <a:off x="5665663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98923D6-C306-2B11-6D75-636CBC017665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FD0CB7A2-9F66-0BC5-EAF8-96885CAD070F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BFE11C0-2858-9269-62F2-A54EE443E95A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C4F8383C-67B7-31AA-2ED3-5D3D83B671D5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AF1BBC4-C3B2-70C2-B03B-129D053D5893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AA9D94C-E455-8834-6A7E-938C39ABA280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5AFCD70-0D66-98C0-1EF2-E165BFDE36C1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40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04416" y="7100029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41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609148" y="7905594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FF90CA0F-F3BB-28E6-9DEE-D53453DCC81C}"/>
              </a:ext>
            </a:extLst>
          </p:cNvPr>
          <p:cNvSpPr/>
          <p:nvPr/>
        </p:nvSpPr>
        <p:spPr>
          <a:xfrm>
            <a:off x="607281" y="2957010"/>
            <a:ext cx="4491276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角丸四角形 88">
            <a:extLst>
              <a:ext uri="{FF2B5EF4-FFF2-40B4-BE49-F238E27FC236}">
                <a16:creationId xmlns:a16="http://schemas.microsoft.com/office/drawing/2014/main" id="{6D57C853-C542-C2CB-BA85-0FB5DD6927F9}"/>
              </a:ext>
            </a:extLst>
          </p:cNvPr>
          <p:cNvSpPr/>
          <p:nvPr/>
        </p:nvSpPr>
        <p:spPr>
          <a:xfrm>
            <a:off x="5435698" y="2406810"/>
            <a:ext cx="1800000" cy="1872000"/>
          </a:xfrm>
          <a:prstGeom prst="roundRect">
            <a:avLst>
              <a:gd name="adj" fmla="val 7440"/>
            </a:avLst>
          </a:prstGeom>
          <a:solidFill>
            <a:schemeClr val="bg1"/>
          </a:solidFill>
          <a:ln w="57150">
            <a:solidFill>
              <a:srgbClr val="E8499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144000" bIns="0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募集中の求人を見る▼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角丸四角形 88">
            <a:extLst>
              <a:ext uri="{FF2B5EF4-FFF2-40B4-BE49-F238E27FC236}">
                <a16:creationId xmlns:a16="http://schemas.microsoft.com/office/drawing/2014/main" id="{051E9CAA-E979-9277-6508-DEA49FFFEB88}"/>
              </a:ext>
            </a:extLst>
          </p:cNvPr>
          <p:cNvSpPr/>
          <p:nvPr/>
        </p:nvSpPr>
        <p:spPr>
          <a:xfrm>
            <a:off x="5422408" y="3779813"/>
            <a:ext cx="1861346" cy="452289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</a:t>
            </a:r>
            <a:r>
              <a:rPr lang="en-US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03DD0A0E-1892-52A1-1D8B-52FBE36F6B0D}"/>
              </a:ext>
            </a:extLst>
          </p:cNvPr>
          <p:cNvSpPr txBox="1"/>
          <p:nvPr/>
        </p:nvSpPr>
        <p:spPr>
          <a:xfrm>
            <a:off x="5176161" y="319489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</p:spTree>
    <p:extLst>
      <p:ext uri="{BB962C8B-B14F-4D97-AF65-F5344CB8AC3E}">
        <p14:creationId xmlns:p14="http://schemas.microsoft.com/office/powerpoint/2010/main" val="1716862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289</Words>
  <PresentationFormat>ユーザー設定</PresentationFormat>
  <Paragraphs>43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