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DECA"/>
    <a:srgbClr val="A9690B"/>
    <a:srgbClr val="F6C375"/>
    <a:srgbClr val="FCEFCF"/>
    <a:srgbClr val="E95167"/>
    <a:srgbClr val="FBDDE0"/>
    <a:srgbClr val="ED7A9B"/>
    <a:srgbClr val="F29556"/>
    <a:srgbClr val="F29FAF"/>
    <a:srgbClr val="7EC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64" d="100"/>
          <a:sy n="64" d="100"/>
        </p:scale>
        <p:origin x="756" y="-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CEF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23553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6C3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4084578" y="602970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2069037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7955D63-4097-5CBD-9B31-19F26E1ABB5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23712" b="22513"/>
          <a:stretch/>
        </p:blipFill>
        <p:spPr>
          <a:xfrm>
            <a:off x="5598090" y="717358"/>
            <a:ext cx="1453285" cy="664258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17">
            <a:extLst>
              <a:ext uri="{FF2B5EF4-FFF2-40B4-BE49-F238E27FC236}">
                <a16:creationId xmlns:a16="http://schemas.microsoft.com/office/drawing/2014/main" id="{03A95E1A-B4E2-1CE2-9B5C-D0BD74F624D0}"/>
              </a:ext>
            </a:extLst>
          </p:cNvPr>
          <p:cNvSpPr txBox="1"/>
          <p:nvPr/>
        </p:nvSpPr>
        <p:spPr>
          <a:xfrm>
            <a:off x="563782" y="5117837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474680B-8E0B-8A70-EE47-E387D1EB4EBC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5B726C2-9599-48C2-CF2B-E1D264D65F6D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FE1D29D-790A-6F9E-79A5-CDCE9CEA0D9D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3D9DAF4-AEAE-838E-C060-88D2C13A3DF6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9DF948B-15B9-8931-F101-F693D6B62559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99366F1-531C-8616-93F6-E649BC0026C2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5F16FBF-43F0-F9A4-288D-75C388EFCD6A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21B34410-751A-12DD-2B75-43FD2154A0FD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F91CE8F0-3A47-EE04-8432-752ADF3FEA21}"/>
              </a:ext>
            </a:extLst>
          </p:cNvPr>
          <p:cNvSpPr txBox="1">
            <a:spLocks/>
          </p:cNvSpPr>
          <p:nvPr/>
        </p:nvSpPr>
        <p:spPr>
          <a:xfrm>
            <a:off x="2618104" y="4367390"/>
            <a:ext cx="2968152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E5FCEF4-2593-1232-33DD-FCBD4F3D58F4}"/>
              </a:ext>
            </a:extLst>
          </p:cNvPr>
          <p:cNvSpPr txBox="1"/>
          <p:nvPr/>
        </p:nvSpPr>
        <p:spPr>
          <a:xfrm>
            <a:off x="547085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A0D64013-4E5E-65DA-BD90-CD76FC3DEA5E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16BA2841-EABA-F873-E43C-704123A8D4C0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722A92F8-425E-8FC1-1C89-E1C998C9DD34}"/>
              </a:ext>
            </a:extLst>
          </p:cNvPr>
          <p:cNvSpPr txBox="1"/>
          <p:nvPr/>
        </p:nvSpPr>
        <p:spPr>
          <a:xfrm>
            <a:off x="578648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0A8DAD1A-1AC6-0F36-40DE-C64895C5FC57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5F49314-4606-8317-7248-6379B8DACF71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33714" y="7180464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79850" y="7986029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53178DE-63F4-64B4-3A39-8158B1F421F6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45761ABA-9A74-F5CD-6B7C-CDF40E419CF2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C5DECA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角丸四角形 88">
            <a:extLst>
              <a:ext uri="{FF2B5EF4-FFF2-40B4-BE49-F238E27FC236}">
                <a16:creationId xmlns:a16="http://schemas.microsoft.com/office/drawing/2014/main" id="{2011F542-B40B-2504-6F6C-BBBB10AC98D4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7D22A08-146C-7E1E-63D6-DE95716AE6C0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333</Words>
  <PresentationFormat>ユーザー設定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