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</p:sldIdLst>
  <p:sldSz cx="7380288" cy="10512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9FAF"/>
    <a:srgbClr val="FDEFF5"/>
    <a:srgbClr val="7EC9BF"/>
    <a:srgbClr val="FFE250"/>
    <a:srgbClr val="FFFAB7"/>
    <a:srgbClr val="EA5972"/>
    <a:srgbClr val="009D8E"/>
    <a:srgbClr val="FF0000"/>
    <a:srgbClr val="FF0066"/>
    <a:srgbClr val="8F7E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69" d="100"/>
          <a:sy n="69" d="100"/>
        </p:scale>
        <p:origin x="12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6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FFE2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537621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FDEF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33143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-3554195" y="409622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7955D63-4097-5CBD-9B31-19F26E1ABB5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23712" b="22513"/>
          <a:stretch/>
        </p:blipFill>
        <p:spPr>
          <a:xfrm>
            <a:off x="5598090" y="717358"/>
            <a:ext cx="1453285" cy="664258"/>
          </a:xfrm>
          <a:prstGeom prst="rect">
            <a:avLst/>
          </a:prstGeom>
        </p:spPr>
      </p:pic>
      <p:sp>
        <p:nvSpPr>
          <p:cNvPr id="10" name="テキスト ボックス 36">
            <a:extLst>
              <a:ext uri="{FF2B5EF4-FFF2-40B4-BE49-F238E27FC236}">
                <a16:creationId xmlns:a16="http://schemas.microsoft.com/office/drawing/2014/main" id="{13CA1F97-C7D4-78F5-2778-809BBC9888EB}"/>
              </a:ext>
            </a:extLst>
          </p:cNvPr>
          <p:cNvSpPr txBox="1"/>
          <p:nvPr/>
        </p:nvSpPr>
        <p:spPr>
          <a:xfrm>
            <a:off x="3496296" y="2540888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テキスト ボックス 17">
            <a:extLst>
              <a:ext uri="{FF2B5EF4-FFF2-40B4-BE49-F238E27FC236}">
                <a16:creationId xmlns:a16="http://schemas.microsoft.com/office/drawing/2014/main" id="{25A60B70-53A2-B4DC-C2E4-0BE3FE96AA47}"/>
              </a:ext>
            </a:extLst>
          </p:cNvPr>
          <p:cNvSpPr txBox="1"/>
          <p:nvPr/>
        </p:nvSpPr>
        <p:spPr>
          <a:xfrm>
            <a:off x="545787" y="5116550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017F4846-4152-8DB5-CAC1-B4F8E50BEB11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84386AD-8D4F-9A23-DA87-2BAFFCFF1938}"/>
              </a:ext>
            </a:extLst>
          </p:cNvPr>
          <p:cNvSpPr txBox="1"/>
          <p:nvPr/>
        </p:nvSpPr>
        <p:spPr>
          <a:xfrm>
            <a:off x="7461859" y="554439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4110A747-21C4-EB8E-C0EE-251C45E8ED2A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124D0C21-F654-8880-FCA6-F229BEA2AEED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5565E62-CCFA-EB7C-BCE3-E9C48FABC9FF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40A7BD13-13A5-26D6-C9FD-4AEA1F835897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写真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C4F549F-D0BA-6E67-6C1D-72FE627A8CF1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48" name="タイトル 5">
            <a:extLst>
              <a:ext uri="{FF2B5EF4-FFF2-40B4-BE49-F238E27FC236}">
                <a16:creationId xmlns:a16="http://schemas.microsoft.com/office/drawing/2014/main" id="{3FBE921A-C095-EF72-DD4C-B90AD23AC18F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51" name="タイトル 5">
            <a:extLst>
              <a:ext uri="{FF2B5EF4-FFF2-40B4-BE49-F238E27FC236}">
                <a16:creationId xmlns:a16="http://schemas.microsoft.com/office/drawing/2014/main" id="{4F7094CC-DC8E-E876-EE79-D56A475F2E26}"/>
              </a:ext>
            </a:extLst>
          </p:cNvPr>
          <p:cNvSpPr txBox="1">
            <a:spLocks/>
          </p:cNvSpPr>
          <p:nvPr/>
        </p:nvSpPr>
        <p:spPr>
          <a:xfrm>
            <a:off x="2674888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C80EADB8-0C04-CABD-3866-4EE5C598C7AA}"/>
              </a:ext>
            </a:extLst>
          </p:cNvPr>
          <p:cNvSpPr txBox="1"/>
          <p:nvPr/>
        </p:nvSpPr>
        <p:spPr>
          <a:xfrm>
            <a:off x="5527636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53" name="タイトル 5">
            <a:extLst>
              <a:ext uri="{FF2B5EF4-FFF2-40B4-BE49-F238E27FC236}">
                <a16:creationId xmlns:a16="http://schemas.microsoft.com/office/drawing/2014/main" id="{D42CEF86-F900-1C9C-3868-DAC5966DAC97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127402B4-73EB-632D-9E97-A40B4C580FF3}"/>
              </a:ext>
            </a:extLst>
          </p:cNvPr>
          <p:cNvSpPr txBox="1"/>
          <p:nvPr/>
        </p:nvSpPr>
        <p:spPr>
          <a:xfrm>
            <a:off x="5843270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A569744-8EC5-B76C-CA9A-2176E973ED37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" name="タイトル 5">
            <a:extLst>
              <a:ext uri="{FF2B5EF4-FFF2-40B4-BE49-F238E27FC236}">
                <a16:creationId xmlns:a16="http://schemas.microsoft.com/office/drawing/2014/main" id="{21A53C40-53D0-427C-3C83-BF83049284D1}"/>
              </a:ext>
            </a:extLst>
          </p:cNvPr>
          <p:cNvSpPr txBox="1">
            <a:spLocks/>
          </p:cNvSpPr>
          <p:nvPr/>
        </p:nvSpPr>
        <p:spPr>
          <a:xfrm>
            <a:off x="1914146" y="4412317"/>
            <a:ext cx="566198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F87C70C5-D941-0742-C540-3A578F0ACC4A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2D760A0C-795E-C70F-1DF4-C4B2D62A7189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8087EAA5-FF8C-AB35-9E14-375E6E7FF119}"/>
              </a:ext>
            </a:extLst>
          </p:cNvPr>
          <p:cNvSpPr/>
          <p:nvPr/>
        </p:nvSpPr>
        <p:spPr>
          <a:xfrm>
            <a:off x="580378" y="431232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598942" y="7128505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614622" y="7934070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610E707-B107-A4A6-0A07-5FF0735CDAB8}"/>
              </a:ext>
            </a:extLst>
          </p:cNvPr>
          <p:cNvSpPr/>
          <p:nvPr/>
        </p:nvSpPr>
        <p:spPr>
          <a:xfrm>
            <a:off x="607281" y="2957010"/>
            <a:ext cx="4491276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角丸四角形 88">
            <a:extLst>
              <a:ext uri="{FF2B5EF4-FFF2-40B4-BE49-F238E27FC236}">
                <a16:creationId xmlns:a16="http://schemas.microsoft.com/office/drawing/2014/main" id="{9EA07DDF-15CB-D532-0C41-D19287479277}"/>
              </a:ext>
            </a:extLst>
          </p:cNvPr>
          <p:cNvSpPr/>
          <p:nvPr/>
        </p:nvSpPr>
        <p:spPr>
          <a:xfrm>
            <a:off x="5435698" y="2406810"/>
            <a:ext cx="1800000" cy="1872000"/>
          </a:xfrm>
          <a:prstGeom prst="roundRect">
            <a:avLst>
              <a:gd name="adj" fmla="val 7440"/>
            </a:avLst>
          </a:prstGeom>
          <a:solidFill>
            <a:schemeClr val="bg1"/>
          </a:solidFill>
          <a:ln w="57150">
            <a:solidFill>
              <a:srgbClr val="F29FA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144000" bIns="0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募集中の求人を見る▼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角丸四角形 88">
            <a:extLst>
              <a:ext uri="{FF2B5EF4-FFF2-40B4-BE49-F238E27FC236}">
                <a16:creationId xmlns:a16="http://schemas.microsoft.com/office/drawing/2014/main" id="{ACD3ADBB-2AF4-8FDD-2332-F1B3BC4EA215}"/>
              </a:ext>
            </a:extLst>
          </p:cNvPr>
          <p:cNvSpPr/>
          <p:nvPr/>
        </p:nvSpPr>
        <p:spPr>
          <a:xfrm>
            <a:off x="5422408" y="3779813"/>
            <a:ext cx="1861346" cy="452289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○○○○</a:t>
            </a:r>
            <a:r>
              <a:rPr lang="en-US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559600E-D523-FD7C-4345-F091DB799C34}"/>
              </a:ext>
            </a:extLst>
          </p:cNvPr>
          <p:cNvSpPr txBox="1"/>
          <p:nvPr/>
        </p:nvSpPr>
        <p:spPr>
          <a:xfrm>
            <a:off x="5176161" y="319489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</p:spTree>
    <p:extLst>
      <p:ext uri="{BB962C8B-B14F-4D97-AF65-F5344CB8AC3E}">
        <p14:creationId xmlns:p14="http://schemas.microsoft.com/office/powerpoint/2010/main" val="1866145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333</Words>
  <PresentationFormat>ユーザー設定</PresentationFormat>
  <Paragraphs>49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