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6054"/>
    <a:srgbClr val="EFC0C2"/>
    <a:srgbClr val="93A9C0"/>
    <a:srgbClr val="F7EAED"/>
    <a:srgbClr val="D4C4D9"/>
    <a:srgbClr val="F2D6C7"/>
    <a:srgbClr val="FDFCF1"/>
    <a:srgbClr val="C1C5C6"/>
    <a:srgbClr val="F2941D"/>
    <a:srgbClr val="F6B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64" d="100"/>
          <a:sy n="64" d="100"/>
        </p:scale>
        <p:origin x="756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FC0C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7898" y="1082163"/>
            <a:ext cx="1280000" cy="576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93A9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47211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7622310" y="3777922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0A2FF2-F769-9737-D28D-A9132E2280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8223" y="604812"/>
            <a:ext cx="1360000" cy="612000"/>
          </a:xfrm>
          <a:prstGeom prst="rect">
            <a:avLst/>
          </a:prstGeom>
        </p:spPr>
      </p:pic>
      <p:sp>
        <p:nvSpPr>
          <p:cNvPr id="8" name="テキスト ボックス 36">
            <a:extLst>
              <a:ext uri="{FF2B5EF4-FFF2-40B4-BE49-F238E27FC236}">
                <a16:creationId xmlns:a16="http://schemas.microsoft.com/office/drawing/2014/main" id="{8BEBADE5-A27D-A2C7-2215-F50CC670317F}"/>
              </a:ext>
            </a:extLst>
          </p:cNvPr>
          <p:cNvSpPr txBox="1"/>
          <p:nvPr/>
        </p:nvSpPr>
        <p:spPr>
          <a:xfrm>
            <a:off x="3501516" y="255495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C61C3F5-F204-F77E-B155-F35D1FFBAA3B}"/>
              </a:ext>
            </a:extLst>
          </p:cNvPr>
          <p:cNvSpPr txBox="1"/>
          <p:nvPr/>
        </p:nvSpPr>
        <p:spPr>
          <a:xfrm>
            <a:off x="560838" y="5131102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3" name="タイトル 5">
            <a:extLst>
              <a:ext uri="{FF2B5EF4-FFF2-40B4-BE49-F238E27FC236}">
                <a16:creationId xmlns:a16="http://schemas.microsoft.com/office/drawing/2014/main" id="{9DB1B6A1-1F61-753A-C28E-A9161110F99A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24" name="タイトル 5">
            <a:extLst>
              <a:ext uri="{FF2B5EF4-FFF2-40B4-BE49-F238E27FC236}">
                <a16:creationId xmlns:a16="http://schemas.microsoft.com/office/drawing/2014/main" id="{2E18D6CA-144E-6867-0B31-E7AD5970D5D1}"/>
              </a:ext>
            </a:extLst>
          </p:cNvPr>
          <p:cNvSpPr txBox="1">
            <a:spLocks/>
          </p:cNvSpPr>
          <p:nvPr/>
        </p:nvSpPr>
        <p:spPr>
          <a:xfrm>
            <a:off x="26031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4C65451-D1D9-A349-8B40-9A6EAD02195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8C52E3D8-E400-B618-D942-917AA58D8F1D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769799-C700-E71E-63D5-AA144AFA4271}"/>
              </a:ext>
            </a:extLst>
          </p:cNvPr>
          <p:cNvSpPr txBox="1"/>
          <p:nvPr/>
        </p:nvSpPr>
        <p:spPr>
          <a:xfrm>
            <a:off x="57714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C1391DF-622B-5C20-B780-8EBB08ABC65A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D66A5AF-9652-D928-8927-CF659D66DB1F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17E61BA-0BD8-1DE5-56D1-E455B0253838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0AD67F3-2A85-B150-BBD2-FFBAF5FA2C83}"/>
              </a:ext>
            </a:extLst>
          </p:cNvPr>
          <p:cNvSpPr txBox="1"/>
          <p:nvPr/>
        </p:nvSpPr>
        <p:spPr>
          <a:xfrm>
            <a:off x="54558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37F55DE-AEC4-B8C5-DBB6-97D826C90925}"/>
              </a:ext>
            </a:extLst>
          </p:cNvPr>
          <p:cNvSpPr txBox="1"/>
          <p:nvPr/>
        </p:nvSpPr>
        <p:spPr>
          <a:xfrm>
            <a:off x="-4987983" y="741124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①～④の赤い枠内を記入してください。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C0A076E-5680-185F-E070-69D7F35EEFCE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DD7776B-2F39-2975-1237-D032AABA38F1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784DE770-6711-5A3B-0BC6-ADE90BB8226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8C591E7C-9BFE-1B3D-F88E-14B1CC22B261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E63C25-D7B3-7CA8-EDCB-8D90B1146790}"/>
              </a:ext>
            </a:extLst>
          </p:cNvPr>
          <p:cNvSpPr txBox="1"/>
          <p:nvPr/>
        </p:nvSpPr>
        <p:spPr>
          <a:xfrm>
            <a:off x="590321" y="6042667"/>
            <a:ext cx="3466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写真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0462BF-2AC1-2C35-57DC-FE6EDC333770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15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598071" y="714338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5493" y="794894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560F3AF-CEB5-9798-ACE2-0579C900F570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88">
            <a:extLst>
              <a:ext uri="{FF2B5EF4-FFF2-40B4-BE49-F238E27FC236}">
                <a16:creationId xmlns:a16="http://schemas.microsoft.com/office/drawing/2014/main" id="{1918C4BB-F870-6B86-8927-8E432399328B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DF605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角丸四角形 88">
            <a:extLst>
              <a:ext uri="{FF2B5EF4-FFF2-40B4-BE49-F238E27FC236}">
                <a16:creationId xmlns:a16="http://schemas.microsoft.com/office/drawing/2014/main" id="{600830D4-C8B8-BA91-9CA6-A088967B7F04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E0EE701-FBB0-E35C-19B0-294F3DEE06C0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186726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334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