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7380288" cy="10512425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C4D9"/>
    <a:srgbClr val="F2D6C7"/>
    <a:srgbClr val="DF6054"/>
    <a:srgbClr val="FDFCF1"/>
    <a:srgbClr val="C1C5C6"/>
    <a:srgbClr val="F2941D"/>
    <a:srgbClr val="F6BBA9"/>
    <a:srgbClr val="00993D"/>
    <a:srgbClr val="FFFAB7"/>
    <a:srgbClr val="EA59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71" d="100"/>
          <a:sy n="71" d="100"/>
        </p:scale>
        <p:origin x="588" y="-9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8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DF60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508864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3FCCBB5A-C65F-283C-095B-F9123951EE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711" y="740929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8878890C-192A-EEAD-F88F-31ABAAAEA58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97293" y="558208"/>
            <a:ext cx="1280000" cy="576000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2D6C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9DEB027-0038-555B-BF22-03DD0D0DC581}"/>
              </a:ext>
            </a:extLst>
          </p:cNvPr>
          <p:cNvSpPr txBox="1"/>
          <p:nvPr/>
        </p:nvSpPr>
        <p:spPr>
          <a:xfrm>
            <a:off x="6045547" y="8301133"/>
            <a:ext cx="586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ほか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75347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7622310" y="3777922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6DDAE87-3E43-1DAA-3DB1-D8BE981E145D}"/>
              </a:ext>
            </a:extLst>
          </p:cNvPr>
          <p:cNvSpPr txBox="1"/>
          <p:nvPr/>
        </p:nvSpPr>
        <p:spPr>
          <a:xfrm>
            <a:off x="7463582" y="2657120"/>
            <a:ext cx="1539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経験・資格必要であれば削除</a:t>
            </a: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8" y="4391846"/>
            <a:ext cx="1901994" cy="62074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C416520-935F-36E3-5BD7-132B22A23CE3}"/>
              </a:ext>
            </a:extLst>
          </p:cNvPr>
          <p:cNvSpPr txBox="1"/>
          <p:nvPr/>
        </p:nvSpPr>
        <p:spPr>
          <a:xfrm>
            <a:off x="2209016" y="4773707"/>
            <a:ext cx="855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890A2FF2-F769-9737-D28D-A9132E2280F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94643" y="1040462"/>
            <a:ext cx="1360000" cy="612000"/>
          </a:xfrm>
          <a:prstGeom prst="rect">
            <a:avLst/>
          </a:prstGeom>
        </p:spPr>
      </p:pic>
      <p:sp>
        <p:nvSpPr>
          <p:cNvPr id="8" name="テキスト ボックス 36">
            <a:extLst>
              <a:ext uri="{FF2B5EF4-FFF2-40B4-BE49-F238E27FC236}">
                <a16:creationId xmlns:a16="http://schemas.microsoft.com/office/drawing/2014/main" id="{8BEBADE5-A27D-A2C7-2215-F50CC670317F}"/>
              </a:ext>
            </a:extLst>
          </p:cNvPr>
          <p:cNvSpPr txBox="1"/>
          <p:nvPr/>
        </p:nvSpPr>
        <p:spPr>
          <a:xfrm>
            <a:off x="3501516" y="2554956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5A60B70-53A2-B4DC-C2E4-0BE3FE96AA47}"/>
              </a:ext>
            </a:extLst>
          </p:cNvPr>
          <p:cNvSpPr txBox="1"/>
          <p:nvPr/>
        </p:nvSpPr>
        <p:spPr>
          <a:xfrm>
            <a:off x="530922" y="5173401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23" name="タイトル 5">
            <a:extLst>
              <a:ext uri="{FF2B5EF4-FFF2-40B4-BE49-F238E27FC236}">
                <a16:creationId xmlns:a16="http://schemas.microsoft.com/office/drawing/2014/main" id="{E383DEF0-52AA-5863-5EA0-20264887D60A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897C2E8-F861-81DB-DB2E-AB33FBCB82CC}"/>
              </a:ext>
            </a:extLst>
          </p:cNvPr>
          <p:cNvSpPr txBox="1"/>
          <p:nvPr/>
        </p:nvSpPr>
        <p:spPr>
          <a:xfrm>
            <a:off x="5426984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34" name="タイトル 5">
            <a:extLst>
              <a:ext uri="{FF2B5EF4-FFF2-40B4-BE49-F238E27FC236}">
                <a16:creationId xmlns:a16="http://schemas.microsoft.com/office/drawing/2014/main" id="{7CE7B24B-D1D1-419A-4325-18FEF36D2196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FF4D83D-7DB4-39F3-F8DE-42F4FCBB4ED6}"/>
              </a:ext>
            </a:extLst>
          </p:cNvPr>
          <p:cNvSpPr txBox="1"/>
          <p:nvPr/>
        </p:nvSpPr>
        <p:spPr>
          <a:xfrm>
            <a:off x="5742618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87E0DFB-88CE-7F85-8850-3F89399394D0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5E63FB8C-040B-8D2F-9BFC-19434CA4C7FA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24297985-9EE4-A9D2-317A-546F1388A1D8}"/>
              </a:ext>
            </a:extLst>
          </p:cNvPr>
          <p:cNvSpPr txBox="1"/>
          <p:nvPr/>
        </p:nvSpPr>
        <p:spPr>
          <a:xfrm>
            <a:off x="-4733025" y="791798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8B7CE1E4-5E51-45EC-0572-C29248A06C5E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152995B-4FB9-A8F4-2FC7-911072AACF16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F850BC8-0E46-8F12-56ED-71BA3FDA2DEF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37F13D6D-584D-DFAF-951B-15A27560C868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タイトル 5">
            <a:extLst>
              <a:ext uri="{FF2B5EF4-FFF2-40B4-BE49-F238E27FC236}">
                <a16:creationId xmlns:a16="http://schemas.microsoft.com/office/drawing/2014/main" id="{0A29D7F7-CE66-3116-33E8-090F64A61541}"/>
              </a:ext>
            </a:extLst>
          </p:cNvPr>
          <p:cNvSpPr txBox="1">
            <a:spLocks/>
          </p:cNvSpPr>
          <p:nvPr/>
        </p:nvSpPr>
        <p:spPr>
          <a:xfrm>
            <a:off x="2574236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CF5A67B-7225-DBE7-B9D3-EE87604A2A10}"/>
              </a:ext>
            </a:extLst>
          </p:cNvPr>
          <p:cNvSpPr txBox="1"/>
          <p:nvPr/>
        </p:nvSpPr>
        <p:spPr>
          <a:xfrm>
            <a:off x="7526656" y="2031736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4F91A0C-6584-EAF5-124F-C555AFA57EBA}"/>
              </a:ext>
            </a:extLst>
          </p:cNvPr>
          <p:cNvSpPr txBox="1"/>
          <p:nvPr/>
        </p:nvSpPr>
        <p:spPr>
          <a:xfrm>
            <a:off x="590321" y="6042667"/>
            <a:ext cx="346640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写真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67CC899-E638-67F7-F3E9-3E5E0ECEB6FB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15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78082" y="7084277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535482" y="7889842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29DB335-3E8C-8D75-283F-10231B3D6739}"/>
              </a:ext>
            </a:extLst>
          </p:cNvPr>
          <p:cNvSpPr/>
          <p:nvPr/>
        </p:nvSpPr>
        <p:spPr>
          <a:xfrm>
            <a:off x="607281" y="2957010"/>
            <a:ext cx="4491276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角丸四角形 88">
            <a:extLst>
              <a:ext uri="{FF2B5EF4-FFF2-40B4-BE49-F238E27FC236}">
                <a16:creationId xmlns:a16="http://schemas.microsoft.com/office/drawing/2014/main" id="{A2478955-F779-993B-5352-7CD1BF506C76}"/>
              </a:ext>
            </a:extLst>
          </p:cNvPr>
          <p:cNvSpPr/>
          <p:nvPr/>
        </p:nvSpPr>
        <p:spPr>
          <a:xfrm>
            <a:off x="5435698" y="2406810"/>
            <a:ext cx="1800000" cy="1872000"/>
          </a:xfrm>
          <a:prstGeom prst="roundRect">
            <a:avLst>
              <a:gd name="adj" fmla="val 7440"/>
            </a:avLst>
          </a:prstGeom>
          <a:solidFill>
            <a:schemeClr val="bg1"/>
          </a:solidFill>
          <a:ln w="57150">
            <a:solidFill>
              <a:srgbClr val="D4C4D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44000" bIns="0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募集中の求人を見る▼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角丸四角形 88">
            <a:extLst>
              <a:ext uri="{FF2B5EF4-FFF2-40B4-BE49-F238E27FC236}">
                <a16:creationId xmlns:a16="http://schemas.microsoft.com/office/drawing/2014/main" id="{A4FDF0F8-21A2-D2F5-DC34-A7FCF55898F1}"/>
              </a:ext>
            </a:extLst>
          </p:cNvPr>
          <p:cNvSpPr/>
          <p:nvPr/>
        </p:nvSpPr>
        <p:spPr>
          <a:xfrm>
            <a:off x="5422408" y="3779813"/>
            <a:ext cx="1861346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8F355213-2A98-9674-2DFF-DE32BDA44CAF}"/>
              </a:ext>
            </a:extLst>
          </p:cNvPr>
          <p:cNvSpPr txBox="1"/>
          <p:nvPr/>
        </p:nvSpPr>
        <p:spPr>
          <a:xfrm>
            <a:off x="4818128" y="3150181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</p:spTree>
    <p:extLst>
      <p:ext uri="{BB962C8B-B14F-4D97-AF65-F5344CB8AC3E}">
        <p14:creationId xmlns:p14="http://schemas.microsoft.com/office/powerpoint/2010/main" val="1867260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344</Words>
  <PresentationFormat>ユーザー設定</PresentationFormat>
  <Paragraphs>51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