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</p:sldIdLst>
  <p:sldSz cx="7380288" cy="10512425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7E61"/>
    <a:srgbClr val="FF0000"/>
    <a:srgbClr val="FF0066"/>
    <a:srgbClr val="EAF3D7"/>
    <a:srgbClr val="A6C3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1" d="100"/>
          <a:sy n="41" d="100"/>
        </p:scale>
        <p:origin x="13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6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A6C3A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495417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B5C795-D2C7-065B-A20B-97AA9749633B}"/>
              </a:ext>
            </a:extLst>
          </p:cNvPr>
          <p:cNvSpPr txBox="1"/>
          <p:nvPr/>
        </p:nvSpPr>
        <p:spPr>
          <a:xfrm>
            <a:off x="4043299" y="527809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8878890C-192A-EEAD-F88F-31ABAAAEA58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5906" y="754863"/>
            <a:ext cx="1760000" cy="792000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EAF3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290939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-4437647" y="7890887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8BD94248-0BE2-E3DC-DE33-EF8B674EEF9C}"/>
              </a:ext>
            </a:extLst>
          </p:cNvPr>
          <p:cNvSpPr/>
          <p:nvPr/>
        </p:nvSpPr>
        <p:spPr>
          <a:xfrm>
            <a:off x="607281" y="2957010"/>
            <a:ext cx="4491276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3E03B817-2CF1-F70F-1D50-A053A20663DC}"/>
              </a:ext>
            </a:extLst>
          </p:cNvPr>
          <p:cNvSpPr/>
          <p:nvPr/>
        </p:nvSpPr>
        <p:spPr>
          <a:xfrm>
            <a:off x="580377" y="4391846"/>
            <a:ext cx="6239529" cy="62074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8D6AD79-A767-1EA2-AC59-BC92978935E2}"/>
              </a:ext>
            </a:extLst>
          </p:cNvPr>
          <p:cNvSpPr txBox="1"/>
          <p:nvPr/>
        </p:nvSpPr>
        <p:spPr>
          <a:xfrm>
            <a:off x="3646420" y="2537796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C867587-298B-4CA2-E75A-9E5C3B480F5B}"/>
              </a:ext>
            </a:extLst>
          </p:cNvPr>
          <p:cNvSpPr txBox="1"/>
          <p:nvPr/>
        </p:nvSpPr>
        <p:spPr>
          <a:xfrm>
            <a:off x="582058" y="5086367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</a:t>
            </a:r>
          </a:p>
        </p:txBody>
      </p:sp>
      <p:sp>
        <p:nvSpPr>
          <p:cNvPr id="10" name="タイトル 5">
            <a:extLst>
              <a:ext uri="{FF2B5EF4-FFF2-40B4-BE49-F238E27FC236}">
                <a16:creationId xmlns:a16="http://schemas.microsoft.com/office/drawing/2014/main" id="{FBB7DB74-B6E6-4D9B-CF4B-6B1952A881B9}"/>
              </a:ext>
            </a:extLst>
          </p:cNvPr>
          <p:cNvSpPr txBox="1">
            <a:spLocks/>
          </p:cNvSpPr>
          <p:nvPr/>
        </p:nvSpPr>
        <p:spPr>
          <a:xfrm>
            <a:off x="526424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r>
              <a:rPr lang="ja-JP" altLang="en-US" sz="28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18" name="タイトル 5">
            <a:extLst>
              <a:ext uri="{FF2B5EF4-FFF2-40B4-BE49-F238E27FC236}">
                <a16:creationId xmlns:a16="http://schemas.microsoft.com/office/drawing/2014/main" id="{15813398-EB22-82E0-9E33-9AA31049479A}"/>
              </a:ext>
            </a:extLst>
          </p:cNvPr>
          <p:cNvSpPr txBox="1">
            <a:spLocks/>
          </p:cNvSpPr>
          <p:nvPr/>
        </p:nvSpPr>
        <p:spPr>
          <a:xfrm>
            <a:off x="2453213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26F7A71C-3B0C-15B5-A14A-68AE1490BA50}"/>
              </a:ext>
            </a:extLst>
          </p:cNvPr>
          <p:cNvSpPr txBox="1"/>
          <p:nvPr/>
        </p:nvSpPr>
        <p:spPr>
          <a:xfrm>
            <a:off x="5305961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34" name="タイトル 5">
            <a:extLst>
              <a:ext uri="{FF2B5EF4-FFF2-40B4-BE49-F238E27FC236}">
                <a16:creationId xmlns:a16="http://schemas.microsoft.com/office/drawing/2014/main" id="{98A8FFEE-D047-3B25-0AC5-F26CE688EBAE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A8CBC69A-FE6B-A676-EFA1-4B97288425DE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3CE00D95-0791-427D-4B1B-D4C08654724B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B9DDD5B0-C6FF-DAB1-99AC-F61F23D135D1}"/>
              </a:ext>
            </a:extLst>
          </p:cNvPr>
          <p:cNvSpPr txBox="1"/>
          <p:nvPr/>
        </p:nvSpPr>
        <p:spPr>
          <a:xfrm>
            <a:off x="5621595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D08A2BF0-BDD2-0CC4-D79D-EADCAB6102DE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2D2F162C-0FDA-0AD6-9165-C2B07AEB655C}"/>
              </a:ext>
            </a:extLst>
          </p:cNvPr>
          <p:cNvSpPr txBox="1"/>
          <p:nvPr/>
        </p:nvSpPr>
        <p:spPr>
          <a:xfrm>
            <a:off x="-4913773" y="313214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しないでください。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4C249540-FAC9-80EE-7EDA-C74B3FC09247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95301DC2-1BDC-BFC4-6505-847FD1021055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538801" y="6384584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02D2B5B-6B79-63F9-CEE6-B16296D8952B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2F1AE59A-FF74-E296-BE0E-1300CB7B02F0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写真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E7339A18-D07D-F9DB-00CC-5A0C4FA04444}"/>
              </a:ext>
            </a:extLst>
          </p:cNvPr>
          <p:cNvSpPr txBox="1"/>
          <p:nvPr/>
        </p:nvSpPr>
        <p:spPr>
          <a:xfrm>
            <a:off x="607281" y="7890887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607281" y="7166040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  <p:sp>
        <p:nvSpPr>
          <p:cNvPr id="9" name="角丸四角形 88">
            <a:extLst>
              <a:ext uri="{FF2B5EF4-FFF2-40B4-BE49-F238E27FC236}">
                <a16:creationId xmlns:a16="http://schemas.microsoft.com/office/drawing/2014/main" id="{1B2357DA-DFF1-A063-BBC9-4009FA14EBCE}"/>
              </a:ext>
            </a:extLst>
          </p:cNvPr>
          <p:cNvSpPr/>
          <p:nvPr/>
        </p:nvSpPr>
        <p:spPr>
          <a:xfrm>
            <a:off x="5435698" y="2406810"/>
            <a:ext cx="1800000" cy="1872000"/>
          </a:xfrm>
          <a:prstGeom prst="roundRect">
            <a:avLst>
              <a:gd name="adj" fmla="val 7440"/>
            </a:avLst>
          </a:prstGeom>
          <a:solidFill>
            <a:schemeClr val="bg1"/>
          </a:solidFill>
          <a:ln w="57150">
            <a:solidFill>
              <a:srgbClr val="8F7E6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144000" bIns="0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募集中の求人を見る▼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角丸四角形 88">
            <a:extLst>
              <a:ext uri="{FF2B5EF4-FFF2-40B4-BE49-F238E27FC236}">
                <a16:creationId xmlns:a16="http://schemas.microsoft.com/office/drawing/2014/main" id="{1A3D4E41-6AC3-7F19-BAF2-817D522312CE}"/>
              </a:ext>
            </a:extLst>
          </p:cNvPr>
          <p:cNvSpPr/>
          <p:nvPr/>
        </p:nvSpPr>
        <p:spPr>
          <a:xfrm>
            <a:off x="5422408" y="3779813"/>
            <a:ext cx="1861346" cy="452289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○○○○</a:t>
            </a:r>
            <a:r>
              <a:rPr lang="en-US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B1F6F60-49A4-3854-4D29-CC185A199972}"/>
              </a:ext>
            </a:extLst>
          </p:cNvPr>
          <p:cNvSpPr txBox="1"/>
          <p:nvPr/>
        </p:nvSpPr>
        <p:spPr>
          <a:xfrm>
            <a:off x="5176161" y="319489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</p:spTree>
    <p:extLst>
      <p:ext uri="{BB962C8B-B14F-4D97-AF65-F5344CB8AC3E}">
        <p14:creationId xmlns:p14="http://schemas.microsoft.com/office/powerpoint/2010/main" val="1866145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333</Words>
  <PresentationFormat>ユーザー設定</PresentationFormat>
  <Paragraphs>50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