
<file path=[Content_Types].xml><?xml version="1.0" encoding="utf-8"?>
<Types xmlns="http://schemas.openxmlformats.org/package/2006/content-types">
  <Default ContentType="image/x-emf" Extension="emf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changesinfo+xml" PartName="/ppt/changesInfos/changesInfo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6" r:id="rId5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92CA"/>
    <a:srgbClr val="F7C9DD"/>
    <a:srgbClr val="FFF168"/>
    <a:srgbClr val="E699AC"/>
    <a:srgbClr val="FBE3E5"/>
    <a:srgbClr val="387BBC"/>
    <a:srgbClr val="FF99CC"/>
    <a:srgbClr val="FF3399"/>
    <a:srgbClr val="FF66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5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1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changesInfos/changesInfo1.xml" Type="http://schemas.microsoft.com/office/2016/11/relationships/changes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presProps.xml" Type="http://schemas.openxmlformats.org/officeDocument/2006/relationships/presProps"/><Relationship Id="rId7" Target="viewProps.xml" Type="http://schemas.openxmlformats.org/officeDocument/2006/relationships/viewProps"/><Relationship Id="rId8" Target="theme/theme1.xml" Type="http://schemas.openxmlformats.org/officeDocument/2006/relationships/theme"/><Relationship Id="rId9" Target="tableStyles.xml" Type="http://schemas.openxmlformats.org/officeDocument/2006/relationships/tableStyles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宇佐見 公昭(usami-kimiaki)" userId="8392821c-5f89-4b05-b360-92e83c90292c" providerId="ADAL" clId="{82591C95-5615-410C-9888-A21F07786DD3}"/>
    <pc:docChg chg="delSld">
      <pc:chgData name="宇佐見 公昭(usami-kimiaki)" userId="8392821c-5f89-4b05-b360-92e83c90292c" providerId="ADAL" clId="{82591C95-5615-410C-9888-A21F07786DD3}" dt="2025-11-13T06:58:01.602" v="0" actId="2696"/>
      <pc:docMkLst>
        <pc:docMk/>
      </pc:docMkLst>
      <pc:sldChg chg="del">
        <pc:chgData name="宇佐見 公昭(usami-kimiaki)" userId="8392821c-5f89-4b05-b360-92e83c90292c" providerId="ADAL" clId="{82591C95-5615-410C-9888-A21F07786DD3}" dt="2025-11-13T06:58:01.602" v="0" actId="2696"/>
        <pc:sldMkLst>
          <pc:docMk/>
          <pc:sldMk cId="1413777056" sldId="257"/>
        </pc:sldMkLst>
      </pc:sldChg>
    </pc:docChg>
  </pc:docChgLst>
  <pc:docChgLst>
    <pc:chgData name="宇佐見 公昭(usami-kimiaki)" userId="8392821c-5f89-4b05-b360-92e83c90292c" providerId="ADAL" clId="{1E80FD49-2A46-44A3-ABBC-22B6943BBD3B}"/>
    <pc:docChg chg="undo custSel delSld modSld sldOrd">
      <pc:chgData name="宇佐見 公昭(usami-kimiaki)" userId="8392821c-5f89-4b05-b360-92e83c90292c" providerId="ADAL" clId="{1E80FD49-2A46-44A3-ABBC-22B6943BBD3B}" dt="2026-01-23T08:01:51.460" v="677" actId="1036"/>
      <pc:docMkLst>
        <pc:docMk/>
      </pc:docMkLst>
      <pc:sldChg chg="addSp modSp mod">
        <pc:chgData name="宇佐見 公昭(usami-kimiaki)" userId="8392821c-5f89-4b05-b360-92e83c90292c" providerId="ADAL" clId="{1E80FD49-2A46-44A3-ABBC-22B6943BBD3B}" dt="2026-01-23T08:01:41.881" v="657" actId="1038"/>
        <pc:sldMkLst>
          <pc:docMk/>
          <pc:sldMk cId="1944642604" sldId="256"/>
        </pc:sldMkLst>
      </pc:sldChg>
      <pc:sldChg chg="del">
        <pc:chgData name="宇佐見 公昭(usami-kimiaki)" userId="8392821c-5f89-4b05-b360-92e83c90292c" providerId="ADAL" clId="{1E80FD49-2A46-44A3-ABBC-22B6943BBD3B}" dt="2026-01-21T10:24:00.761" v="286" actId="2696"/>
        <pc:sldMkLst>
          <pc:docMk/>
          <pc:sldMk cId="3072010973" sldId="257"/>
        </pc:sldMkLst>
      </pc:sldChg>
      <pc:sldChg chg="addSp modSp del mod ord">
        <pc:chgData name="宇佐見 公昭(usami-kimiaki)" userId="8392821c-5f89-4b05-b360-92e83c90292c" providerId="ADAL" clId="{1E80FD49-2A46-44A3-ABBC-22B6943BBD3B}" dt="2026-01-21T10:41:37.464" v="565" actId="2696"/>
        <pc:sldMkLst>
          <pc:docMk/>
          <pc:sldMk cId="621340904" sldId="258"/>
        </pc:sldMkLst>
      </pc:sldChg>
      <pc:sldChg chg="modSp mod">
        <pc:chgData name="宇佐見 公昭(usami-kimiaki)" userId="8392821c-5f89-4b05-b360-92e83c90292c" providerId="ADAL" clId="{1E80FD49-2A46-44A3-ABBC-22B6943BBD3B}" dt="2026-01-23T08:01:51.460" v="677" actId="1036"/>
        <pc:sldMkLst>
          <pc:docMk/>
          <pc:sldMk cId="2903589737" sldId="259"/>
        </pc:sldMkLst>
      </pc:sldChg>
    </pc:docChg>
  </pc:docChgLst>
  <pc:docChgLst>
    <pc:chgData name="宇佐見 公昭(usami-kimiaki)" userId="8392821c-5f89-4b05-b360-92e83c90292c" providerId="ADAL" clId="{3850F437-0D1E-456C-AF4B-269CF14DE179}"/>
    <pc:docChg chg="undo custSel delSld modSld">
      <pc:chgData name="宇佐見 公昭(usami-kimiaki)" userId="8392821c-5f89-4b05-b360-92e83c90292c" providerId="ADAL" clId="{3850F437-0D1E-456C-AF4B-269CF14DE179}" dt="2025-11-04T01:55:04.624" v="491" actId="1036"/>
      <pc:docMkLst>
        <pc:docMk/>
      </pc:docMkLst>
      <pc:sldChg chg="addSp delSp modSp mod">
        <pc:chgData name="宇佐見 公昭(usami-kimiaki)" userId="8392821c-5f89-4b05-b360-92e83c90292c" providerId="ADAL" clId="{3850F437-0D1E-456C-AF4B-269CF14DE179}" dt="2025-11-04T01:54:39.465" v="490" actId="1036"/>
        <pc:sldMkLst>
          <pc:docMk/>
          <pc:sldMk cId="1944642604" sldId="256"/>
        </pc:sldMkLst>
      </pc:sldChg>
      <pc:sldChg chg="addSp delSp modSp mod">
        <pc:chgData name="宇佐見 公昭(usami-kimiaki)" userId="8392821c-5f89-4b05-b360-92e83c90292c" providerId="ADAL" clId="{3850F437-0D1E-456C-AF4B-269CF14DE179}" dt="2025-11-04T01:55:04.624" v="491" actId="1036"/>
        <pc:sldMkLst>
          <pc:docMk/>
          <pc:sldMk cId="1413777056" sldId="257"/>
        </pc:sldMkLst>
      </pc:sldChg>
      <pc:sldChg chg="modSp del mod">
        <pc:chgData name="宇佐見 公昭(usami-kimiaki)" userId="8392821c-5f89-4b05-b360-92e83c90292c" providerId="ADAL" clId="{3850F437-0D1E-456C-AF4B-269CF14DE179}" dt="2025-11-04T01:53:39.757" v="424" actId="2696"/>
        <pc:sldMkLst>
          <pc:docMk/>
          <pc:sldMk cId="2293819488" sldId="258"/>
        </pc:sldMkLst>
      </pc:sldChg>
      <pc:sldChg chg="del">
        <pc:chgData name="宇佐見 公昭(usami-kimiaki)" userId="8392821c-5f89-4b05-b360-92e83c90292c" providerId="ADAL" clId="{3850F437-0D1E-456C-AF4B-269CF14DE179}" dt="2025-11-04T01:53:39.757" v="424" actId="2696"/>
        <pc:sldMkLst>
          <pc:docMk/>
          <pc:sldMk cId="4239187202" sldId="259"/>
        </pc:sldMkLst>
      </pc:sldChg>
      <pc:sldChg chg="del">
        <pc:chgData name="宇佐見 公昭(usami-kimiaki)" userId="8392821c-5f89-4b05-b360-92e83c90292c" providerId="ADAL" clId="{3850F437-0D1E-456C-AF4B-269CF14DE179}" dt="2025-11-04T01:53:39.757" v="424" actId="2696"/>
        <pc:sldMkLst>
          <pc:docMk/>
          <pc:sldMk cId="850927396" sldId="260"/>
        </pc:sldMkLst>
      </pc:sldChg>
    </pc:docChg>
  </pc:docChgLst>
  <pc:docChgLst>
    <pc:chgData name="宇佐見 公昭(usami-kimiaki)" userId="8392821c-5f89-4b05-b360-92e83c90292c" providerId="ADAL" clId="{E3492378-CA59-402A-8EDB-CD5D7502D029}"/>
    <pc:docChg chg="custSel modSld">
      <pc:chgData name="宇佐見 公昭(usami-kimiaki)" userId="8392821c-5f89-4b05-b360-92e83c90292c" providerId="ADAL" clId="{E3492378-CA59-402A-8EDB-CD5D7502D029}" dt="2025-11-04T02:50:13.481" v="127" actId="1036"/>
      <pc:docMkLst>
        <pc:docMk/>
      </pc:docMkLst>
      <pc:sldChg chg="modSp mod">
        <pc:chgData name="宇佐見 公昭(usami-kimiaki)" userId="8392821c-5f89-4b05-b360-92e83c90292c" providerId="ADAL" clId="{E3492378-CA59-402A-8EDB-CD5D7502D029}" dt="2025-11-04T02:50:13.481" v="127" actId="1036"/>
        <pc:sldMkLst>
          <pc:docMk/>
          <pc:sldMk cId="1413777056" sldId="257"/>
        </pc:sldMkLst>
      </pc:sldChg>
    </pc:docChg>
  </pc:docChgLst>
  <pc:docChgLst>
    <pc:chgData name="宇佐見 公昭(usami-kimiaki)" userId="8392821c-5f89-4b05-b360-92e83c90292c" providerId="ADAL" clId="{2858CB26-DAE3-4DA4-8186-29CE21B013C7}"/>
    <pc:docChg chg="modSld">
      <pc:chgData name="宇佐見 公昭(usami-kimiaki)" userId="8392821c-5f89-4b05-b360-92e83c90292c" providerId="ADAL" clId="{2858CB26-DAE3-4DA4-8186-29CE21B013C7}" dt="2026-01-13T04:49:48.835" v="198"/>
      <pc:docMkLst>
        <pc:docMk/>
      </pc:docMkLst>
      <pc:sldChg chg="modSp mod">
        <pc:chgData name="宇佐見 公昭(usami-kimiaki)" userId="8392821c-5f89-4b05-b360-92e83c90292c" providerId="ADAL" clId="{2858CB26-DAE3-4DA4-8186-29CE21B013C7}" dt="2026-01-13T04:47:57.046" v="10" actId="20577"/>
        <pc:sldMkLst>
          <pc:docMk/>
          <pc:sldMk cId="1944642604" sldId="256"/>
        </pc:sldMkLst>
      </pc:sldChg>
      <pc:sldChg chg="modSp mod">
        <pc:chgData name="宇佐見 公昭(usami-kimiaki)" userId="8392821c-5f89-4b05-b360-92e83c90292c" providerId="ADAL" clId="{2858CB26-DAE3-4DA4-8186-29CE21B013C7}" dt="2026-01-13T04:48:12.865" v="27" actId="20577"/>
        <pc:sldMkLst>
          <pc:docMk/>
          <pc:sldMk cId="3072010973" sldId="257"/>
        </pc:sldMkLst>
      </pc:sldChg>
      <pc:sldChg chg="modSp mod">
        <pc:chgData name="宇佐見 公昭(usami-kimiaki)" userId="8392821c-5f89-4b05-b360-92e83c90292c" providerId="ADAL" clId="{2858CB26-DAE3-4DA4-8186-29CE21B013C7}" dt="2026-01-13T04:49:48.835" v="198"/>
        <pc:sldMkLst>
          <pc:docMk/>
          <pc:sldMk cId="621340904" sldId="258"/>
        </pc:sldMkLst>
      </pc:sldChg>
    </pc:docChg>
  </pc:docChgLst>
  <pc:docChgLst>
    <pc:chgData name="宇佐見 公昭(usami-kimiaki)" userId="8392821c-5f89-4b05-b360-92e83c90292c" providerId="ADAL" clId="{0C19955D-9E76-4CA8-8519-98945298FD85}"/>
    <pc:docChg chg="undo custSel addSld modSld">
      <pc:chgData name="宇佐見 公昭(usami-kimiaki)" userId="8392821c-5f89-4b05-b360-92e83c90292c" providerId="ADAL" clId="{0C19955D-9E76-4CA8-8519-98945298FD85}" dt="2026-02-02T06:21:47.623" v="270" actId="6549"/>
      <pc:docMkLst>
        <pc:docMk/>
      </pc:docMkLst>
      <pc:sldChg chg="addSp modSp mod">
        <pc:chgData name="宇佐見 公昭(usami-kimiaki)" userId="8392821c-5f89-4b05-b360-92e83c90292c" providerId="ADAL" clId="{0C19955D-9E76-4CA8-8519-98945298FD85}" dt="2026-02-02T06:21:43.322" v="265"/>
        <pc:sldMkLst>
          <pc:docMk/>
          <pc:sldMk cId="1944642604" sldId="256"/>
        </pc:sldMkLst>
      </pc:sldChg>
      <pc:sldChg chg="modSp mod">
        <pc:chgData name="宇佐見 公昭(usami-kimiaki)" userId="8392821c-5f89-4b05-b360-92e83c90292c" providerId="ADAL" clId="{0C19955D-9E76-4CA8-8519-98945298FD85}" dt="2026-02-02T06:21:11.254" v="260" actId="20577"/>
        <pc:sldMkLst>
          <pc:docMk/>
          <pc:sldMk cId="2903589737" sldId="259"/>
        </pc:sldMkLst>
      </pc:sldChg>
      <pc:sldChg chg="modSp add mod">
        <pc:chgData name="宇佐見 公昭(usami-kimiaki)" userId="8392821c-5f89-4b05-b360-92e83c90292c" providerId="ADAL" clId="{0C19955D-9E76-4CA8-8519-98945298FD85}" dt="2026-02-02T06:21:47.623" v="270" actId="6549"/>
        <pc:sldMkLst>
          <pc:docMk/>
          <pc:sldMk cId="703031218" sldId="260"/>
        </pc:sldMkLst>
      </pc:sldChg>
    </pc:docChg>
  </pc:docChgLst>
  <pc:docChgLst>
    <pc:chgData name="宇佐見 公昭(usami-kimiaki)" userId="8392821c-5f89-4b05-b360-92e83c90292c" providerId="ADAL" clId="{D79025F3-ED63-40B0-8822-FEFF5DFAB6CA}"/>
    <pc:docChg chg="undo custSel mod addSld delSld modSld">
      <pc:chgData name="宇佐見 公昭(usami-kimiaki)" userId="8392821c-5f89-4b05-b360-92e83c90292c" providerId="ADAL" clId="{D79025F3-ED63-40B0-8822-FEFF5DFAB6CA}" dt="2026-08-13T08:56:41.521" v="3744"/>
      <pc:docMkLst>
        <pc:docMk/>
      </pc:docMkLst>
      <pc:sldChg chg="del">
        <pc:chgData name="宇佐見 公昭(usami-kimiaki)" userId="8392821c-5f89-4b05-b360-92e83c90292c" providerId="ADAL" clId="{D79025F3-ED63-40B0-8822-FEFF5DFAB6CA}" dt="2026-07-27T04:48:52.705" v="3157" actId="2696"/>
        <pc:sldMkLst>
          <pc:docMk/>
          <pc:sldMk cId="1173140645" sldId="262"/>
        </pc:sldMkLst>
      </pc:sldChg>
      <pc:sldChg chg="del">
        <pc:chgData name="宇佐見 公昭(usami-kimiaki)" userId="8392821c-5f89-4b05-b360-92e83c90292c" providerId="ADAL" clId="{D79025F3-ED63-40B0-8822-FEFF5DFAB6CA}" dt="2026-07-27T04:48:52.705" v="3157" actId="2696"/>
        <pc:sldMkLst>
          <pc:docMk/>
          <pc:sldMk cId="885472126" sldId="263"/>
        </pc:sldMkLst>
      </pc:sldChg>
      <pc:sldChg chg="del">
        <pc:chgData name="宇佐見 公昭(usami-kimiaki)" userId="8392821c-5f89-4b05-b360-92e83c90292c" providerId="ADAL" clId="{D79025F3-ED63-40B0-8822-FEFF5DFAB6CA}" dt="2026-07-27T04:48:52.705" v="3157" actId="2696"/>
        <pc:sldMkLst>
          <pc:docMk/>
          <pc:sldMk cId="2302175474" sldId="265"/>
        </pc:sldMkLst>
      </pc:sldChg>
      <pc:sldChg chg="addSp delSp modSp mod">
        <pc:chgData name="宇佐見 公昭(usami-kimiaki)" userId="8392821c-5f89-4b05-b360-92e83c90292c" providerId="ADAL" clId="{D79025F3-ED63-40B0-8822-FEFF5DFAB6CA}" dt="2026-07-31T04:35:19.982" v="3741" actId="14100"/>
        <pc:sldMkLst>
          <pc:docMk/>
          <pc:sldMk cId="1884110977" sldId="266"/>
        </pc:sldMkLst>
        <pc:spChg chg="add mod">
          <ac:chgData name="宇佐見 公昭(usami-kimiaki)" userId="8392821c-5f89-4b05-b360-92e83c90292c" providerId="ADAL" clId="{D79025F3-ED63-40B0-8822-FEFF5DFAB6CA}" dt="2026-07-27T04:21:18.181" v="1958" actId="1037"/>
          <ac:spMkLst>
            <pc:docMk/>
            <pc:sldMk cId="1884110977" sldId="266"/>
            <ac:spMk id="2" creationId="{8F5856B0-5C22-E0B7-7141-E5E105196C74}"/>
          </ac:spMkLst>
        </pc:spChg>
        <pc:spChg chg="mod topLvl">
          <ac:chgData name="宇佐見 公昭(usami-kimiaki)" userId="8392821c-5f89-4b05-b360-92e83c90292c" providerId="ADAL" clId="{D79025F3-ED63-40B0-8822-FEFF5DFAB6CA}" dt="2026-07-27T04:20:01.345" v="1925" actId="1035"/>
          <ac:spMkLst>
            <pc:docMk/>
            <pc:sldMk cId="1884110977" sldId="266"/>
            <ac:spMk id="8" creationId="{9CBF4759-215C-DE7B-1C2A-9751BC4B5CB3}"/>
          </ac:spMkLst>
        </pc:spChg>
        <pc:spChg chg="mod">
          <ac:chgData name="宇佐見 公昭(usami-kimiaki)" userId="8392821c-5f89-4b05-b360-92e83c90292c" providerId="ADAL" clId="{D79025F3-ED63-40B0-8822-FEFF5DFAB6CA}" dt="2026-07-27T04:01:28.050" v="1150" actId="14100"/>
          <ac:spMkLst>
            <pc:docMk/>
            <pc:sldMk cId="1884110977" sldId="266"/>
            <ac:spMk id="10" creationId="{1FA22391-224A-136B-E463-1850E2665D0E}"/>
          </ac:spMkLst>
        </pc:spChg>
        <pc:spChg chg="mod">
          <ac:chgData name="宇佐見 公昭(usami-kimiaki)" userId="8392821c-5f89-4b05-b360-92e83c90292c" providerId="ADAL" clId="{D79025F3-ED63-40B0-8822-FEFF5DFAB6CA}" dt="2026-07-27T04:01:19.089" v="1147" actId="20577"/>
          <ac:spMkLst>
            <pc:docMk/>
            <pc:sldMk cId="1884110977" sldId="266"/>
            <ac:spMk id="11" creationId="{A1CE4335-C56A-5054-00D2-F4D1C1E0840A}"/>
          </ac:spMkLst>
        </pc:spChg>
        <pc:spChg chg="mod">
          <ac:chgData name="宇佐見 公昭(usami-kimiaki)" userId="8392821c-5f89-4b05-b360-92e83c90292c" providerId="ADAL" clId="{D79025F3-ED63-40B0-8822-FEFF5DFAB6CA}" dt="2026-07-27T04:21:22.536" v="1960" actId="1037"/>
          <ac:spMkLst>
            <pc:docMk/>
            <pc:sldMk cId="1884110977" sldId="266"/>
            <ac:spMk id="13" creationId="{505E5327-9FA4-C97A-B326-BF2397A9A894}"/>
          </ac:spMkLst>
        </pc:spChg>
        <pc:spChg chg="mod">
          <ac:chgData name="宇佐見 公昭(usami-kimiaki)" userId="8392821c-5f89-4b05-b360-92e83c90292c" providerId="ADAL" clId="{D79025F3-ED63-40B0-8822-FEFF5DFAB6CA}" dt="2026-07-27T04:04:26.569" v="1268" actId="1036"/>
          <ac:spMkLst>
            <pc:docMk/>
            <pc:sldMk cId="1884110977" sldId="266"/>
            <ac:spMk id="18" creationId="{5EAA1EC1-BD70-865F-7493-F1AEEDD09492}"/>
          </ac:spMkLst>
        </pc:spChg>
        <pc:spChg chg="mod">
          <ac:chgData name="宇佐見 公昭(usami-kimiaki)" userId="8392821c-5f89-4b05-b360-92e83c90292c" providerId="ADAL" clId="{D79025F3-ED63-40B0-8822-FEFF5DFAB6CA}" dt="2026-07-31T04:35:19.982" v="3741" actId="14100"/>
          <ac:spMkLst>
            <pc:docMk/>
            <pc:sldMk cId="1884110977" sldId="266"/>
            <ac:spMk id="26" creationId="{E6418CC5-F243-859D-DD34-CC786A7AA6AD}"/>
          </ac:spMkLst>
        </pc:spChg>
        <pc:spChg chg="mod">
          <ac:chgData name="宇佐見 公昭(usami-kimiaki)" userId="8392821c-5f89-4b05-b360-92e83c90292c" providerId="ADAL" clId="{D79025F3-ED63-40B0-8822-FEFF5DFAB6CA}" dt="2026-07-27T03:01:24.403" v="31" actId="6549"/>
          <ac:spMkLst>
            <pc:docMk/>
            <pc:sldMk cId="1884110977" sldId="266"/>
            <ac:spMk id="27" creationId="{5DA9C270-869E-44F8-478F-4D4930C3CEDE}"/>
          </ac:spMkLst>
        </pc:spChg>
        <pc:spChg chg="mod">
          <ac:chgData name="宇佐見 公昭(usami-kimiaki)" userId="8392821c-5f89-4b05-b360-92e83c90292c" providerId="ADAL" clId="{D79025F3-ED63-40B0-8822-FEFF5DFAB6CA}" dt="2026-07-27T04:05:14.931" v="1337" actId="1038"/>
          <ac:spMkLst>
            <pc:docMk/>
            <pc:sldMk cId="1884110977" sldId="266"/>
            <ac:spMk id="31" creationId="{85BAFA19-6B9C-F7A1-3E84-8B7BAF23681B}"/>
          </ac:spMkLst>
        </pc:spChg>
        <pc:spChg chg="mod">
          <ac:chgData name="宇佐見 公昭(usami-kimiaki)" userId="8392821c-5f89-4b05-b360-92e83c90292c" providerId="ADAL" clId="{D79025F3-ED63-40B0-8822-FEFF5DFAB6CA}" dt="2026-07-27T04:05:02.537" v="1319" actId="1036"/>
          <ac:spMkLst>
            <pc:docMk/>
            <pc:sldMk cId="1884110977" sldId="266"/>
            <ac:spMk id="32" creationId="{7E3E3E3C-500B-0628-F253-29636DA87146}"/>
          </ac:spMkLst>
        </pc:spChg>
        <pc:spChg chg="mod">
          <ac:chgData name="宇佐見 公昭(usami-kimiaki)" userId="8392821c-5f89-4b05-b360-92e83c90292c" providerId="ADAL" clId="{D79025F3-ED63-40B0-8822-FEFF5DFAB6CA}" dt="2026-07-27T04:04:54.621" v="1296" actId="1035"/>
          <ac:spMkLst>
            <pc:docMk/>
            <pc:sldMk cId="1884110977" sldId="266"/>
            <ac:spMk id="33" creationId="{722D9289-843A-CD28-0ED1-5E5B0EE41B63}"/>
          </ac:spMkLst>
        </pc:spChg>
        <pc:spChg chg="mod">
          <ac:chgData name="宇佐見 公昭(usami-kimiaki)" userId="8392821c-5f89-4b05-b360-92e83c90292c" providerId="ADAL" clId="{D79025F3-ED63-40B0-8822-FEFF5DFAB6CA}" dt="2026-07-27T04:04:42.882" v="1276" actId="1037"/>
          <ac:spMkLst>
            <pc:docMk/>
            <pc:sldMk cId="1884110977" sldId="266"/>
            <ac:spMk id="36" creationId="{B4FC79A0-F2C2-5987-779B-F6A2F3677D33}"/>
          </ac:spMkLst>
        </pc:spChg>
        <pc:graphicFrameChg chg="add mod modGraphic">
          <ac:chgData name="宇佐見 公昭(usami-kimiaki)" userId="8392821c-5f89-4b05-b360-92e83c90292c" providerId="ADAL" clId="{D79025F3-ED63-40B0-8822-FEFF5DFAB6CA}" dt="2026-07-27T06:20:27.987" v="3686" actId="6549"/>
          <ac:graphicFrameMkLst>
            <pc:docMk/>
            <pc:sldMk cId="1884110977" sldId="266"/>
            <ac:graphicFrameMk id="3" creationId="{8CBEE862-2661-5310-3B2F-82E6C71D6B6F}"/>
          </ac:graphicFrameMkLst>
        </pc:graphicFrameChg>
        <pc:graphicFrameChg chg="mod modGraphic">
          <ac:chgData name="宇佐見 公昭(usami-kimiaki)" userId="8392821c-5f89-4b05-b360-92e83c90292c" providerId="ADAL" clId="{D79025F3-ED63-40B0-8822-FEFF5DFAB6CA}" dt="2026-07-27T06:21:45.865" v="3740" actId="20577"/>
          <ac:graphicFrameMkLst>
            <pc:docMk/>
            <pc:sldMk cId="1884110977" sldId="266"/>
            <ac:graphicFrameMk id="16" creationId="{6251BCD4-D35E-C3C6-7C32-34056C133F22}"/>
          </ac:graphicFrameMkLst>
        </pc:graphicFrameChg>
      </pc:sldChg>
      <pc:sldChg chg="del">
        <pc:chgData name="宇佐見 公昭(usami-kimiaki)" userId="8392821c-5f89-4b05-b360-92e83c90292c" providerId="ADAL" clId="{D79025F3-ED63-40B0-8822-FEFF5DFAB6CA}" dt="2026-07-27T04:22:12.992" v="1965" actId="2696"/>
        <pc:sldMkLst>
          <pc:docMk/>
          <pc:sldMk cId="12158137" sldId="267"/>
        </pc:sldMkLst>
      </pc:sldChg>
      <pc:sldChg chg="addSp delSp modSp add del mod">
        <pc:chgData name="宇佐見 公昭(usami-kimiaki)" userId="8392821c-5f89-4b05-b360-92e83c90292c" providerId="ADAL" clId="{D79025F3-ED63-40B0-8822-FEFF5DFAB6CA}" dt="2026-07-31T04:38:40.826" v="3742" actId="2696"/>
        <pc:sldMkLst>
          <pc:docMk/>
          <pc:sldMk cId="2117907094" sldId="267"/>
        </pc:sldMkLst>
      </pc:sldChg>
      <pc:sldChg chg="modSp add del mod">
        <pc:chgData name="宇佐見 公昭(usami-kimiaki)" userId="8392821c-5f89-4b05-b360-92e83c90292c" providerId="ADAL" clId="{D79025F3-ED63-40B0-8822-FEFF5DFAB6CA}" dt="2026-07-27T04:24:09.912" v="1968" actId="2696"/>
        <pc:sldMkLst>
          <pc:docMk/>
          <pc:sldMk cId="3823698372" sldId="267"/>
        </pc:sldMkLst>
      </pc:sldChg>
      <pc:sldChg chg="delSp modSp add del mod">
        <pc:chgData name="宇佐見 公昭(usami-kimiaki)" userId="8392821c-5f89-4b05-b360-92e83c90292c" providerId="ADAL" clId="{D79025F3-ED63-40B0-8822-FEFF5DFAB6CA}" dt="2026-07-31T04:38:40.826" v="3742" actId="2696"/>
        <pc:sldMkLst>
          <pc:docMk/>
          <pc:sldMk cId="570668527" sldId="268"/>
        </pc:sldMkLst>
      </pc:sldChg>
      <pc:sldChg chg="addSp delSp modSp add del mod">
        <pc:chgData name="宇佐見 公昭(usami-kimiaki)" userId="8392821c-5f89-4b05-b360-92e83c90292c" providerId="ADAL" clId="{D79025F3-ED63-40B0-8822-FEFF5DFAB6CA}" dt="2026-07-27T04:48:36.349" v="3156" actId="2696"/>
        <pc:sldMkLst>
          <pc:docMk/>
          <pc:sldMk cId="252174689" sldId="269"/>
        </pc:sldMkLst>
      </pc:sldChg>
      <pc:sldChg chg="delSp modSp add del mod">
        <pc:chgData name="宇佐見 公昭(usami-kimiaki)" userId="8392821c-5f89-4b05-b360-92e83c90292c" providerId="ADAL" clId="{D79025F3-ED63-40B0-8822-FEFF5DFAB6CA}" dt="2026-07-31T04:38:40.826" v="3742" actId="2696"/>
        <pc:sldMkLst>
          <pc:docMk/>
          <pc:sldMk cId="3052753869" sldId="270"/>
        </pc:sldMkLst>
      </pc:sldChg>
      <pc:sldChg chg="addSp delSp modSp add del mod">
        <pc:chgData name="宇佐見 公昭(usami-kimiaki)" userId="8392821c-5f89-4b05-b360-92e83c90292c" providerId="ADAL" clId="{D79025F3-ED63-40B0-8822-FEFF5DFAB6CA}" dt="2026-07-31T04:38:40.826" v="3742" actId="2696"/>
        <pc:sldMkLst>
          <pc:docMk/>
          <pc:sldMk cId="605349746" sldId="271"/>
        </pc:sldMkLst>
      </pc:sldChg>
    </pc:docChg>
  </pc:docChgLst>
  <pc:docChgLst>
    <pc:chgData name="山田理紗子" userId="d2e57dc3-186c-444c-bc56-3209707ddf29" providerId="ADAL" clId="{5AAA8741-ED3E-4828-A589-02E738653C58}"/>
    <pc:docChg chg="modSld">
      <pc:chgData name="山田理紗子" userId="d2e57dc3-186c-444c-bc56-3209707ddf29" providerId="ADAL" clId="{5AAA8741-ED3E-4828-A589-02E738653C58}" dt="2026-07-23T05:12:05.670" v="78" actId="404"/>
      <pc:docMkLst>
        <pc:docMk/>
      </pc:docMkLst>
      <pc:sldChg chg="modSp mod">
        <pc:chgData name="山田理紗子" userId="d2e57dc3-186c-444c-bc56-3209707ddf29" providerId="ADAL" clId="{5AAA8741-ED3E-4828-A589-02E738653C58}" dt="2026-07-23T05:12:05.670" v="78" actId="404"/>
        <pc:sldMkLst>
          <pc:docMk/>
          <pc:sldMk cId="1884110977" sldId="266"/>
        </pc:sldMkLst>
        <pc:graphicFrameChg chg="mod modGraphic">
          <ac:chgData name="山田理紗子" userId="d2e57dc3-186c-444c-bc56-3209707ddf29" providerId="ADAL" clId="{5AAA8741-ED3E-4828-A589-02E738653C58}" dt="2026-07-23T05:12:05.670" v="78" actId="404"/>
          <ac:graphicFrameMkLst>
            <pc:docMk/>
            <pc:sldMk cId="1884110977" sldId="266"/>
            <ac:graphicFrameMk id="16" creationId="{6251BCD4-D35E-C3C6-7C32-34056C133F22}"/>
          </ac:graphicFrameMkLst>
        </pc:graphicFrameChg>
      </pc:sldChg>
    </pc:docChg>
  </pc:docChgLst>
  <pc:docChgLst>
    <pc:chgData name="宇佐見 公昭(usami-kimiaki)" userId="8392821c-5f89-4b05-b360-92e83c90292c" providerId="ADAL" clId="{DB370710-187E-45F3-AFDE-DD4FB20992FA}"/>
    <pc:docChg chg="mod">
      <pc:chgData name="宇佐見 公昭(usami-kimiaki)" userId="8392821c-5f89-4b05-b360-92e83c90292c" providerId="ADAL" clId="{DB370710-187E-45F3-AFDE-DD4FB20992FA}" dt="2026-02-02T23:42:16.487" v="0"/>
      <pc:docMkLst>
        <pc:docMk/>
      </pc:docMkLst>
    </pc:docChg>
  </pc:docChgLst>
</pc:chgInfo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32C1-63B4-4180-8BD5-47C20827B8AB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02915-85CB-434F-8DB4-1C7DAE7EFA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6832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32C1-63B4-4180-8BD5-47C20827B8AB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02915-85CB-434F-8DB4-1C7DAE7EFA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1403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32C1-63B4-4180-8BD5-47C20827B8AB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02915-85CB-434F-8DB4-1C7DAE7EFA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8636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32C1-63B4-4180-8BD5-47C20827B8AB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02915-85CB-434F-8DB4-1C7DAE7EFA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2319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32C1-63B4-4180-8BD5-47C20827B8AB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02915-85CB-434F-8DB4-1C7DAE7EFA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294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32C1-63B4-4180-8BD5-47C20827B8AB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02915-85CB-434F-8DB4-1C7DAE7EFA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8146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32C1-63B4-4180-8BD5-47C20827B8AB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02915-85CB-434F-8DB4-1C7DAE7EFA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9327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32C1-63B4-4180-8BD5-47C20827B8AB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02915-85CB-434F-8DB4-1C7DAE7EFA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7100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32C1-63B4-4180-8BD5-47C20827B8AB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02915-85CB-434F-8DB4-1C7DAE7EFA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1776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32C1-63B4-4180-8BD5-47C20827B8AB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02915-85CB-434F-8DB4-1C7DAE7EFA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0604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32C1-63B4-4180-8BD5-47C20827B8AB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02915-85CB-434F-8DB4-1C7DAE7EFA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0446619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632C1-63B4-4180-8BD5-47C20827B8AB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02915-85CB-434F-8DB4-1C7DAE7EFA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9265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png" Type="http://schemas.openxmlformats.org/officeDocument/2006/relationships/image"/><Relationship Id="rId3" Target="../media/image2.emf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5FF2A-9528-1756-F375-396A250BC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">
            <a:extLst>
              <a:ext uri="{FF2B5EF4-FFF2-40B4-BE49-F238E27FC236}">
                <a16:creationId xmlns:a16="http://schemas.microsoft.com/office/drawing/2014/main" id="{232F5ED2-B275-5E4D-A4D5-1F811E62073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-4717757" y="41273"/>
            <a:ext cx="4572000" cy="3540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ja-JP" altLang="en-US" sz="3600" kern="10" spc="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ハローワーク、関連施設の</a:t>
            </a:r>
          </a:p>
        </p:txBody>
      </p:sp>
      <p:sp>
        <p:nvSpPr>
          <p:cNvPr id="5" name="WordArt 3">
            <a:extLst>
              <a:ext uri="{FF2B5EF4-FFF2-40B4-BE49-F238E27FC236}">
                <a16:creationId xmlns:a16="http://schemas.microsoft.com/office/drawing/2014/main" id="{AD03B66E-6862-19D0-56FE-B7D3ABE1269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-4717757" y="528641"/>
            <a:ext cx="3200400" cy="7810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ja-JP" altLang="en-US" sz="3600" kern="10" spc="0" dirty="0">
                <a:ln w="38100">
                  <a:solidFill>
                    <a:srgbClr val="0070C0"/>
                  </a:solidFill>
                  <a:round/>
                  <a:headEnd/>
                  <a:tailEnd/>
                </a:ln>
                <a:solidFill>
                  <a:srgbClr val="92CDDC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臨時閉庁</a:t>
            </a:r>
          </a:p>
        </p:txBody>
      </p:sp>
      <p:sp>
        <p:nvSpPr>
          <p:cNvPr id="6" name="WordArt 4">
            <a:extLst>
              <a:ext uri="{FF2B5EF4-FFF2-40B4-BE49-F238E27FC236}">
                <a16:creationId xmlns:a16="http://schemas.microsoft.com/office/drawing/2014/main" id="{D3953A8A-BA21-778C-D50D-32D2004D327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-3237392" y="1421519"/>
            <a:ext cx="2971800" cy="6000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ja-JP" altLang="en-US" sz="3200" kern="10" spc="0" dirty="0">
                <a:ln w="38100">
                  <a:solidFill>
                    <a:srgbClr val="0066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のお知らせ</a:t>
            </a: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1FA22391-224A-136B-E463-1850E2665D0E}"/>
              </a:ext>
            </a:extLst>
          </p:cNvPr>
          <p:cNvSpPr/>
          <p:nvPr/>
        </p:nvSpPr>
        <p:spPr>
          <a:xfrm>
            <a:off x="317497" y="1728017"/>
            <a:ext cx="6223006" cy="1000125"/>
          </a:xfrm>
          <a:prstGeom prst="roundRect">
            <a:avLst>
              <a:gd name="adj" fmla="val 18928"/>
            </a:avLst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11" name="テキスト ボックス 3">
            <a:extLst>
              <a:ext uri="{FF2B5EF4-FFF2-40B4-BE49-F238E27FC236}">
                <a16:creationId xmlns:a16="http://schemas.microsoft.com/office/drawing/2014/main" id="{A1CE4335-C56A-5054-00D2-F4D1C1E08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357" y="1782381"/>
            <a:ext cx="6396146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pPr algn="just">
              <a:lnSpc>
                <a:spcPts val="1600"/>
              </a:lnSpc>
              <a:spcAft>
                <a:spcPts val="0"/>
              </a:spcAft>
            </a:pPr>
            <a:r>
              <a:rPr lang="ja-JP" sz="1400" kern="100" dirty="0">
                <a:effectLst/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　</a:t>
            </a:r>
            <a:r>
              <a:rPr lang="ja-JP" sz="1300" kern="100" dirty="0">
                <a:effectLst/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rPr>
              <a:t>日頃からハローワークをご利用いただき、ありがとうございます。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indent="165100" algn="just">
              <a:lnSpc>
                <a:spcPts val="1800"/>
              </a:lnSpc>
              <a:spcAft>
                <a:spcPts val="0"/>
              </a:spcAft>
            </a:pPr>
            <a:r>
              <a:rPr lang="ja-JP" sz="1300" kern="100" dirty="0">
                <a:effectLst/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システムメンテナンスのため、下記の大阪府内ハローワーク</a:t>
            </a:r>
            <a:r>
              <a:rPr lang="ja-JP" altLang="en-US" sz="1300" kern="100" dirty="0">
                <a:effectLst/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、関連施設に</a:t>
            </a:r>
            <a:r>
              <a:rPr lang="ja-JP" altLang="en-US" sz="1300" kern="100" dirty="0"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ついて</a:t>
            </a:r>
            <a:endParaRPr lang="en-US" altLang="ja-JP" sz="1300" kern="100" dirty="0">
              <a:latin typeface="Century" panose="02040604050505020304" pitchFamily="18" charset="0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  <a:p>
            <a:pPr indent="165100" algn="just">
              <a:lnSpc>
                <a:spcPts val="1800"/>
              </a:lnSpc>
              <a:spcAft>
                <a:spcPts val="0"/>
              </a:spcAft>
            </a:pPr>
            <a:r>
              <a:rPr lang="ja-JP" altLang="en-US" sz="1300" kern="100" dirty="0">
                <a:effectLst/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rPr>
              <a:t>臨時閉庁および開庁時間の短縮を</a:t>
            </a:r>
            <a:r>
              <a:rPr lang="ja-JP" sz="1300" kern="100" dirty="0">
                <a:effectLst/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させて</a:t>
            </a:r>
            <a:r>
              <a:rPr lang="ja-JP" altLang="en-US" sz="1300" kern="100" dirty="0">
                <a:effectLst/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いただ</a:t>
            </a:r>
            <a:r>
              <a:rPr lang="ja-JP" sz="1300" kern="100" dirty="0">
                <a:effectLst/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きます。皆さまには大変ご迷惑</a:t>
            </a:r>
            <a:r>
              <a:rPr lang="ja-JP" altLang="en-US" sz="1300" kern="100" dirty="0">
                <a:effectLst/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を</a:t>
            </a:r>
            <a:endParaRPr lang="en-US" altLang="ja-JP" sz="1300" kern="100" dirty="0">
              <a:effectLst/>
              <a:latin typeface="Century" panose="02040604050505020304" pitchFamily="18" charset="0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  <a:p>
            <a:pPr indent="165100" algn="just">
              <a:lnSpc>
                <a:spcPts val="1800"/>
              </a:lnSpc>
              <a:spcAft>
                <a:spcPts val="0"/>
              </a:spcAft>
            </a:pPr>
            <a:r>
              <a:rPr lang="ja-JP" sz="1300" kern="100" dirty="0">
                <a:effectLst/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おかけいたしますが、ご理解いただきますようお願いいたします。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2" name="WordArt 5">
            <a:extLst>
              <a:ext uri="{FF2B5EF4-FFF2-40B4-BE49-F238E27FC236}">
                <a16:creationId xmlns:a16="http://schemas.microsoft.com/office/drawing/2014/main" id="{4159BB99-1752-0300-60D2-DCE2EADD233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-4735923" y="2172996"/>
            <a:ext cx="4114800" cy="27463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ja-JP" altLang="en-US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◆臨時閉庁ハローワーク、関連施設　一覧◆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05E5327-9FA4-C97A-B326-BF2397A9A894}"/>
              </a:ext>
            </a:extLst>
          </p:cNvPr>
          <p:cNvSpPr txBox="1">
            <a:spLocks/>
          </p:cNvSpPr>
          <p:nvPr/>
        </p:nvSpPr>
        <p:spPr>
          <a:xfrm>
            <a:off x="220555" y="2786008"/>
            <a:ext cx="5343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5292CA"/>
                </a:solidFill>
              </a:rPr>
              <a:t>◆臨時閉庁を行うハローワーク、関連施設</a:t>
            </a:r>
          </a:p>
        </p:txBody>
      </p:sp>
      <p:sp>
        <p:nvSpPr>
          <p:cNvPr id="17" name="角丸四角形 16">
            <a:extLst>
              <a:ext uri="{FF2B5EF4-FFF2-40B4-BE49-F238E27FC236}">
                <a16:creationId xmlns:a16="http://schemas.microsoft.com/office/drawing/2014/main" id="{91D8151F-7726-4191-3DAD-FD01D96CE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4630" y="9404956"/>
            <a:ext cx="7065778" cy="437515"/>
          </a:xfrm>
          <a:prstGeom prst="roundRect">
            <a:avLst>
              <a:gd name="adj" fmla="val 16667"/>
            </a:avLst>
          </a:prstGeom>
          <a:solidFill>
            <a:srgbClr val="F7C9DD"/>
          </a:solidFill>
          <a:ln>
            <a:noFill/>
          </a:ln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F88E0723-8C5C-1EAD-B5B1-611B829EAB1F}"/>
              </a:ext>
            </a:extLst>
          </p:cNvPr>
          <p:cNvSpPr/>
          <p:nvPr/>
        </p:nvSpPr>
        <p:spPr>
          <a:xfrm>
            <a:off x="-2902687" y="4572000"/>
            <a:ext cx="350874" cy="754912"/>
          </a:xfrm>
          <a:prstGeom prst="roundRect">
            <a:avLst>
              <a:gd name="adj" fmla="val 50000"/>
            </a:avLst>
          </a:prstGeom>
          <a:solidFill>
            <a:srgbClr val="5292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角丸四角形 20">
            <a:extLst>
              <a:ext uri="{FF2B5EF4-FFF2-40B4-BE49-F238E27FC236}">
                <a16:creationId xmlns:a16="http://schemas.microsoft.com/office/drawing/2014/main" id="{DDCC957C-D1C1-EE79-D858-191A04329D1C}"/>
              </a:ext>
            </a:extLst>
          </p:cNvPr>
          <p:cNvSpPr/>
          <p:nvPr/>
        </p:nvSpPr>
        <p:spPr>
          <a:xfrm>
            <a:off x="-2474286" y="4572000"/>
            <a:ext cx="350874" cy="754912"/>
          </a:xfrm>
          <a:prstGeom prst="roundRect">
            <a:avLst>
              <a:gd name="adj" fmla="val 50000"/>
            </a:avLst>
          </a:prstGeom>
          <a:solidFill>
            <a:srgbClr val="FFF1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角丸四角形 21">
            <a:extLst>
              <a:ext uri="{FF2B5EF4-FFF2-40B4-BE49-F238E27FC236}">
                <a16:creationId xmlns:a16="http://schemas.microsoft.com/office/drawing/2014/main" id="{4AAA3500-16A7-203C-960B-D5E7A24F2C76}"/>
              </a:ext>
            </a:extLst>
          </p:cNvPr>
          <p:cNvSpPr/>
          <p:nvPr/>
        </p:nvSpPr>
        <p:spPr>
          <a:xfrm>
            <a:off x="-2064270" y="4572000"/>
            <a:ext cx="350874" cy="754912"/>
          </a:xfrm>
          <a:prstGeom prst="roundRect">
            <a:avLst>
              <a:gd name="adj" fmla="val 50000"/>
            </a:avLst>
          </a:prstGeom>
          <a:solidFill>
            <a:srgbClr val="F7C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1CAA5AF5-A90D-AFA7-0448-42B6E4583C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90" y="9352976"/>
            <a:ext cx="2163415" cy="553024"/>
          </a:xfrm>
          <a:prstGeom prst="rect">
            <a:avLst/>
          </a:prstGeom>
        </p:spPr>
      </p:pic>
      <p:sp>
        <p:nvSpPr>
          <p:cNvPr id="24" name="テキスト ボックス 13">
            <a:extLst>
              <a:ext uri="{FF2B5EF4-FFF2-40B4-BE49-F238E27FC236}">
                <a16:creationId xmlns:a16="http://schemas.microsoft.com/office/drawing/2014/main" id="{2C740228-F688-F0AA-3A9A-A6A41CC14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585305" y="6535681"/>
            <a:ext cx="4695826" cy="39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1" i="0" u="none" strike="noStrike" kern="0" cap="none" spc="0" normalizeH="0" baseline="0" noProof="0" dirty="0">
                <a:ln w="3175" cap="rnd" cmpd="sng" algn="ctr">
                  <a:noFill/>
                  <a:prstDash val="solid"/>
                  <a:bevel/>
                </a:ln>
                <a:solidFill>
                  <a:prstClr val="black"/>
                </a:solidFill>
                <a:effectLst/>
                <a:uLnTx/>
                <a:uFillTx/>
                <a:latin typeface="Century" panose="020406040505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・</a:t>
            </a:r>
            <a:r>
              <a:rPr lang="ja-JP" altLang="en-US" sz="2400" b="1" kern="0" dirty="0">
                <a:ln w="3175" cap="rnd" cmpd="sng" algn="ctr">
                  <a:noFill/>
                  <a:prstDash val="solid"/>
                  <a:bevel/>
                </a:ln>
                <a:solidFill>
                  <a:prstClr val="black"/>
                </a:solidFill>
                <a:latin typeface="Century" panose="020406040505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 </a:t>
            </a:r>
            <a:r>
              <a:rPr kumimoji="0" lang="ja-JP" altLang="en-US" sz="2400" b="1" i="0" u="none" strike="noStrike" kern="0" cap="none" spc="0" normalizeH="0" baseline="0" noProof="0" dirty="0">
                <a:ln w="3175" cap="rnd" cmpd="sng" algn="ctr">
                  <a:noFill/>
                  <a:prstDash val="solid"/>
                  <a:bevel/>
                </a:ln>
                <a:solidFill>
                  <a:prstClr val="black"/>
                </a:solidFill>
                <a:effectLst/>
                <a:uLnTx/>
                <a:uFillTx/>
                <a:latin typeface="Century" panose="020406040505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大阪労働局</a:t>
            </a:r>
            <a:r>
              <a:rPr lang="ja-JP" altLang="en-US" sz="2400" b="1" kern="0" dirty="0">
                <a:ln w="3175" cap="rnd" cmpd="sng" algn="ctr">
                  <a:noFill/>
                  <a:prstDash val="solid"/>
                  <a:bevel/>
                </a:ln>
                <a:solidFill>
                  <a:prstClr val="black"/>
                </a:solidFill>
                <a:latin typeface="Century" panose="020406040505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 </a:t>
            </a:r>
            <a:r>
              <a:rPr kumimoji="0" lang="ja-JP" altLang="en-US" sz="2400" b="1" i="0" u="none" strike="noStrike" kern="0" cap="none" spc="0" normalizeH="0" baseline="0" noProof="0" dirty="0">
                <a:ln w="3175" cap="rnd" cmpd="sng" algn="ctr">
                  <a:noFill/>
                  <a:prstDash val="solid"/>
                  <a:bevel/>
                </a:ln>
                <a:solidFill>
                  <a:prstClr val="black"/>
                </a:solidFill>
                <a:effectLst/>
                <a:uLnTx/>
                <a:uFillTx/>
                <a:latin typeface="Century" panose="020406040505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・</a:t>
            </a:r>
            <a:r>
              <a:rPr kumimoji="0" lang="ja-JP" altLang="en-US" sz="2400" b="1" i="0" u="none" strike="noStrike" kern="0" cap="none" spc="0" normalizeH="0" noProof="0" dirty="0">
                <a:ln w="3175" cap="rnd" cmpd="sng" algn="ctr">
                  <a:noFill/>
                  <a:prstDash val="solid"/>
                  <a:bevel/>
                </a:ln>
                <a:solidFill>
                  <a:prstClr val="black"/>
                </a:solidFill>
                <a:effectLst/>
                <a:uLnTx/>
                <a:uFillTx/>
                <a:latin typeface="Century" panose="020406040505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 </a:t>
            </a:r>
            <a:r>
              <a:rPr kumimoji="0" lang="ja-JP" altLang="en-US" sz="2400" b="1" i="0" u="none" strike="noStrike" kern="0" cap="none" spc="0" normalizeH="0" baseline="0" noProof="0" dirty="0">
                <a:ln w="3175" cap="rnd" cmpd="sng" algn="ctr">
                  <a:noFill/>
                  <a:prstDash val="solid"/>
                  <a:bevel/>
                </a:ln>
                <a:solidFill>
                  <a:prstClr val="black"/>
                </a:solidFill>
                <a:effectLst/>
                <a:uLnTx/>
                <a:uFillTx/>
                <a:latin typeface="Century" panose="020406040505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ハローワーク</a:t>
            </a:r>
            <a:endParaRPr kumimoji="0" lang="ja-JP" altLang="en-US" sz="1050" b="0" i="0" u="none" strike="noStrike" kern="100" cap="none" spc="0" normalizeH="0" baseline="0" noProof="0" dirty="0">
              <a:ln w="3175" cap="rnd" cmpd="sng" algn="ctr">
                <a:noFill/>
                <a:prstDash val="solid"/>
                <a:bevel/>
              </a:ln>
              <a:solidFill>
                <a:prstClr val="black"/>
              </a:solidFill>
              <a:effectLst/>
              <a:uLnTx/>
              <a:uFillTx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EE671493-30EC-5326-AC8D-1953D23130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502" y="9307957"/>
            <a:ext cx="4758261" cy="710620"/>
          </a:xfrm>
          <a:prstGeom prst="rect">
            <a:avLst/>
          </a:prstGeom>
        </p:spPr>
      </p:pic>
      <p:sp>
        <p:nvSpPr>
          <p:cNvPr id="26" name="WordArt 2">
            <a:extLst>
              <a:ext uri="{FF2B5EF4-FFF2-40B4-BE49-F238E27FC236}">
                <a16:creationId xmlns:a16="http://schemas.microsoft.com/office/drawing/2014/main" id="{E6418CC5-F243-859D-DD34-CC786A7AA6A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845" y="181270"/>
            <a:ext cx="5141280" cy="38225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49964"/>
              </a:avLst>
            </a:prstTxWarp>
          </a:bodyPr>
          <a:lstStyle/>
          <a:p>
            <a:pPr algn="ctr" rtl="0">
              <a:buNone/>
            </a:pPr>
            <a:r>
              <a:rPr lang="ja-JP" altLang="en-US" sz="3600" kern="10" spc="0" dirty="0">
                <a:ln w="6350">
                  <a:noFill/>
                  <a:round/>
                  <a:headEnd/>
                  <a:tailEnd/>
                </a:ln>
                <a:solidFill>
                  <a:srgbClr val="5292CA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ハローワーク、関連施設の</a:t>
            </a:r>
          </a:p>
        </p:txBody>
      </p:sp>
      <p:sp>
        <p:nvSpPr>
          <p:cNvPr id="27" name="WordArt 3">
            <a:extLst>
              <a:ext uri="{FF2B5EF4-FFF2-40B4-BE49-F238E27FC236}">
                <a16:creationId xmlns:a16="http://schemas.microsoft.com/office/drawing/2014/main" id="{5DA9C270-869E-44F8-478F-4D4930C3CEDE}"/>
              </a:ext>
            </a:extLst>
          </p:cNvPr>
          <p:cNvSpPr>
            <a:spLocks/>
          </p:cNvSpPr>
          <p:nvPr/>
        </p:nvSpPr>
        <p:spPr bwMode="auto">
          <a:xfrm>
            <a:off x="595701" y="704721"/>
            <a:ext cx="3033732" cy="84768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ja-JP" altLang="en-US" sz="3600" kern="10" spc="0" dirty="0">
                <a:ln w="6350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臨時閉庁等</a:t>
            </a:r>
          </a:p>
        </p:txBody>
      </p:sp>
      <p:sp>
        <p:nvSpPr>
          <p:cNvPr id="28" name="WordArt 4">
            <a:extLst>
              <a:ext uri="{FF2B5EF4-FFF2-40B4-BE49-F238E27FC236}">
                <a16:creationId xmlns:a16="http://schemas.microsoft.com/office/drawing/2014/main" id="{FBB64A0E-BD18-C9BD-96C0-6597743A2AD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79979" y="838000"/>
            <a:ext cx="2417087" cy="719889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ja-JP" altLang="en-US" sz="3600" kern="10" spc="0" dirty="0">
                <a:ln w="6350">
                  <a:noFill/>
                  <a:round/>
                  <a:headEnd/>
                  <a:tailEnd/>
                </a:ln>
                <a:solidFill>
                  <a:srgbClr val="5292CA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のお知らせ</a:t>
            </a:r>
          </a:p>
        </p:txBody>
      </p:sp>
      <p:graphicFrame>
        <p:nvGraphicFramePr>
          <p:cNvPr id="16" name="表 15">
            <a:extLst>
              <a:ext uri="{FF2B5EF4-FFF2-40B4-BE49-F238E27FC236}">
                <a16:creationId xmlns:a16="http://schemas.microsoft.com/office/drawing/2014/main" id="{6251BCD4-D35E-C3C6-7C32-34056C133F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414090"/>
              </p:ext>
            </p:extLst>
          </p:nvPr>
        </p:nvGraphicFramePr>
        <p:xfrm>
          <a:off x="595701" y="6876510"/>
          <a:ext cx="5962504" cy="2457990"/>
        </p:xfrm>
        <a:graphic>
          <a:graphicData uri="http://schemas.openxmlformats.org/drawingml/2006/table">
            <a:tbl>
              <a:tblPr firstRow="1" firstCol="1" bandRow="1"/>
              <a:tblGrid>
                <a:gridCol w="2282996">
                  <a:extLst>
                    <a:ext uri="{9D8B030D-6E8A-4147-A177-3AD203B41FA5}">
                      <a16:colId xmlns:a16="http://schemas.microsoft.com/office/drawing/2014/main" val="2958854593"/>
                    </a:ext>
                  </a:extLst>
                </a:gridCol>
                <a:gridCol w="1455920">
                  <a:extLst>
                    <a:ext uri="{9D8B030D-6E8A-4147-A177-3AD203B41FA5}">
                      <a16:colId xmlns:a16="http://schemas.microsoft.com/office/drawing/2014/main" val="1377863444"/>
                    </a:ext>
                  </a:extLst>
                </a:gridCol>
                <a:gridCol w="2223588">
                  <a:extLst>
                    <a:ext uri="{9D8B030D-6E8A-4147-A177-3AD203B41FA5}">
                      <a16:colId xmlns:a16="http://schemas.microsoft.com/office/drawing/2014/main" val="2250589671"/>
                    </a:ext>
                  </a:extLst>
                </a:gridCol>
              </a:tblGrid>
              <a:tr h="420277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ja-JP" altLang="en-US" sz="12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施　設　名</a:t>
                      </a:r>
                      <a:endParaRPr lang="ja-JP" sz="12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08000" marR="108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ja-JP" altLang="en-US" sz="12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開庁時間短縮</a:t>
                      </a:r>
                      <a:endParaRPr lang="en-US" altLang="ja-JP" sz="12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ja-JP" altLang="en-US" sz="12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となる日</a:t>
                      </a:r>
                      <a:endParaRPr lang="ja-JP" sz="12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08000" marR="108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ja-JP" altLang="en-US" sz="12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短縮後の開庁時間</a:t>
                      </a:r>
                      <a:endParaRPr lang="ja-JP" sz="12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08000" marR="108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1886900"/>
                  </a:ext>
                </a:extLst>
              </a:tr>
              <a:tr h="424813">
                <a:tc>
                  <a:txBody>
                    <a:bodyPr/>
                    <a:lstStyle/>
                    <a:p>
                      <a:pPr marL="0" algn="dist" fontAlgn="t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ja-JP" sz="12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ハローワーク</a:t>
                      </a:r>
                      <a:endParaRPr lang="en-US" altLang="ja-JP" sz="12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dist" fontAlgn="t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プラザ泉北</a:t>
                      </a:r>
                      <a:endParaRPr lang="en-US" altLang="ja-JP" sz="12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08000" marR="108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algn="dist">
                        <a:spcAft>
                          <a:spcPts val="0"/>
                        </a:spcAft>
                      </a:pPr>
                      <a:endParaRPr lang="ja-JP" sz="105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08000" marR="108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ja-JP" altLang="en-US" sz="12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2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10 : 00 ~</a:t>
                      </a:r>
                    </a:p>
                  </a:txBody>
                  <a:tcPr marL="108000" marR="108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5368237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algn="dist">
                        <a:spcAft>
                          <a:spcPts val="0"/>
                        </a:spcAft>
                      </a:pPr>
                      <a:r>
                        <a:rPr lang="ja-JP" altLang="en-US" sz="12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さかい</a:t>
                      </a:r>
                      <a:r>
                        <a:rPr lang="en-US" altLang="ja-JP" sz="12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JOB</a:t>
                      </a:r>
                      <a:r>
                        <a:rPr lang="ja-JP" altLang="en-US" sz="12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ステーション</a:t>
                      </a:r>
                      <a:endParaRPr lang="en-US" altLang="ja-JP" sz="12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dist">
                        <a:spcAft>
                          <a:spcPts val="0"/>
                        </a:spcAft>
                      </a:pPr>
                      <a:r>
                        <a:rPr lang="ja-JP" altLang="en-US" sz="8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堺ハローワークコーナー</a:t>
                      </a:r>
                      <a:endParaRPr lang="en-US" altLang="ja-JP" sz="8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08000" marR="108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ja-JP" altLang="en-US" sz="12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2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10 : 00 ~</a:t>
                      </a:r>
                    </a:p>
                  </a:txBody>
                  <a:tcPr marL="108000" marR="108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922021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marL="0" algn="dist">
                        <a:spcAft>
                          <a:spcPts val="0"/>
                        </a:spcAft>
                      </a:pPr>
                      <a:r>
                        <a:rPr lang="ja-JP" altLang="en-US" sz="12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高槻市地域職業相談室</a:t>
                      </a:r>
                    </a:p>
                    <a:p>
                      <a:pPr marL="0" algn="dist">
                        <a:spcAft>
                          <a:spcPts val="0"/>
                        </a:spcAft>
                      </a:pPr>
                      <a:r>
                        <a:rPr lang="ja-JP" altLang="en-US" sz="12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ワークサポートたかつき</a:t>
                      </a:r>
                      <a:endParaRPr lang="en-US" altLang="ja-JP" sz="20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08000" marR="108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ja-JP" altLang="en-US" sz="12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2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10 : 00 ~</a:t>
                      </a:r>
                    </a:p>
                  </a:txBody>
                  <a:tcPr marL="108000" marR="108000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917522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algn="dist">
                        <a:spcAft>
                          <a:spcPts val="0"/>
                        </a:spcAft>
                      </a:pPr>
                      <a:r>
                        <a:rPr lang="ja-JP" altLang="en-US" sz="7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寝屋川市パスポートセンター　</a:t>
                      </a:r>
                      <a:endParaRPr lang="en-US" altLang="ja-JP" sz="7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dist">
                        <a:spcAft>
                          <a:spcPts val="0"/>
                        </a:spcAft>
                      </a:pPr>
                      <a:r>
                        <a:rPr lang="ja-JP" altLang="en-US" sz="8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ハローワーク枚方　</a:t>
                      </a:r>
                      <a:endParaRPr lang="en-US" altLang="ja-JP" sz="8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dist">
                        <a:spcAft>
                          <a:spcPts val="0"/>
                        </a:spcAft>
                      </a:pPr>
                      <a:r>
                        <a:rPr lang="ja-JP" altLang="en-US" sz="8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職業紹介コーナー</a:t>
                      </a:r>
                      <a:endParaRPr lang="ja-JP" sz="8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08000" marR="108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dist">
                        <a:spcAft>
                          <a:spcPts val="0"/>
                        </a:spcAft>
                      </a:pPr>
                      <a:endParaRPr lang="ja-JP" sz="105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08000" marR="108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ja-JP" altLang="en-US" sz="12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　 </a:t>
                      </a:r>
                      <a:r>
                        <a:rPr lang="en-US" altLang="ja-JP" sz="12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9 : 00 ~</a:t>
                      </a:r>
                    </a:p>
                  </a:txBody>
                  <a:tcPr marL="108000" marR="108000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2467136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CBF4759-215C-DE7B-1C2A-9751BC4B5CB3}"/>
              </a:ext>
            </a:extLst>
          </p:cNvPr>
          <p:cNvSpPr txBox="1"/>
          <p:nvPr/>
        </p:nvSpPr>
        <p:spPr>
          <a:xfrm>
            <a:off x="2978264" y="7683258"/>
            <a:ext cx="1235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ja-JP" spc="-300" dirty="0">
                <a:solidFill>
                  <a:srgbClr val="FF0000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10</a:t>
            </a:r>
            <a:r>
              <a:rPr kumimoji="1" lang="ja-JP" altLang="en-US" spc="-300" dirty="0">
                <a:solidFill>
                  <a:srgbClr val="FF0000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月２日</a:t>
            </a:r>
            <a:endParaRPr kumimoji="1" lang="en-US" altLang="ja-JP" spc="-300" dirty="0">
              <a:solidFill>
                <a:srgbClr val="FF0000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pPr algn="ctr"/>
            <a:r>
              <a:rPr kumimoji="1" lang="en-US" altLang="ja-JP" spc="-300" dirty="0">
                <a:solidFill>
                  <a:srgbClr val="FF0000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( </a:t>
            </a:r>
            <a:r>
              <a:rPr kumimoji="1" lang="ja-JP" altLang="en-US" spc="-300" dirty="0">
                <a:solidFill>
                  <a:srgbClr val="FF0000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金 </a:t>
            </a:r>
            <a:r>
              <a:rPr kumimoji="1" lang="en-US" altLang="ja-JP" spc="-300" dirty="0">
                <a:solidFill>
                  <a:srgbClr val="FF0000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)</a:t>
            </a:r>
            <a:r>
              <a:rPr kumimoji="1" lang="ja-JP" altLang="en-US" spc="-300" dirty="0">
                <a:solidFill>
                  <a:srgbClr val="FF0000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　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EAA1EC1-BD70-865F-7493-F1AEEDD09492}"/>
              </a:ext>
            </a:extLst>
          </p:cNvPr>
          <p:cNvSpPr txBox="1"/>
          <p:nvPr/>
        </p:nvSpPr>
        <p:spPr>
          <a:xfrm>
            <a:off x="2959177" y="8726428"/>
            <a:ext cx="1273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ja-JP" spc="-300" dirty="0">
                <a:solidFill>
                  <a:srgbClr val="FF0000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10</a:t>
            </a:r>
            <a:r>
              <a:rPr kumimoji="1" lang="ja-JP" altLang="en-US" spc="-300" dirty="0">
                <a:solidFill>
                  <a:srgbClr val="FF0000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月</a:t>
            </a:r>
            <a:r>
              <a:rPr kumimoji="1" lang="en-US" altLang="ja-JP" spc="-300" dirty="0">
                <a:solidFill>
                  <a:srgbClr val="FF0000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23</a:t>
            </a:r>
            <a:r>
              <a:rPr kumimoji="1" lang="ja-JP" altLang="en-US" spc="-300" dirty="0">
                <a:solidFill>
                  <a:srgbClr val="FF0000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日</a:t>
            </a:r>
            <a:endParaRPr kumimoji="1" lang="en-US" altLang="ja-JP" spc="-300" dirty="0">
              <a:solidFill>
                <a:srgbClr val="FF0000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pPr algn="ctr"/>
            <a:r>
              <a:rPr kumimoji="1" lang="en-US" altLang="ja-JP" spc="-300" dirty="0">
                <a:solidFill>
                  <a:srgbClr val="FF0000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( </a:t>
            </a:r>
            <a:r>
              <a:rPr kumimoji="1" lang="ja-JP" altLang="en-US" spc="-300" dirty="0">
                <a:solidFill>
                  <a:srgbClr val="FF0000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金 </a:t>
            </a:r>
            <a:r>
              <a:rPr kumimoji="1" lang="en-US" altLang="ja-JP" spc="-300" dirty="0">
                <a:solidFill>
                  <a:srgbClr val="FF0000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)</a:t>
            </a:r>
            <a:endParaRPr kumimoji="1" lang="ja-JP" altLang="en-US" spc="-300" dirty="0">
              <a:solidFill>
                <a:srgbClr val="FF0000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sp>
        <p:nvSpPr>
          <p:cNvPr id="31" name="WordArt 3">
            <a:extLst>
              <a:ext uri="{FF2B5EF4-FFF2-40B4-BE49-F238E27FC236}">
                <a16:creationId xmlns:a16="http://schemas.microsoft.com/office/drawing/2014/main" id="{85BAFA19-6B9C-F7A1-3E84-8B7BAF23681B}"/>
              </a:ext>
            </a:extLst>
          </p:cNvPr>
          <p:cNvSpPr>
            <a:spLocks/>
          </p:cNvSpPr>
          <p:nvPr/>
        </p:nvSpPr>
        <p:spPr bwMode="auto">
          <a:xfrm>
            <a:off x="5382825" y="7375536"/>
            <a:ext cx="970482" cy="279914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en-US" altLang="ja-JP" sz="1200" u="sng" kern="10" spc="0" dirty="0">
                <a:ln w="6350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17</a:t>
            </a:r>
            <a:r>
              <a:rPr lang="ja-JP" altLang="en-US" sz="1200" u="sng" kern="10" spc="0" dirty="0">
                <a:ln w="6350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：</a:t>
            </a:r>
            <a:r>
              <a:rPr lang="en-US" altLang="ja-JP" sz="1200" u="sng" kern="10" spc="0" dirty="0">
                <a:ln w="6350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15</a:t>
            </a:r>
            <a:endParaRPr lang="ja-JP" altLang="en-US" sz="1200" u="sng" kern="10" spc="0" dirty="0">
              <a:ln w="6350">
                <a:noFill/>
                <a:round/>
                <a:headEnd/>
                <a:tailEnd/>
              </a:ln>
              <a:solidFill>
                <a:srgbClr val="FF0000"/>
              </a:solidFill>
              <a:effectLst/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32" name="WordArt 3">
            <a:extLst>
              <a:ext uri="{FF2B5EF4-FFF2-40B4-BE49-F238E27FC236}">
                <a16:creationId xmlns:a16="http://schemas.microsoft.com/office/drawing/2014/main" id="{7E3E3E3C-500B-0628-F253-29636DA87146}"/>
              </a:ext>
            </a:extLst>
          </p:cNvPr>
          <p:cNvSpPr>
            <a:spLocks/>
          </p:cNvSpPr>
          <p:nvPr/>
        </p:nvSpPr>
        <p:spPr bwMode="auto">
          <a:xfrm>
            <a:off x="5370125" y="7884235"/>
            <a:ext cx="970482" cy="279914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en-US" altLang="ja-JP" sz="1200" u="sng" kern="10" spc="0" dirty="0">
                <a:ln w="6350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16</a:t>
            </a:r>
            <a:r>
              <a:rPr lang="ja-JP" altLang="en-US" sz="1200" u="sng" kern="10" spc="0" dirty="0">
                <a:ln w="6350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：</a:t>
            </a:r>
            <a:r>
              <a:rPr lang="en-US" altLang="ja-JP" sz="1200" u="sng" kern="10" spc="0" dirty="0">
                <a:ln w="6350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15</a:t>
            </a:r>
            <a:endParaRPr lang="ja-JP" altLang="en-US" sz="1200" u="sng" kern="10" spc="0" dirty="0">
              <a:ln w="6350">
                <a:noFill/>
                <a:round/>
                <a:headEnd/>
                <a:tailEnd/>
              </a:ln>
              <a:solidFill>
                <a:srgbClr val="FF0000"/>
              </a:solidFill>
              <a:effectLst/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33" name="WordArt 3">
            <a:extLst>
              <a:ext uri="{FF2B5EF4-FFF2-40B4-BE49-F238E27FC236}">
                <a16:creationId xmlns:a16="http://schemas.microsoft.com/office/drawing/2014/main" id="{722D9289-843A-CD28-0ED1-5E5B0EE41B63}"/>
              </a:ext>
            </a:extLst>
          </p:cNvPr>
          <p:cNvSpPr>
            <a:spLocks/>
          </p:cNvSpPr>
          <p:nvPr/>
        </p:nvSpPr>
        <p:spPr bwMode="auto">
          <a:xfrm>
            <a:off x="5371824" y="8423277"/>
            <a:ext cx="970482" cy="279914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en-US" altLang="ja-JP" sz="1200" u="sng" kern="10" spc="0" dirty="0">
                <a:ln w="6350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16</a:t>
            </a:r>
            <a:r>
              <a:rPr lang="ja-JP" altLang="en-US" sz="1200" u="sng" kern="10" spc="0" dirty="0">
                <a:ln w="6350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：</a:t>
            </a:r>
            <a:r>
              <a:rPr lang="en-US" altLang="ja-JP" sz="1200" u="sng" kern="10" spc="0" dirty="0">
                <a:ln w="6350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15</a:t>
            </a:r>
            <a:endParaRPr lang="ja-JP" altLang="en-US" sz="1200" u="sng" kern="10" spc="0" dirty="0">
              <a:ln w="6350">
                <a:noFill/>
                <a:round/>
                <a:headEnd/>
                <a:tailEnd/>
              </a:ln>
              <a:solidFill>
                <a:srgbClr val="FF0000"/>
              </a:solidFill>
              <a:effectLst/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36" name="WordArt 3">
            <a:extLst>
              <a:ext uri="{FF2B5EF4-FFF2-40B4-BE49-F238E27FC236}">
                <a16:creationId xmlns:a16="http://schemas.microsoft.com/office/drawing/2014/main" id="{B4FC79A0-F2C2-5987-779B-F6A2F3677D33}"/>
              </a:ext>
            </a:extLst>
          </p:cNvPr>
          <p:cNvSpPr>
            <a:spLocks/>
          </p:cNvSpPr>
          <p:nvPr/>
        </p:nvSpPr>
        <p:spPr bwMode="auto">
          <a:xfrm>
            <a:off x="5382385" y="8939643"/>
            <a:ext cx="970482" cy="279914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en-US" altLang="ja-JP" sz="1200" u="sng" kern="10" spc="0" dirty="0">
                <a:ln w="6350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14</a:t>
            </a:r>
            <a:r>
              <a:rPr lang="ja-JP" altLang="en-US" sz="1200" u="sng" kern="10" spc="0" dirty="0">
                <a:ln w="6350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：</a:t>
            </a:r>
            <a:r>
              <a:rPr lang="en-US" altLang="ja-JP" sz="1200" u="sng" kern="10" dirty="0">
                <a:ln w="6350">
                  <a:noFill/>
                  <a:round/>
                  <a:headEnd/>
                  <a:tailEnd/>
                </a:ln>
                <a:solidFill>
                  <a:srgbClr val="FF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30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F5856B0-5C22-E0B7-7141-E5E105196C74}"/>
              </a:ext>
            </a:extLst>
          </p:cNvPr>
          <p:cNvSpPr txBox="1">
            <a:spLocks/>
          </p:cNvSpPr>
          <p:nvPr/>
        </p:nvSpPr>
        <p:spPr>
          <a:xfrm>
            <a:off x="207856" y="6519808"/>
            <a:ext cx="6070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5292CA"/>
                </a:solidFill>
              </a:rPr>
              <a:t>◆開庁時間の短縮を行うハローワーク、関連施設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8CBEE862-2661-5310-3B2F-82E6C71D6B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332846"/>
              </p:ext>
            </p:extLst>
          </p:nvPr>
        </p:nvGraphicFramePr>
        <p:xfrm>
          <a:off x="589843" y="3117332"/>
          <a:ext cx="5747457" cy="3107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3457">
                  <a:extLst>
                    <a:ext uri="{9D8B030D-6E8A-4147-A177-3AD203B41FA5}">
                      <a16:colId xmlns:a16="http://schemas.microsoft.com/office/drawing/2014/main" val="3752245562"/>
                    </a:ext>
                  </a:extLst>
                </a:gridCol>
                <a:gridCol w="2794000">
                  <a:extLst>
                    <a:ext uri="{9D8B030D-6E8A-4147-A177-3AD203B41FA5}">
                      <a16:colId xmlns:a16="http://schemas.microsoft.com/office/drawing/2014/main" val="429535676"/>
                    </a:ext>
                  </a:extLst>
                </a:gridCol>
              </a:tblGrid>
              <a:tr h="442264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ja-JP" altLang="en-US" sz="14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施　設　名</a:t>
                      </a:r>
                      <a:endParaRPr lang="ja-JP" altLang="ja-JP" sz="14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臨時閉庁日</a:t>
                      </a:r>
                      <a:endParaRPr kumimoji="1" lang="en-US" altLang="ja-JP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079407"/>
                  </a:ext>
                </a:extLst>
              </a:tr>
              <a:tr h="442264">
                <a:tc>
                  <a:txBody>
                    <a:bodyPr/>
                    <a:lstStyle/>
                    <a:p>
                      <a:pPr marL="0" marR="0" lvl="0" indent="0" algn="dist" defTabSz="685800" rtl="0" eaLnBrk="1" fontAlgn="t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ja-JP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ハローワーク</a:t>
                      </a:r>
                      <a:endParaRPr kumimoji="1" lang="en-US" altLang="ja-JP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dist" defTabSz="685800" rtl="0" eaLnBrk="1" fontAlgn="t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プラザ難波</a:t>
                      </a:r>
                      <a:endParaRPr kumimoji="1" lang="en-US" altLang="ja-JP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800" b="1" dirty="0">
                          <a:solidFill>
                            <a:srgbClr val="FF0000"/>
                          </a:solidFill>
                        </a:rPr>
                        <a:t>１０月３日（土）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0490887"/>
                  </a:ext>
                </a:extLst>
              </a:tr>
              <a:tr h="442264">
                <a:tc>
                  <a:txBody>
                    <a:bodyPr/>
                    <a:lstStyle/>
                    <a:p>
                      <a:pPr marL="0" marR="0" lvl="0" indent="0" algn="dist" defTabSz="685800" rtl="0" eaLnBrk="1" fontAlgn="t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ja-JP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ハローワーク</a:t>
                      </a:r>
                      <a:endParaRPr kumimoji="1" lang="en-US" altLang="ja-JP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dist" defTabSz="685800" rtl="0" eaLnBrk="1" fontAlgn="t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プラザ泉北</a:t>
                      </a:r>
                      <a:endParaRPr kumimoji="1" lang="en-US" altLang="ja-JP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8320324"/>
                  </a:ext>
                </a:extLst>
              </a:tr>
              <a:tr h="442264">
                <a:tc>
                  <a:txBody>
                    <a:bodyPr/>
                    <a:lstStyle/>
                    <a:p>
                      <a:pPr marL="0" marR="0" lvl="0" indent="0" algn="dist" defTabSz="685800" rtl="0" eaLnBrk="1" fontAlgn="t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ja-JP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ハロー</a:t>
                      </a:r>
                      <a:r>
                        <a:rPr kumimoji="1" lang="ja-JP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ワーク梅田</a:t>
                      </a:r>
                      <a:endParaRPr kumimoji="1" lang="en-US" altLang="ja-JP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>
                          <a:solidFill>
                            <a:srgbClr val="FF0000"/>
                          </a:solidFill>
                        </a:rPr>
                        <a:t>１０月１０日（土）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7795555"/>
                  </a:ext>
                </a:extLst>
              </a:tr>
              <a:tr h="442264">
                <a:tc>
                  <a:txBody>
                    <a:bodyPr/>
                    <a:lstStyle/>
                    <a:p>
                      <a:pPr marL="0" marR="0" lvl="0" indent="0" algn="dist" defTabSz="685800" rtl="0" eaLnBrk="1" fontAlgn="t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ja-JP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ハロー</a:t>
                      </a:r>
                      <a:r>
                        <a:rPr kumimoji="1" lang="ja-JP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ワーク布施</a:t>
                      </a:r>
                      <a:endParaRPr kumimoji="1" lang="en-US" altLang="ja-JP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358825"/>
                  </a:ext>
                </a:extLst>
              </a:tr>
              <a:tr h="442264">
                <a:tc>
                  <a:txBody>
                    <a:bodyPr/>
                    <a:lstStyle/>
                    <a:p>
                      <a:pPr marL="0" marR="0" lvl="0" indent="0" algn="dist" defTabSz="685800" rtl="0" eaLnBrk="1" fontAlgn="t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ja-JP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ハロー</a:t>
                      </a:r>
                      <a:r>
                        <a:rPr kumimoji="1" lang="ja-JP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ワーク枚方</a:t>
                      </a:r>
                      <a:endParaRPr kumimoji="1" lang="en-US" altLang="ja-JP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>
                          <a:solidFill>
                            <a:srgbClr val="FF0000"/>
                          </a:solidFill>
                        </a:rPr>
                        <a:t>１０月２４日（土）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6973871"/>
                  </a:ext>
                </a:extLst>
              </a:tr>
              <a:tr h="442264">
                <a:tc>
                  <a:txBody>
                    <a:bodyPr/>
                    <a:lstStyle/>
                    <a:p>
                      <a:pPr marL="0" algn="dist">
                        <a:spcAft>
                          <a:spcPts val="0"/>
                        </a:spcAft>
                      </a:pPr>
                      <a:r>
                        <a:rPr lang="ja-JP" altLang="en-US" sz="12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ハローワーク阿倍野</a:t>
                      </a:r>
                      <a:endParaRPr lang="en-US" altLang="ja-JP" sz="12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dist">
                        <a:spcAft>
                          <a:spcPts val="0"/>
                        </a:spcAft>
                      </a:pPr>
                      <a:r>
                        <a:rPr lang="ja-JP" altLang="en-US" sz="8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職業紹介コーナー</a:t>
                      </a:r>
                      <a:r>
                        <a:rPr lang="en-US" altLang="ja-JP" sz="8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ja-JP" altLang="en-US" sz="8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ルシアス庁舎</a:t>
                      </a:r>
                      <a:r>
                        <a:rPr lang="en-US" altLang="ja-JP" sz="8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en-US" altLang="ja-JP" sz="20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3991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4110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8886e6d-ca38-4783-ac23-8bd097117a79" xsi:nil="true"/>
    <Owner xmlns="34cd02ce-7ee3-4bdc-aa6a-ecabd94313c0">
      <UserInfo>
        <DisplayName/>
        <AccountId xsi:nil="true"/>
        <AccountType/>
      </UserInfo>
    </Owner>
    <lcf76f155ced4ddcb4097134ff3c332f xmlns="34cd02ce-7ee3-4bdc-aa6a-ecabd94313c0">
      <Terms xmlns="http://schemas.microsoft.com/office/infopath/2007/PartnerControls"/>
    </lcf76f155ced4ddcb4097134ff3c332f>
    <_Flow_SignoffStatus xmlns="34cd02ce-7ee3-4bdc-aa6a-ecabd94313c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DE915AD28A9C8B49BAE52417B8E15279" ma:contentTypeVersion="16" ma:contentTypeDescription="新しいドキュメントを作成します。" ma:contentTypeScope="" ma:versionID="b11c9d19c588367eb4c7b7dd62057d1a">
  <xsd:schema xmlns:xsd="http://www.w3.org/2001/XMLSchema" xmlns:xs="http://www.w3.org/2001/XMLSchema" xmlns:p="http://schemas.microsoft.com/office/2006/metadata/properties" xmlns:ns2="34cd02ce-7ee3-4bdc-aa6a-ecabd94313c0" xmlns:ns3="c8886e6d-ca38-4783-ac23-8bd097117a79" targetNamespace="http://schemas.microsoft.com/office/2006/metadata/properties" ma:root="true" ma:fieldsID="6dc097598d3bf23212027547468fe4dd" ns2:_="" ns3:_="">
    <xsd:import namespace="34cd02ce-7ee3-4bdc-aa6a-ecabd94313c0"/>
    <xsd:import namespace="c8886e6d-ca38-4783-ac23-8bd097117a79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_Flow_SignoffStatu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cd02ce-7ee3-4bdc-aa6a-ecabd94313c0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21" nillable="true" ma:displayName="承認の状態" ma:internalName="_x627f__x8a8d__x306e__x72b6__x614b_">
      <xsd:simpleType>
        <xsd:restriction base="dms:Text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886e6d-ca38-4783-ac23-8bd097117a79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6fe65387-1a4c-4654-8bbb-3801a924103e}" ma:internalName="TaxCatchAll" ma:showField="CatchAllData" ma:web="c8886e6d-ca38-4783-ac23-8bd097117a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76356C8-6CF8-4900-8B87-E90C0CED8887}">
  <ds:schemaRefs>
    <ds:schemaRef ds:uri="http://schemas.microsoft.com/office/2006/documentManagement/types"/>
    <ds:schemaRef ds:uri="http://purl.org/dc/elements/1.1/"/>
    <ds:schemaRef ds:uri="c8886e6d-ca38-4783-ac23-8bd097117a79"/>
    <ds:schemaRef ds:uri="http://www.w3.org/XML/1998/namespace"/>
    <ds:schemaRef ds:uri="http://schemas.microsoft.com/office/infopath/2007/PartnerControls"/>
    <ds:schemaRef ds:uri="e79e185b-6bba-483d-beae-4f852a6ce1eb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65615DE-59CD-443F-8676-26310FA8368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65109D-6459-40B4-9408-B94C3E5F141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223</Words>
  <PresentationFormat>A4 210 x 297 mm</PresentationFormat>
  <Paragraphs>53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HGS創英角ｺﾞｼｯｸUB</vt:lpstr>
      <vt:lpstr>HG創英角ｺﾞｼｯｸUB</vt:lpstr>
      <vt:lpstr>游ゴシック</vt:lpstr>
      <vt:lpstr>Arial</vt:lpstr>
      <vt:lpstr>Calibri</vt:lpstr>
      <vt:lpstr>Calibri Light</vt:lpstr>
      <vt:lpstr>Century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0x010100DE915AD28A9C8B49BAE52417B8E15279</vt:lpwstr>
  </property>
  <property fmtid="{D5CDD505-2E9C-101B-9397-08002B2CF9AE}" pid="3" name="Order">
    <vt:r8>6250100</vt:r8>
  </property>
  <property fmtid="{D5CDD505-2E9C-101B-9397-08002B2CF9AE}" pid="4" name="TriggerFlowInfo">
    <vt:lpwstr/>
  </property>
  <property fmtid="{D5CDD505-2E9C-101B-9397-08002B2CF9AE}" pid="5" name="ComplianceAssetId">
    <vt:lpwstr/>
  </property>
  <property fmtid="{D5CDD505-2E9C-101B-9397-08002B2CF9AE}" pid="6" name="MediaServiceImageTags">
    <vt:lpwstr/>
  </property>
</Properties>
</file>