
<file path=[Content_Types].xml><?xml version="1.0" encoding="utf-8"?>
<Types xmlns="http://schemas.openxmlformats.org/package/2006/content-types">
  <Default ContentType="image/jpeg" Extension="jpeg"/>
  <Default ContentType="image/jpeg" Extension="jpg"/>
  <Default ContentType="image/png" Extension="png"/>
  <Default ContentType="application/vnd.openxmlformats-package.relationships+xml" Extension="rels"/>
  <Default ContentType="image/vnd.ms-photo" Extension="wdp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0" r:id="rId2"/>
  </p:sldIdLst>
  <p:sldSz cx="7380288" cy="1051242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DD669"/>
    <a:srgbClr val="7EB732"/>
    <a:srgbClr val="F2E22F"/>
    <a:srgbClr val="371E7E"/>
    <a:srgbClr val="5E68AF"/>
    <a:srgbClr val="E269A3"/>
    <a:srgbClr val="5D8ECF"/>
    <a:srgbClr val="9DBBE2"/>
    <a:srgbClr val="CC0000"/>
    <a:srgbClr val="9B7AB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63" d="100"/>
          <a:sy n="63" d="100"/>
        </p:scale>
        <p:origin x="1476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2" Target="slides/slide1.xml" Type="http://schemas.openxmlformats.org/officeDocument/2006/relationships/slide"/><Relationship Id="rId3" Target="presProps.xml" Type="http://schemas.openxmlformats.org/officeDocument/2006/relationships/presProps"/><Relationship Id="rId4" Target="viewProps.xml" Type="http://schemas.openxmlformats.org/officeDocument/2006/relationships/viewProps"/><Relationship Id="rId5" Target="theme/theme1.xml" Type="http://schemas.openxmlformats.org/officeDocument/2006/relationships/theme"/><Relationship Id="rId6" Target="tableStyles.xml" Type="http://schemas.openxmlformats.org/officeDocument/2006/relationships/tableStyles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53522" y="1720437"/>
            <a:ext cx="6273245" cy="3659881"/>
          </a:xfrm>
        </p:spPr>
        <p:txBody>
          <a:bodyPr anchor="b"/>
          <a:lstStyle>
            <a:lvl1pPr algn="ctr">
              <a:defRPr sz="4843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22536" y="5521457"/>
            <a:ext cx="5535216" cy="2538069"/>
          </a:xfrm>
        </p:spPr>
        <p:txBody>
          <a:bodyPr/>
          <a:lstStyle>
            <a:lvl1pPr marL="0" indent="0" algn="ctr">
              <a:buNone/>
              <a:defRPr sz="1937"/>
            </a:lvl1pPr>
            <a:lvl2pPr marL="369006" indent="0" algn="ctr">
              <a:buNone/>
              <a:defRPr sz="1614"/>
            </a:lvl2pPr>
            <a:lvl3pPr marL="738012" indent="0" algn="ctr">
              <a:buNone/>
              <a:defRPr sz="1453"/>
            </a:lvl3pPr>
            <a:lvl4pPr marL="1107018" indent="0" algn="ctr">
              <a:buNone/>
              <a:defRPr sz="1291"/>
            </a:lvl4pPr>
            <a:lvl5pPr marL="1476024" indent="0" algn="ctr">
              <a:buNone/>
              <a:defRPr sz="1291"/>
            </a:lvl5pPr>
            <a:lvl6pPr marL="1845031" indent="0" algn="ctr">
              <a:buNone/>
              <a:defRPr sz="1291"/>
            </a:lvl6pPr>
            <a:lvl7pPr marL="2214037" indent="0" algn="ctr">
              <a:buNone/>
              <a:defRPr sz="1291"/>
            </a:lvl7pPr>
            <a:lvl8pPr marL="2583043" indent="0" algn="ctr">
              <a:buNone/>
              <a:defRPr sz="1291"/>
            </a:lvl8pPr>
            <a:lvl9pPr marL="2952049" indent="0" algn="ctr">
              <a:buNone/>
              <a:defRPr sz="1291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36871-1617-465C-8805-3C77AFC03721}" type="datetimeFigureOut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39FCE-4F4B-42E2-9823-F88755D7EE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647568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36871-1617-465C-8805-3C77AFC03721}" type="datetimeFigureOut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39FCE-4F4B-42E2-9823-F88755D7EE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031301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281519" y="559689"/>
            <a:ext cx="1591375" cy="8908794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7395" y="559689"/>
            <a:ext cx="4681870" cy="8908794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36871-1617-465C-8805-3C77AFC03721}" type="datetimeFigureOut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39FCE-4F4B-42E2-9823-F88755D7EE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079710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36871-1617-465C-8805-3C77AFC03721}" type="datetimeFigureOut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39FCE-4F4B-42E2-9823-F88755D7EE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140595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552" y="2620809"/>
            <a:ext cx="6365498" cy="4372876"/>
          </a:xfrm>
        </p:spPr>
        <p:txBody>
          <a:bodyPr anchor="b"/>
          <a:lstStyle>
            <a:lvl1pPr>
              <a:defRPr sz="4843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3552" y="7035054"/>
            <a:ext cx="6365498" cy="2299592"/>
          </a:xfrm>
        </p:spPr>
        <p:txBody>
          <a:bodyPr/>
          <a:lstStyle>
            <a:lvl1pPr marL="0" indent="0">
              <a:buNone/>
              <a:defRPr sz="1937">
                <a:solidFill>
                  <a:schemeClr val="tx1">
                    <a:tint val="82000"/>
                  </a:schemeClr>
                </a:solidFill>
              </a:defRPr>
            </a:lvl1pPr>
            <a:lvl2pPr marL="369006" indent="0">
              <a:buNone/>
              <a:defRPr sz="1614">
                <a:solidFill>
                  <a:schemeClr val="tx1">
                    <a:tint val="82000"/>
                  </a:schemeClr>
                </a:solidFill>
              </a:defRPr>
            </a:lvl2pPr>
            <a:lvl3pPr marL="738012" indent="0">
              <a:buNone/>
              <a:defRPr sz="1453">
                <a:solidFill>
                  <a:schemeClr val="tx1">
                    <a:tint val="82000"/>
                  </a:schemeClr>
                </a:solidFill>
              </a:defRPr>
            </a:lvl3pPr>
            <a:lvl4pPr marL="1107018" indent="0">
              <a:buNone/>
              <a:defRPr sz="1291">
                <a:solidFill>
                  <a:schemeClr val="tx1">
                    <a:tint val="82000"/>
                  </a:schemeClr>
                </a:solidFill>
              </a:defRPr>
            </a:lvl4pPr>
            <a:lvl5pPr marL="1476024" indent="0">
              <a:buNone/>
              <a:defRPr sz="1291">
                <a:solidFill>
                  <a:schemeClr val="tx1">
                    <a:tint val="82000"/>
                  </a:schemeClr>
                </a:solidFill>
              </a:defRPr>
            </a:lvl5pPr>
            <a:lvl6pPr marL="1845031" indent="0">
              <a:buNone/>
              <a:defRPr sz="1291">
                <a:solidFill>
                  <a:schemeClr val="tx1">
                    <a:tint val="82000"/>
                  </a:schemeClr>
                </a:solidFill>
              </a:defRPr>
            </a:lvl6pPr>
            <a:lvl7pPr marL="2214037" indent="0">
              <a:buNone/>
              <a:defRPr sz="1291">
                <a:solidFill>
                  <a:schemeClr val="tx1">
                    <a:tint val="82000"/>
                  </a:schemeClr>
                </a:solidFill>
              </a:defRPr>
            </a:lvl7pPr>
            <a:lvl8pPr marL="2583043" indent="0">
              <a:buNone/>
              <a:defRPr sz="1291">
                <a:solidFill>
                  <a:schemeClr val="tx1">
                    <a:tint val="82000"/>
                  </a:schemeClr>
                </a:solidFill>
              </a:defRPr>
            </a:lvl8pPr>
            <a:lvl9pPr marL="2952049" indent="0">
              <a:buNone/>
              <a:defRPr sz="1291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36871-1617-465C-8805-3C77AFC03721}" type="datetimeFigureOut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39FCE-4F4B-42E2-9823-F88755D7EE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387106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7395" y="2798447"/>
            <a:ext cx="3136622" cy="667003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36271" y="2798447"/>
            <a:ext cx="3136622" cy="667003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36871-1617-465C-8805-3C77AFC03721}" type="datetimeFigureOut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39FCE-4F4B-42E2-9823-F88755D7EE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8877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356" y="559692"/>
            <a:ext cx="6365498" cy="2031916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357" y="2577005"/>
            <a:ext cx="3122207" cy="1262950"/>
          </a:xfrm>
        </p:spPr>
        <p:txBody>
          <a:bodyPr anchor="b"/>
          <a:lstStyle>
            <a:lvl1pPr marL="0" indent="0">
              <a:buNone/>
              <a:defRPr sz="1937" b="1"/>
            </a:lvl1pPr>
            <a:lvl2pPr marL="369006" indent="0">
              <a:buNone/>
              <a:defRPr sz="1614" b="1"/>
            </a:lvl2pPr>
            <a:lvl3pPr marL="738012" indent="0">
              <a:buNone/>
              <a:defRPr sz="1453" b="1"/>
            </a:lvl3pPr>
            <a:lvl4pPr marL="1107018" indent="0">
              <a:buNone/>
              <a:defRPr sz="1291" b="1"/>
            </a:lvl4pPr>
            <a:lvl5pPr marL="1476024" indent="0">
              <a:buNone/>
              <a:defRPr sz="1291" b="1"/>
            </a:lvl5pPr>
            <a:lvl6pPr marL="1845031" indent="0">
              <a:buNone/>
              <a:defRPr sz="1291" b="1"/>
            </a:lvl6pPr>
            <a:lvl7pPr marL="2214037" indent="0">
              <a:buNone/>
              <a:defRPr sz="1291" b="1"/>
            </a:lvl7pPr>
            <a:lvl8pPr marL="2583043" indent="0">
              <a:buNone/>
              <a:defRPr sz="1291" b="1"/>
            </a:lvl8pPr>
            <a:lvl9pPr marL="2952049" indent="0">
              <a:buNone/>
              <a:defRPr sz="1291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357" y="3839955"/>
            <a:ext cx="3122207" cy="564799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736271" y="2577005"/>
            <a:ext cx="3137584" cy="1262950"/>
          </a:xfrm>
        </p:spPr>
        <p:txBody>
          <a:bodyPr anchor="b"/>
          <a:lstStyle>
            <a:lvl1pPr marL="0" indent="0">
              <a:buNone/>
              <a:defRPr sz="1937" b="1"/>
            </a:lvl1pPr>
            <a:lvl2pPr marL="369006" indent="0">
              <a:buNone/>
              <a:defRPr sz="1614" b="1"/>
            </a:lvl2pPr>
            <a:lvl3pPr marL="738012" indent="0">
              <a:buNone/>
              <a:defRPr sz="1453" b="1"/>
            </a:lvl3pPr>
            <a:lvl4pPr marL="1107018" indent="0">
              <a:buNone/>
              <a:defRPr sz="1291" b="1"/>
            </a:lvl4pPr>
            <a:lvl5pPr marL="1476024" indent="0">
              <a:buNone/>
              <a:defRPr sz="1291" b="1"/>
            </a:lvl5pPr>
            <a:lvl6pPr marL="1845031" indent="0">
              <a:buNone/>
              <a:defRPr sz="1291" b="1"/>
            </a:lvl6pPr>
            <a:lvl7pPr marL="2214037" indent="0">
              <a:buNone/>
              <a:defRPr sz="1291" b="1"/>
            </a:lvl7pPr>
            <a:lvl8pPr marL="2583043" indent="0">
              <a:buNone/>
              <a:defRPr sz="1291" b="1"/>
            </a:lvl8pPr>
            <a:lvl9pPr marL="2952049" indent="0">
              <a:buNone/>
              <a:defRPr sz="1291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736271" y="3839955"/>
            <a:ext cx="3137584" cy="564799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36871-1617-465C-8805-3C77AFC03721}" type="datetimeFigureOut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39FCE-4F4B-42E2-9823-F88755D7EE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466418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36871-1617-465C-8805-3C77AFC03721}" type="datetimeFigureOut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39FCE-4F4B-42E2-9823-F88755D7EE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769544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36871-1617-465C-8805-3C77AFC03721}" type="datetimeFigureOut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39FCE-4F4B-42E2-9823-F88755D7EE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717970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356" y="700828"/>
            <a:ext cx="2380335" cy="2452899"/>
          </a:xfrm>
        </p:spPr>
        <p:txBody>
          <a:bodyPr anchor="b"/>
          <a:lstStyle>
            <a:lvl1pPr>
              <a:defRPr sz="2583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37584" y="1513597"/>
            <a:ext cx="3736271" cy="7470635"/>
          </a:xfrm>
        </p:spPr>
        <p:txBody>
          <a:bodyPr/>
          <a:lstStyle>
            <a:lvl1pPr>
              <a:defRPr sz="2583"/>
            </a:lvl1pPr>
            <a:lvl2pPr>
              <a:defRPr sz="2260"/>
            </a:lvl2pPr>
            <a:lvl3pPr>
              <a:defRPr sz="1937"/>
            </a:lvl3pPr>
            <a:lvl4pPr>
              <a:defRPr sz="1614"/>
            </a:lvl4pPr>
            <a:lvl5pPr>
              <a:defRPr sz="1614"/>
            </a:lvl5pPr>
            <a:lvl6pPr>
              <a:defRPr sz="1614"/>
            </a:lvl6pPr>
            <a:lvl7pPr>
              <a:defRPr sz="1614"/>
            </a:lvl7pPr>
            <a:lvl8pPr>
              <a:defRPr sz="1614"/>
            </a:lvl8pPr>
            <a:lvl9pPr>
              <a:defRPr sz="1614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8356" y="3153728"/>
            <a:ext cx="2380335" cy="5842670"/>
          </a:xfrm>
        </p:spPr>
        <p:txBody>
          <a:bodyPr/>
          <a:lstStyle>
            <a:lvl1pPr marL="0" indent="0">
              <a:buNone/>
              <a:defRPr sz="1291"/>
            </a:lvl1pPr>
            <a:lvl2pPr marL="369006" indent="0">
              <a:buNone/>
              <a:defRPr sz="1130"/>
            </a:lvl2pPr>
            <a:lvl3pPr marL="738012" indent="0">
              <a:buNone/>
              <a:defRPr sz="969"/>
            </a:lvl3pPr>
            <a:lvl4pPr marL="1107018" indent="0">
              <a:buNone/>
              <a:defRPr sz="807"/>
            </a:lvl4pPr>
            <a:lvl5pPr marL="1476024" indent="0">
              <a:buNone/>
              <a:defRPr sz="807"/>
            </a:lvl5pPr>
            <a:lvl6pPr marL="1845031" indent="0">
              <a:buNone/>
              <a:defRPr sz="807"/>
            </a:lvl6pPr>
            <a:lvl7pPr marL="2214037" indent="0">
              <a:buNone/>
              <a:defRPr sz="807"/>
            </a:lvl7pPr>
            <a:lvl8pPr marL="2583043" indent="0">
              <a:buNone/>
              <a:defRPr sz="807"/>
            </a:lvl8pPr>
            <a:lvl9pPr marL="2952049" indent="0">
              <a:buNone/>
              <a:defRPr sz="807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36871-1617-465C-8805-3C77AFC03721}" type="datetimeFigureOut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39FCE-4F4B-42E2-9823-F88755D7EE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393176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356" y="700828"/>
            <a:ext cx="2380335" cy="2452899"/>
          </a:xfrm>
        </p:spPr>
        <p:txBody>
          <a:bodyPr anchor="b"/>
          <a:lstStyle>
            <a:lvl1pPr>
              <a:defRPr sz="2583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137584" y="1513597"/>
            <a:ext cx="3736271" cy="7470635"/>
          </a:xfrm>
        </p:spPr>
        <p:txBody>
          <a:bodyPr anchor="t"/>
          <a:lstStyle>
            <a:lvl1pPr marL="0" indent="0">
              <a:buNone/>
              <a:defRPr sz="2583"/>
            </a:lvl1pPr>
            <a:lvl2pPr marL="369006" indent="0">
              <a:buNone/>
              <a:defRPr sz="2260"/>
            </a:lvl2pPr>
            <a:lvl3pPr marL="738012" indent="0">
              <a:buNone/>
              <a:defRPr sz="1937"/>
            </a:lvl3pPr>
            <a:lvl4pPr marL="1107018" indent="0">
              <a:buNone/>
              <a:defRPr sz="1614"/>
            </a:lvl4pPr>
            <a:lvl5pPr marL="1476024" indent="0">
              <a:buNone/>
              <a:defRPr sz="1614"/>
            </a:lvl5pPr>
            <a:lvl6pPr marL="1845031" indent="0">
              <a:buNone/>
              <a:defRPr sz="1614"/>
            </a:lvl6pPr>
            <a:lvl7pPr marL="2214037" indent="0">
              <a:buNone/>
              <a:defRPr sz="1614"/>
            </a:lvl7pPr>
            <a:lvl8pPr marL="2583043" indent="0">
              <a:buNone/>
              <a:defRPr sz="1614"/>
            </a:lvl8pPr>
            <a:lvl9pPr marL="2952049" indent="0">
              <a:buNone/>
              <a:defRPr sz="1614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8356" y="3153728"/>
            <a:ext cx="2380335" cy="5842670"/>
          </a:xfrm>
        </p:spPr>
        <p:txBody>
          <a:bodyPr/>
          <a:lstStyle>
            <a:lvl1pPr marL="0" indent="0">
              <a:buNone/>
              <a:defRPr sz="1291"/>
            </a:lvl1pPr>
            <a:lvl2pPr marL="369006" indent="0">
              <a:buNone/>
              <a:defRPr sz="1130"/>
            </a:lvl2pPr>
            <a:lvl3pPr marL="738012" indent="0">
              <a:buNone/>
              <a:defRPr sz="969"/>
            </a:lvl3pPr>
            <a:lvl4pPr marL="1107018" indent="0">
              <a:buNone/>
              <a:defRPr sz="807"/>
            </a:lvl4pPr>
            <a:lvl5pPr marL="1476024" indent="0">
              <a:buNone/>
              <a:defRPr sz="807"/>
            </a:lvl5pPr>
            <a:lvl6pPr marL="1845031" indent="0">
              <a:buNone/>
              <a:defRPr sz="807"/>
            </a:lvl6pPr>
            <a:lvl7pPr marL="2214037" indent="0">
              <a:buNone/>
              <a:defRPr sz="807"/>
            </a:lvl7pPr>
            <a:lvl8pPr marL="2583043" indent="0">
              <a:buNone/>
              <a:defRPr sz="807"/>
            </a:lvl8pPr>
            <a:lvl9pPr marL="2952049" indent="0">
              <a:buNone/>
              <a:defRPr sz="807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36871-1617-465C-8805-3C77AFC03721}" type="datetimeFigureOut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39FCE-4F4B-42E2-9823-F88755D7EE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07882365"/>
      </p:ext>
    </p:extLst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07395" y="559692"/>
            <a:ext cx="6365498" cy="20319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7395" y="2798447"/>
            <a:ext cx="6365498" cy="66700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7395" y="9743463"/>
            <a:ext cx="1660565" cy="5596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69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BC36871-1617-465C-8805-3C77AFC03721}" type="datetimeFigureOut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44721" y="9743463"/>
            <a:ext cx="2490847" cy="5596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69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212328" y="9743463"/>
            <a:ext cx="1660565" cy="5596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69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E739FCE-4F4B-42E2-9823-F88755D7EE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082260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38012" rtl="0" eaLnBrk="1" latinLnBrk="0" hangingPunct="1">
        <a:lnSpc>
          <a:spcPct val="90000"/>
        </a:lnSpc>
        <a:spcBef>
          <a:spcPct val="0"/>
        </a:spcBef>
        <a:buNone/>
        <a:defRPr kumimoji="1" sz="355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4503" indent="-184503" algn="l" defTabSz="738012" rtl="0" eaLnBrk="1" latinLnBrk="0" hangingPunct="1">
        <a:lnSpc>
          <a:spcPct val="90000"/>
        </a:lnSpc>
        <a:spcBef>
          <a:spcPts val="807"/>
        </a:spcBef>
        <a:buFont typeface="Arial" panose="020B0604020202020204" pitchFamily="34" charset="0"/>
        <a:buChar char="•"/>
        <a:defRPr kumimoji="1" sz="2260" kern="1200">
          <a:solidFill>
            <a:schemeClr val="tx1"/>
          </a:solidFill>
          <a:latin typeface="+mn-lt"/>
          <a:ea typeface="+mn-ea"/>
          <a:cs typeface="+mn-cs"/>
        </a:defRPr>
      </a:lvl1pPr>
      <a:lvl2pPr marL="553509" indent="-184503" algn="l" defTabSz="738012" rtl="0" eaLnBrk="1" latinLnBrk="0" hangingPunct="1">
        <a:lnSpc>
          <a:spcPct val="90000"/>
        </a:lnSpc>
        <a:spcBef>
          <a:spcPts val="404"/>
        </a:spcBef>
        <a:buFont typeface="Arial" panose="020B0604020202020204" pitchFamily="34" charset="0"/>
        <a:buChar char="•"/>
        <a:defRPr kumimoji="1" sz="1937" kern="1200">
          <a:solidFill>
            <a:schemeClr val="tx1"/>
          </a:solidFill>
          <a:latin typeface="+mn-lt"/>
          <a:ea typeface="+mn-ea"/>
          <a:cs typeface="+mn-cs"/>
        </a:defRPr>
      </a:lvl2pPr>
      <a:lvl3pPr marL="922515" indent="-184503" algn="l" defTabSz="738012" rtl="0" eaLnBrk="1" latinLnBrk="0" hangingPunct="1">
        <a:lnSpc>
          <a:spcPct val="90000"/>
        </a:lnSpc>
        <a:spcBef>
          <a:spcPts val="404"/>
        </a:spcBef>
        <a:buFont typeface="Arial" panose="020B0604020202020204" pitchFamily="34" charset="0"/>
        <a:buChar char="•"/>
        <a:defRPr kumimoji="1" sz="1614" kern="1200">
          <a:solidFill>
            <a:schemeClr val="tx1"/>
          </a:solidFill>
          <a:latin typeface="+mn-lt"/>
          <a:ea typeface="+mn-ea"/>
          <a:cs typeface="+mn-cs"/>
        </a:defRPr>
      </a:lvl3pPr>
      <a:lvl4pPr marL="1291521" indent="-184503" algn="l" defTabSz="738012" rtl="0" eaLnBrk="1" latinLnBrk="0" hangingPunct="1">
        <a:lnSpc>
          <a:spcPct val="90000"/>
        </a:lnSpc>
        <a:spcBef>
          <a:spcPts val="404"/>
        </a:spcBef>
        <a:buFont typeface="Arial" panose="020B0604020202020204" pitchFamily="34" charset="0"/>
        <a:buChar char="•"/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4pPr>
      <a:lvl5pPr marL="1660528" indent="-184503" algn="l" defTabSz="738012" rtl="0" eaLnBrk="1" latinLnBrk="0" hangingPunct="1">
        <a:lnSpc>
          <a:spcPct val="90000"/>
        </a:lnSpc>
        <a:spcBef>
          <a:spcPts val="404"/>
        </a:spcBef>
        <a:buFont typeface="Arial" panose="020B0604020202020204" pitchFamily="34" charset="0"/>
        <a:buChar char="•"/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5pPr>
      <a:lvl6pPr marL="2029534" indent="-184503" algn="l" defTabSz="738012" rtl="0" eaLnBrk="1" latinLnBrk="0" hangingPunct="1">
        <a:lnSpc>
          <a:spcPct val="90000"/>
        </a:lnSpc>
        <a:spcBef>
          <a:spcPts val="404"/>
        </a:spcBef>
        <a:buFont typeface="Arial" panose="020B0604020202020204" pitchFamily="34" charset="0"/>
        <a:buChar char="•"/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6pPr>
      <a:lvl7pPr marL="2398540" indent="-184503" algn="l" defTabSz="738012" rtl="0" eaLnBrk="1" latinLnBrk="0" hangingPunct="1">
        <a:lnSpc>
          <a:spcPct val="90000"/>
        </a:lnSpc>
        <a:spcBef>
          <a:spcPts val="404"/>
        </a:spcBef>
        <a:buFont typeface="Arial" panose="020B0604020202020204" pitchFamily="34" charset="0"/>
        <a:buChar char="•"/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7pPr>
      <a:lvl8pPr marL="2767546" indent="-184503" algn="l" defTabSz="738012" rtl="0" eaLnBrk="1" latinLnBrk="0" hangingPunct="1">
        <a:lnSpc>
          <a:spcPct val="90000"/>
        </a:lnSpc>
        <a:spcBef>
          <a:spcPts val="404"/>
        </a:spcBef>
        <a:buFont typeface="Arial" panose="020B0604020202020204" pitchFamily="34" charset="0"/>
        <a:buChar char="•"/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8pPr>
      <a:lvl9pPr marL="3136552" indent="-184503" algn="l" defTabSz="738012" rtl="0" eaLnBrk="1" latinLnBrk="0" hangingPunct="1">
        <a:lnSpc>
          <a:spcPct val="90000"/>
        </a:lnSpc>
        <a:spcBef>
          <a:spcPts val="404"/>
        </a:spcBef>
        <a:buFont typeface="Arial" panose="020B0604020202020204" pitchFamily="34" charset="0"/>
        <a:buChar char="•"/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38012" rtl="0" eaLnBrk="1" latinLnBrk="0" hangingPunct="1"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1pPr>
      <a:lvl2pPr marL="369006" algn="l" defTabSz="738012" rtl="0" eaLnBrk="1" latinLnBrk="0" hangingPunct="1"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2pPr>
      <a:lvl3pPr marL="738012" algn="l" defTabSz="738012" rtl="0" eaLnBrk="1" latinLnBrk="0" hangingPunct="1"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3pPr>
      <a:lvl4pPr marL="1107018" algn="l" defTabSz="738012" rtl="0" eaLnBrk="1" latinLnBrk="0" hangingPunct="1"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4pPr>
      <a:lvl5pPr marL="1476024" algn="l" defTabSz="738012" rtl="0" eaLnBrk="1" latinLnBrk="0" hangingPunct="1"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5pPr>
      <a:lvl6pPr marL="1845031" algn="l" defTabSz="738012" rtl="0" eaLnBrk="1" latinLnBrk="0" hangingPunct="1"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6pPr>
      <a:lvl7pPr marL="2214037" algn="l" defTabSz="738012" rtl="0" eaLnBrk="1" latinLnBrk="0" hangingPunct="1"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7pPr>
      <a:lvl8pPr marL="2583043" algn="l" defTabSz="738012" rtl="0" eaLnBrk="1" latinLnBrk="0" hangingPunct="1"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8pPr>
      <a:lvl9pPr marL="2952049" algn="l" defTabSz="738012" rtl="0" eaLnBrk="1" latinLnBrk="0" hangingPunct="1"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4.xml" Type="http://schemas.openxmlformats.org/officeDocument/2006/relationships/slideLayout"/><Relationship Id="rId2" Target="../media/image1.jpg" Type="http://schemas.openxmlformats.org/officeDocument/2006/relationships/image"/><Relationship Id="rId3" Target="../media/image2.png" Type="http://schemas.openxmlformats.org/officeDocument/2006/relationships/image"/><Relationship Id="rId4" Target="../media/image3.png" Type="http://schemas.openxmlformats.org/officeDocument/2006/relationships/image"/><Relationship Id="rId5" Target="../media/hdphoto1.wdp" Type="http://schemas.microsoft.com/office/2007/relationships/hdphoto"/><Relationship Id="rId6" Target="../media/image4.png" Type="http://schemas.openxmlformats.org/officeDocument/2006/relationships/image"/><Relationship Id="rId7" Target="../media/hdphoto2.wdp" Type="http://schemas.microsoft.com/office/2007/relationships/hdphoto"/><Relationship Id="rId8" Target="../media/image5.png" Type="http://schemas.openxmlformats.org/officeDocument/2006/relationships/image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4305AAF-A061-0C9E-2B76-43C7BD957D46}"/>
              </a:ext>
            </a:extLst>
          </p:cNvPr>
          <p:cNvSpPr/>
          <p:nvPr/>
        </p:nvSpPr>
        <p:spPr>
          <a:xfrm>
            <a:off x="0" y="0"/>
            <a:ext cx="7384255" cy="10512425"/>
          </a:xfrm>
          <a:prstGeom prst="rect">
            <a:avLst/>
          </a:prstGeom>
          <a:solidFill>
            <a:srgbClr val="371E7E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600"/>
          </a:p>
        </p:txBody>
      </p:sp>
      <p:sp>
        <p:nvSpPr>
          <p:cNvPr id="6" name="四角形: 角を丸くする 5">
            <a:extLst>
              <a:ext uri="{FF2B5EF4-FFF2-40B4-BE49-F238E27FC236}">
                <a16:creationId xmlns:a16="http://schemas.microsoft.com/office/drawing/2014/main" id="{EB64A891-A633-9B64-F9C5-65D47023F67E}"/>
              </a:ext>
            </a:extLst>
          </p:cNvPr>
          <p:cNvSpPr/>
          <p:nvPr/>
        </p:nvSpPr>
        <p:spPr>
          <a:xfrm>
            <a:off x="332174" y="2706647"/>
            <a:ext cx="6715939" cy="7508416"/>
          </a:xfrm>
          <a:prstGeom prst="roundRect">
            <a:avLst>
              <a:gd name="adj" fmla="val 1802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pic>
        <p:nvPicPr>
          <p:cNvPr id="25" name="コンテンツ プレースホルダー 24" descr="ダイアグラム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906DABF2-69BC-008E-EC92-F0C420F079E1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1071" y="8705577"/>
            <a:ext cx="2190544" cy="1382041"/>
          </a:xfrm>
        </p:spPr>
      </p:pic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63E50870-EA13-5709-6B5D-63B8711771F7}"/>
              </a:ext>
            </a:extLst>
          </p:cNvPr>
          <p:cNvSpPr txBox="1"/>
          <p:nvPr/>
        </p:nvSpPr>
        <p:spPr>
          <a:xfrm>
            <a:off x="1283590" y="5495417"/>
            <a:ext cx="5284713" cy="2539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05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面接希望の方は応募書類・ハローワークの紹介状（当日⑧番窓口で発行も可能です）</a:t>
            </a:r>
            <a:endParaRPr lang="ja-JP" altLang="en-US" sz="105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" name="テキスト ボックス 4">
            <a:extLst>
              <a:ext uri="{FF2B5EF4-FFF2-40B4-BE49-F238E27FC236}">
                <a16:creationId xmlns:a16="http://schemas.microsoft.com/office/drawing/2014/main" id="{184D27F0-702F-EC5C-616E-3C69E087F2F3}"/>
              </a:ext>
            </a:extLst>
          </p:cNvPr>
          <p:cNvSpPr txBox="1"/>
          <p:nvPr/>
        </p:nvSpPr>
        <p:spPr>
          <a:xfrm>
            <a:off x="415142" y="8810345"/>
            <a:ext cx="4038956" cy="127727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13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●ご予約・お問い合わせ●</a:t>
            </a:r>
            <a:br>
              <a:rPr lang="en-US" altLang="ja-JP" sz="1300" dirty="0">
                <a:latin typeface="メイリオ" panose="020B0604030504040204" pitchFamily="50" charset="-128"/>
                <a:ea typeface="メイリオ" panose="020B0604030504040204" pitchFamily="50" charset="-128"/>
              </a:rPr>
            </a:br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lang="ja-JP" altLang="en-US" sz="1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ハローワーク堺　</a:t>
            </a:r>
            <a:r>
              <a:rPr lang="ja-JP" altLang="en-US" sz="14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人材確保対策コーナー</a:t>
            </a:r>
            <a:br>
              <a:rPr lang="en-US" altLang="ja-JP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</a:br>
            <a:r>
              <a:rPr lang="ja-JP" altLang="en-US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堺市堺区南瓦町</a:t>
            </a:r>
            <a:r>
              <a:rPr lang="en-US" altLang="ja-JP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2-29</a:t>
            </a:r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堺地方合同庁舎</a:t>
            </a:r>
            <a:r>
              <a:rPr lang="en-US" altLang="ja-JP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2F</a:t>
            </a:r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lang="en-US" altLang="ja-JP" sz="1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8</a:t>
            </a:r>
            <a:r>
              <a:rPr lang="ja-JP" altLang="en-US" sz="1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番</a:t>
            </a:r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窓口</a:t>
            </a:r>
            <a:endParaRPr lang="en-US" altLang="ja-JP" sz="1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kumimoji="1" lang="en-US" altLang="ja-JP" sz="1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TEL</a:t>
            </a:r>
            <a:r>
              <a:rPr lang="ja-JP" altLang="en-US" sz="1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4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072-238-8301</a:t>
            </a:r>
            <a:r>
              <a:rPr kumimoji="1"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部門コード</a:t>
            </a:r>
            <a:r>
              <a:rPr lang="ja-JP" altLang="en-US" sz="14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４３＃</a:t>
            </a:r>
            <a:br>
              <a:rPr lang="en-US" altLang="ja-JP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</a:br>
            <a:r>
              <a:rPr lang="ja-JP" altLang="en-US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　</a:t>
            </a:r>
            <a:r>
              <a:rPr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ご利用時間　</a:t>
            </a:r>
            <a:r>
              <a:rPr lang="en-US" altLang="ja-JP" sz="1100" dirty="0">
                <a:latin typeface="メイリオ" panose="020B0604030504040204" pitchFamily="50" charset="-128"/>
                <a:ea typeface="メイリオ" panose="020B0604030504040204" pitchFamily="50" charset="-128"/>
                <a:cs typeface="Arial" panose="020B0604020202020204" pitchFamily="34" charset="0"/>
              </a:rPr>
              <a:t>8:30</a:t>
            </a:r>
            <a:r>
              <a:rPr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  <a:cs typeface="Arial" panose="020B0604020202020204" pitchFamily="34" charset="0"/>
              </a:rPr>
              <a:t>～</a:t>
            </a:r>
            <a:r>
              <a:rPr lang="en-US" altLang="ja-JP" sz="1100" dirty="0">
                <a:latin typeface="メイリオ" panose="020B0604030504040204" pitchFamily="50" charset="-128"/>
                <a:ea typeface="メイリオ" panose="020B0604030504040204" pitchFamily="50" charset="-128"/>
                <a:cs typeface="Arial" panose="020B0604020202020204" pitchFamily="34" charset="0"/>
              </a:rPr>
              <a:t>17:15</a:t>
            </a:r>
            <a:r>
              <a:rPr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  <a:cs typeface="Arial" panose="020B0604020202020204" pitchFamily="34" charset="0"/>
              </a:rPr>
              <a:t>（月～金）</a:t>
            </a:r>
            <a:br>
              <a:rPr lang="en-US" altLang="ja-JP" sz="1100" dirty="0">
                <a:latin typeface="メイリオ" panose="020B0604030504040204" pitchFamily="50" charset="-128"/>
                <a:ea typeface="メイリオ" panose="020B0604030504040204" pitchFamily="50" charset="-128"/>
                <a:cs typeface="Arial" panose="020B0604020202020204" pitchFamily="34" charset="0"/>
              </a:rPr>
            </a:br>
            <a:r>
              <a:rPr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  <a:cs typeface="Arial" panose="020B0604020202020204" pitchFamily="34" charset="0"/>
              </a:rPr>
              <a:t>（土・日・休祝日休み）</a:t>
            </a:r>
            <a:endParaRPr kumimoji="1" lang="ja-JP" altLang="en-US" sz="11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9" name="角丸四角形 88">
            <a:extLst>
              <a:ext uri="{FF2B5EF4-FFF2-40B4-BE49-F238E27FC236}">
                <a16:creationId xmlns:a16="http://schemas.microsoft.com/office/drawing/2014/main" id="{34724403-9FA8-1C2F-E4D0-421BD8ACA7CC}"/>
              </a:ext>
            </a:extLst>
          </p:cNvPr>
          <p:cNvSpPr/>
          <p:nvPr/>
        </p:nvSpPr>
        <p:spPr>
          <a:xfrm>
            <a:off x="9221583" y="1526206"/>
            <a:ext cx="2212179" cy="452289"/>
          </a:xfrm>
          <a:prstGeom prst="roundRect">
            <a:avLst/>
          </a:prstGeom>
          <a:ln w="57150">
            <a:solidFill>
              <a:srgbClr val="F2E22F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tIns="36000" bIns="0" rtlCol="0" anchor="ctr"/>
          <a:lstStyle/>
          <a:p>
            <a:pPr algn="ctr"/>
            <a:r>
              <a:rPr lang="ja-JP" altLang="en-US" sz="1200" b="1" dirty="0">
                <a:solidFill>
                  <a:srgbClr val="7EB732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未経験・資格がなくても</a:t>
            </a:r>
            <a:r>
              <a:rPr lang="en-US" altLang="ja-JP" sz="1200" b="1" dirty="0">
                <a:solidFill>
                  <a:srgbClr val="7EB732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OK</a:t>
            </a:r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2E9F4A6B-DE49-F8E2-3B38-8B1A9894B633}"/>
              </a:ext>
            </a:extLst>
          </p:cNvPr>
          <p:cNvSpPr/>
          <p:nvPr/>
        </p:nvSpPr>
        <p:spPr>
          <a:xfrm>
            <a:off x="411317" y="1856003"/>
            <a:ext cx="3967895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ja-JP" altLang="en-US" sz="14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募集中の求人について詳しく聞きたい！</a:t>
            </a:r>
            <a:endParaRPr lang="en-US" altLang="ja-JP" sz="1400" b="1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4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面接を受けたい！</a:t>
            </a:r>
          </a:p>
        </p:txBody>
      </p:sp>
      <p:sp>
        <p:nvSpPr>
          <p:cNvPr id="19" name="楕円 18">
            <a:extLst>
              <a:ext uri="{FF2B5EF4-FFF2-40B4-BE49-F238E27FC236}">
                <a16:creationId xmlns:a16="http://schemas.microsoft.com/office/drawing/2014/main" id="{A744CC35-5AD6-0455-E3CC-649E81F142EA}"/>
              </a:ext>
            </a:extLst>
          </p:cNvPr>
          <p:cNvSpPr/>
          <p:nvPr/>
        </p:nvSpPr>
        <p:spPr>
          <a:xfrm>
            <a:off x="5517323" y="238771"/>
            <a:ext cx="1657350" cy="165600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pic>
        <p:nvPicPr>
          <p:cNvPr id="24" name="図 23">
            <a:extLst>
              <a:ext uri="{FF2B5EF4-FFF2-40B4-BE49-F238E27FC236}">
                <a16:creationId xmlns:a16="http://schemas.microsoft.com/office/drawing/2014/main" id="{3FCCBB5A-C65F-283C-095B-F9123951EE7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1877" y="689818"/>
            <a:ext cx="5920000" cy="1332000"/>
          </a:xfrm>
          <a:prstGeom prst="rect">
            <a:avLst/>
          </a:prstGeom>
        </p:spPr>
      </p:pic>
      <p:pic>
        <p:nvPicPr>
          <p:cNvPr id="27" name="図 26">
            <a:extLst>
              <a:ext uri="{FF2B5EF4-FFF2-40B4-BE49-F238E27FC236}">
                <a16:creationId xmlns:a16="http://schemas.microsoft.com/office/drawing/2014/main" id="{0A30A699-B637-0BCB-B695-457DBF0AC1A1}"/>
              </a:ext>
            </a:extLst>
          </p:cNvPr>
          <p:cNvPicPr>
            <a:picLocks noChangeAspect="1"/>
          </p:cNvPicPr>
          <p:nvPr/>
        </p:nvPicPr>
        <p:blipFill>
          <a:blip r:embed="rId4">
            <a:lum bright="70000" contrast="-70000"/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artisticPhotocopy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346392" y="204561"/>
            <a:ext cx="4950000" cy="396000"/>
          </a:xfrm>
          <a:prstGeom prst="rect">
            <a:avLst/>
          </a:prstGeom>
        </p:spPr>
      </p:pic>
      <p:pic>
        <p:nvPicPr>
          <p:cNvPr id="28" name="図 27">
            <a:extLst>
              <a:ext uri="{FF2B5EF4-FFF2-40B4-BE49-F238E27FC236}">
                <a16:creationId xmlns:a16="http://schemas.microsoft.com/office/drawing/2014/main" id="{F1849947-7BD3-37F8-C2B6-9D10A81E9D6C}"/>
              </a:ext>
            </a:extLst>
          </p:cNvPr>
          <p:cNvPicPr>
            <a:picLocks noChangeAspect="1"/>
          </p:cNvPicPr>
          <p:nvPr/>
        </p:nvPicPr>
        <p:blipFill>
          <a:blip r:embed="rId6">
            <a:lum bright="70000" contrast="-70000"/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artisticPhotocopy/>
                    </a14:imgEffect>
                  </a14:imgLayer>
                </a14:imgProps>
              </a:ext>
            </a:extLst>
          </a:blip>
          <a:srcRect r="16116" b="-7067"/>
          <a:stretch/>
        </p:blipFill>
        <p:spPr>
          <a:xfrm>
            <a:off x="1042771" y="2275033"/>
            <a:ext cx="3774814" cy="385442"/>
          </a:xfrm>
          <a:prstGeom prst="rect">
            <a:avLst/>
          </a:prstGeom>
        </p:spPr>
      </p:pic>
      <p:sp>
        <p:nvSpPr>
          <p:cNvPr id="26" name="正方形/長方形 25">
            <a:extLst>
              <a:ext uri="{FF2B5EF4-FFF2-40B4-BE49-F238E27FC236}">
                <a16:creationId xmlns:a16="http://schemas.microsoft.com/office/drawing/2014/main" id="{E87E6AAC-4E51-E4BE-5E6A-58288E2C1A1F}"/>
              </a:ext>
            </a:extLst>
          </p:cNvPr>
          <p:cNvSpPr/>
          <p:nvPr/>
        </p:nvSpPr>
        <p:spPr>
          <a:xfrm>
            <a:off x="586850" y="5857381"/>
            <a:ext cx="3581402" cy="269433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1" name="正方形/長方形 30">
            <a:extLst>
              <a:ext uri="{FF2B5EF4-FFF2-40B4-BE49-F238E27FC236}">
                <a16:creationId xmlns:a16="http://schemas.microsoft.com/office/drawing/2014/main" id="{1F02D301-9EC0-F4C2-C9C3-0309B759C908}"/>
              </a:ext>
            </a:extLst>
          </p:cNvPr>
          <p:cNvSpPr/>
          <p:nvPr/>
        </p:nvSpPr>
        <p:spPr>
          <a:xfrm>
            <a:off x="4441071" y="5860008"/>
            <a:ext cx="2190544" cy="2731772"/>
          </a:xfrm>
          <a:prstGeom prst="rect">
            <a:avLst/>
          </a:prstGeom>
          <a:solidFill>
            <a:srgbClr val="F2E22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997F586F-4D0C-6922-0F18-B3778EBE4836}"/>
              </a:ext>
            </a:extLst>
          </p:cNvPr>
          <p:cNvSpPr txBox="1"/>
          <p:nvPr/>
        </p:nvSpPr>
        <p:spPr>
          <a:xfrm>
            <a:off x="4512937" y="5916969"/>
            <a:ext cx="1610930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募集する仕事</a:t>
            </a:r>
          </a:p>
        </p:txBody>
      </p:sp>
      <p:sp>
        <p:nvSpPr>
          <p:cNvPr id="32" name="テキスト ボックス 31">
            <a:extLst>
              <a:ext uri="{FF2B5EF4-FFF2-40B4-BE49-F238E27FC236}">
                <a16:creationId xmlns:a16="http://schemas.microsoft.com/office/drawing/2014/main" id="{79DEB027-0038-555B-BF22-03DD0D0DC581}"/>
              </a:ext>
            </a:extLst>
          </p:cNvPr>
          <p:cNvSpPr txBox="1"/>
          <p:nvPr/>
        </p:nvSpPr>
        <p:spPr>
          <a:xfrm>
            <a:off x="6045547" y="8301133"/>
            <a:ext cx="586068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ほか</a:t>
            </a: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2C427AB9-1B61-9B7C-6E1D-6423707CB1A7}"/>
              </a:ext>
            </a:extLst>
          </p:cNvPr>
          <p:cNvSpPr txBox="1"/>
          <p:nvPr/>
        </p:nvSpPr>
        <p:spPr>
          <a:xfrm>
            <a:off x="4565192" y="6310325"/>
            <a:ext cx="1917495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6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○○○○</a:t>
            </a:r>
            <a:endParaRPr lang="ja-JP" altLang="en-US" sz="1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9" name="テキスト ボックス 38">
            <a:extLst>
              <a:ext uri="{FF2B5EF4-FFF2-40B4-BE49-F238E27FC236}">
                <a16:creationId xmlns:a16="http://schemas.microsoft.com/office/drawing/2014/main" id="{E515A84B-E050-0B5B-0376-DCF40BC97C85}"/>
              </a:ext>
            </a:extLst>
          </p:cNvPr>
          <p:cNvSpPr txBox="1"/>
          <p:nvPr/>
        </p:nvSpPr>
        <p:spPr>
          <a:xfrm>
            <a:off x="587979" y="5347211"/>
            <a:ext cx="2639471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05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お持ち物：ハローワーク受付票</a:t>
            </a:r>
            <a:endParaRPr lang="ja-JP" altLang="en-US" sz="105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4" name="テキスト ボックス 43">
            <a:extLst>
              <a:ext uri="{FF2B5EF4-FFF2-40B4-BE49-F238E27FC236}">
                <a16:creationId xmlns:a16="http://schemas.microsoft.com/office/drawing/2014/main" id="{096862BA-42BE-C415-63C4-0EA551AE9299}"/>
              </a:ext>
            </a:extLst>
          </p:cNvPr>
          <p:cNvSpPr txBox="1"/>
          <p:nvPr/>
        </p:nvSpPr>
        <p:spPr>
          <a:xfrm>
            <a:off x="-3589254" y="159430"/>
            <a:ext cx="3379201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b="1" dirty="0">
                <a:solidFill>
                  <a:srgbClr val="FF0000"/>
                </a:solidFill>
              </a:rPr>
              <a:t>見やすく作成するポイント</a:t>
            </a:r>
            <a:endParaRPr kumimoji="1" lang="en-US" altLang="ja-JP" b="1" dirty="0">
              <a:solidFill>
                <a:srgbClr val="FF0000"/>
              </a:solidFill>
            </a:endParaRPr>
          </a:p>
          <a:p>
            <a:r>
              <a:rPr kumimoji="1" lang="ja-JP" altLang="en-US" b="1" dirty="0">
                <a:solidFill>
                  <a:srgbClr val="FF0000"/>
                </a:solidFill>
              </a:rPr>
              <a:t>・余白を取る</a:t>
            </a:r>
            <a:endParaRPr kumimoji="1" lang="en-US" altLang="ja-JP" b="1" dirty="0">
              <a:solidFill>
                <a:srgbClr val="FF0000"/>
              </a:solidFill>
            </a:endParaRPr>
          </a:p>
          <a:p>
            <a:r>
              <a:rPr kumimoji="1" lang="ja-JP" altLang="en-US" b="1" dirty="0">
                <a:solidFill>
                  <a:srgbClr val="FF0000"/>
                </a:solidFill>
              </a:rPr>
              <a:t>・使用するフォントの種類、色は少なめにする</a:t>
            </a:r>
            <a:endParaRPr kumimoji="1" lang="en-US" altLang="ja-JP" b="1" dirty="0">
              <a:solidFill>
                <a:srgbClr val="FF0000"/>
              </a:solidFill>
            </a:endParaRPr>
          </a:p>
          <a:p>
            <a:r>
              <a:rPr kumimoji="1" lang="ja-JP" altLang="en-US" b="1" dirty="0">
                <a:solidFill>
                  <a:srgbClr val="FF0000"/>
                </a:solidFill>
              </a:rPr>
              <a:t>・縦・横の位置をそろえる</a:t>
            </a:r>
            <a:endParaRPr kumimoji="1" lang="en-US" altLang="ja-JP" b="1" dirty="0">
              <a:solidFill>
                <a:srgbClr val="FF0000"/>
              </a:solidFill>
            </a:endParaRPr>
          </a:p>
          <a:p>
            <a:r>
              <a:rPr kumimoji="1" lang="ja-JP" altLang="en-US" b="1" dirty="0">
                <a:solidFill>
                  <a:srgbClr val="FF0000"/>
                </a:solidFill>
              </a:rPr>
              <a:t>（赤の矢印線の部分・</a:t>
            </a:r>
            <a:endParaRPr kumimoji="1" lang="en-US" altLang="ja-JP" b="1" dirty="0">
              <a:solidFill>
                <a:srgbClr val="FF0000"/>
              </a:solidFill>
            </a:endParaRPr>
          </a:p>
          <a:p>
            <a:r>
              <a:rPr kumimoji="1" lang="ja-JP" altLang="en-US" b="1" dirty="0">
                <a:solidFill>
                  <a:srgbClr val="FF0000"/>
                </a:solidFill>
              </a:rPr>
              <a:t>特に左端と上をそろえる）</a:t>
            </a:r>
            <a:endParaRPr kumimoji="1" lang="en-US" altLang="ja-JP" b="1" dirty="0">
              <a:solidFill>
                <a:srgbClr val="FF0000"/>
              </a:solidFill>
            </a:endParaRPr>
          </a:p>
          <a:p>
            <a:endParaRPr kumimoji="1" lang="ja-JP" altLang="en-US" b="1" dirty="0">
              <a:solidFill>
                <a:srgbClr val="FF0000"/>
              </a:solidFill>
            </a:endParaRPr>
          </a:p>
        </p:txBody>
      </p:sp>
      <p:sp>
        <p:nvSpPr>
          <p:cNvPr id="64" name="正方形/長方形 63">
            <a:extLst>
              <a:ext uri="{FF2B5EF4-FFF2-40B4-BE49-F238E27FC236}">
                <a16:creationId xmlns:a16="http://schemas.microsoft.com/office/drawing/2014/main" id="{8BD94248-0BE2-E3DC-DE33-EF8B674EEF9C}"/>
              </a:ext>
            </a:extLst>
          </p:cNvPr>
          <p:cNvSpPr/>
          <p:nvPr/>
        </p:nvSpPr>
        <p:spPr>
          <a:xfrm>
            <a:off x="607281" y="2957010"/>
            <a:ext cx="6070250" cy="1191815"/>
          </a:xfrm>
          <a:prstGeom prst="rect">
            <a:avLst/>
          </a:prstGeom>
          <a:noFill/>
          <a:ln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7" name="テキスト ボックス 66">
            <a:extLst>
              <a:ext uri="{FF2B5EF4-FFF2-40B4-BE49-F238E27FC236}">
                <a16:creationId xmlns:a16="http://schemas.microsoft.com/office/drawing/2014/main" id="{E641909B-2844-B9A4-F5DB-E50853A20ADC}"/>
              </a:ext>
            </a:extLst>
          </p:cNvPr>
          <p:cNvSpPr txBox="1"/>
          <p:nvPr/>
        </p:nvSpPr>
        <p:spPr>
          <a:xfrm>
            <a:off x="7415906" y="7804630"/>
            <a:ext cx="197583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b="1" dirty="0">
                <a:solidFill>
                  <a:srgbClr val="FF0000"/>
                </a:solidFill>
              </a:rPr>
              <a:t>記載仕切れない場合は、主なものだけ載せる。</a:t>
            </a:r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8337A17A-868C-63D7-DF44-AF70CBB87A68}"/>
              </a:ext>
            </a:extLst>
          </p:cNvPr>
          <p:cNvSpPr/>
          <p:nvPr/>
        </p:nvSpPr>
        <p:spPr>
          <a:xfrm>
            <a:off x="4561226" y="6287330"/>
            <a:ext cx="1912194" cy="2000155"/>
          </a:xfrm>
          <a:prstGeom prst="rect">
            <a:avLst/>
          </a:prstGeom>
          <a:noFill/>
          <a:ln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0" name="テキスト ボックス 29">
            <a:extLst>
              <a:ext uri="{FF2B5EF4-FFF2-40B4-BE49-F238E27FC236}">
                <a16:creationId xmlns:a16="http://schemas.microsoft.com/office/drawing/2014/main" id="{22BCDA0B-8DDD-2155-A1CF-4496C032936E}"/>
              </a:ext>
            </a:extLst>
          </p:cNvPr>
          <p:cNvSpPr txBox="1"/>
          <p:nvPr/>
        </p:nvSpPr>
        <p:spPr>
          <a:xfrm>
            <a:off x="4563774" y="6600487"/>
            <a:ext cx="1917495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6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○○○○</a:t>
            </a:r>
            <a:endParaRPr lang="ja-JP" altLang="en-US" sz="1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5" name="テキスト ボックス 44">
            <a:extLst>
              <a:ext uri="{FF2B5EF4-FFF2-40B4-BE49-F238E27FC236}">
                <a16:creationId xmlns:a16="http://schemas.microsoft.com/office/drawing/2014/main" id="{581F18A1-0B89-ECA4-9EBD-1DEE1ED18B83}"/>
              </a:ext>
            </a:extLst>
          </p:cNvPr>
          <p:cNvSpPr txBox="1"/>
          <p:nvPr/>
        </p:nvSpPr>
        <p:spPr>
          <a:xfrm>
            <a:off x="4561226" y="6865996"/>
            <a:ext cx="1917495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6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○○○○</a:t>
            </a:r>
            <a:endParaRPr lang="ja-JP" altLang="en-US" sz="1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9" name="テキスト ボックス 48">
            <a:extLst>
              <a:ext uri="{FF2B5EF4-FFF2-40B4-BE49-F238E27FC236}">
                <a16:creationId xmlns:a16="http://schemas.microsoft.com/office/drawing/2014/main" id="{62A8BA4E-3DCC-BC50-A09C-36CCF6938B2B}"/>
              </a:ext>
            </a:extLst>
          </p:cNvPr>
          <p:cNvSpPr txBox="1"/>
          <p:nvPr/>
        </p:nvSpPr>
        <p:spPr>
          <a:xfrm>
            <a:off x="4558678" y="7128505"/>
            <a:ext cx="1917495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6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○○○○</a:t>
            </a:r>
            <a:endParaRPr lang="ja-JP" altLang="en-US" sz="1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0" name="テキスト ボックス 49">
            <a:extLst>
              <a:ext uri="{FF2B5EF4-FFF2-40B4-BE49-F238E27FC236}">
                <a16:creationId xmlns:a16="http://schemas.microsoft.com/office/drawing/2014/main" id="{A41574AD-CCE2-4B03-65E5-378C8E089D5E}"/>
              </a:ext>
            </a:extLst>
          </p:cNvPr>
          <p:cNvSpPr txBox="1"/>
          <p:nvPr/>
        </p:nvSpPr>
        <p:spPr>
          <a:xfrm>
            <a:off x="4556130" y="7394014"/>
            <a:ext cx="1917495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6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○○○○</a:t>
            </a:r>
            <a:endParaRPr lang="ja-JP" altLang="en-US" sz="1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7" name="図 6">
            <a:extLst>
              <a:ext uri="{FF2B5EF4-FFF2-40B4-BE49-F238E27FC236}">
                <a16:creationId xmlns:a16="http://schemas.microsoft.com/office/drawing/2014/main" id="{56D8570C-7EBB-D997-02F2-2EB29480D63B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608304" y="699105"/>
            <a:ext cx="1905000" cy="857250"/>
          </a:xfrm>
          <a:prstGeom prst="rect">
            <a:avLst/>
          </a:prstGeom>
        </p:spPr>
      </p:pic>
      <p:sp>
        <p:nvSpPr>
          <p:cNvPr id="10" name="テキスト ボックス 36">
            <a:extLst>
              <a:ext uri="{FF2B5EF4-FFF2-40B4-BE49-F238E27FC236}">
                <a16:creationId xmlns:a16="http://schemas.microsoft.com/office/drawing/2014/main" id="{13CA1F97-C7D4-78F5-2778-809BBC9888EB}"/>
              </a:ext>
            </a:extLst>
          </p:cNvPr>
          <p:cNvSpPr txBox="1"/>
          <p:nvPr/>
        </p:nvSpPr>
        <p:spPr>
          <a:xfrm>
            <a:off x="3496296" y="2540888"/>
            <a:ext cx="1750718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8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（お</a:t>
            </a:r>
            <a:r>
              <a:rPr lang="en-US" altLang="ja-JP" sz="8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1</a:t>
            </a:r>
            <a:r>
              <a:rPr lang="ja-JP" altLang="en-US" sz="8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人ずつ面談します）</a:t>
            </a:r>
            <a:endParaRPr lang="ja-JP" altLang="en-US" sz="8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" name="テキスト ボックス 17">
            <a:extLst>
              <a:ext uri="{FF2B5EF4-FFF2-40B4-BE49-F238E27FC236}">
                <a16:creationId xmlns:a16="http://schemas.microsoft.com/office/drawing/2014/main" id="{3A00A88C-7315-7508-267B-BD5FCE1D17FB}"/>
              </a:ext>
            </a:extLst>
          </p:cNvPr>
          <p:cNvSpPr txBox="1"/>
          <p:nvPr/>
        </p:nvSpPr>
        <p:spPr>
          <a:xfrm>
            <a:off x="570278" y="5129945"/>
            <a:ext cx="3728684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場所：ハローワーク堺</a:t>
            </a:r>
            <a:r>
              <a:rPr lang="en-US" altLang="ja-JP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2</a:t>
            </a:r>
            <a:r>
              <a:rPr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階⑧番窓口</a:t>
            </a:r>
          </a:p>
        </p:txBody>
      </p:sp>
      <p:sp>
        <p:nvSpPr>
          <p:cNvPr id="22" name="タイトル 5">
            <a:extLst>
              <a:ext uri="{FF2B5EF4-FFF2-40B4-BE49-F238E27FC236}">
                <a16:creationId xmlns:a16="http://schemas.microsoft.com/office/drawing/2014/main" id="{9384A271-07C9-8739-820D-DF13A19026D7}"/>
              </a:ext>
            </a:extLst>
          </p:cNvPr>
          <p:cNvSpPr txBox="1">
            <a:spLocks/>
          </p:cNvSpPr>
          <p:nvPr/>
        </p:nvSpPr>
        <p:spPr>
          <a:xfrm>
            <a:off x="456086" y="4263636"/>
            <a:ext cx="2859463" cy="101595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738012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355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ja-JP" sz="6000" b="1" dirty="0">
                <a:latin typeface="ADLaM Display" panose="02010000000000000000" pitchFamily="2" charset="0"/>
                <a:ea typeface="メイリオ" panose="020B0604030504040204" pitchFamily="50" charset="-128"/>
                <a:cs typeface="ADLaM Display" panose="02010000000000000000" pitchFamily="2" charset="0"/>
              </a:rPr>
              <a:t>1</a:t>
            </a:r>
            <a:r>
              <a:rPr lang="ja-JP" altLang="en-US" sz="2400" dirty="0">
                <a:latin typeface="ADLaM Display" panose="02010000000000000000" pitchFamily="2" charset="0"/>
                <a:ea typeface="メイリオ" panose="020B0604030504040204" pitchFamily="50" charset="-128"/>
                <a:cs typeface="ADLaM Display" panose="02010000000000000000" pitchFamily="2" charset="0"/>
              </a:rPr>
              <a:t>月</a:t>
            </a:r>
            <a:r>
              <a:rPr lang="en-US" altLang="ja-JP" sz="6000" b="1" dirty="0">
                <a:latin typeface="ADLaM Display" panose="02010000000000000000" pitchFamily="2" charset="0"/>
                <a:ea typeface="メイリオ" panose="020B0604030504040204" pitchFamily="50" charset="-128"/>
                <a:cs typeface="ADLaM Display" panose="02010000000000000000" pitchFamily="2" charset="0"/>
              </a:rPr>
              <a:t>13</a:t>
            </a:r>
            <a:endParaRPr lang="ja-JP" altLang="en-US" sz="6000" dirty="0">
              <a:latin typeface="ADLaM Display" panose="02010000000000000000" pitchFamily="2" charset="0"/>
              <a:ea typeface="メイリオ" panose="020B0604030504040204" pitchFamily="50" charset="-128"/>
              <a:cs typeface="ADLaM Display" panose="02010000000000000000" pitchFamily="2" charset="0"/>
            </a:endParaRPr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E49D5F6C-07DB-143C-2B29-5E81B68EDEEC}"/>
              </a:ext>
            </a:extLst>
          </p:cNvPr>
          <p:cNvSpPr txBox="1"/>
          <p:nvPr/>
        </p:nvSpPr>
        <p:spPr>
          <a:xfrm>
            <a:off x="5305961" y="4638524"/>
            <a:ext cx="151394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予約不要</a:t>
            </a:r>
          </a:p>
        </p:txBody>
      </p:sp>
      <p:sp>
        <p:nvSpPr>
          <p:cNvPr id="33" name="タイトル 5">
            <a:extLst>
              <a:ext uri="{FF2B5EF4-FFF2-40B4-BE49-F238E27FC236}">
                <a16:creationId xmlns:a16="http://schemas.microsoft.com/office/drawing/2014/main" id="{E64ADDE1-9E28-7B97-FA48-F0E94FF7B5D0}"/>
              </a:ext>
            </a:extLst>
          </p:cNvPr>
          <p:cNvSpPr txBox="1">
            <a:spLocks/>
          </p:cNvSpPr>
          <p:nvPr/>
        </p:nvSpPr>
        <p:spPr>
          <a:xfrm>
            <a:off x="514120" y="2940143"/>
            <a:ext cx="6601063" cy="144035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738012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355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4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株式会社</a:t>
            </a:r>
            <a:endParaRPr lang="ja-JP" altLang="en-US" sz="48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4" name="正方形/長方形 33">
            <a:extLst>
              <a:ext uri="{FF2B5EF4-FFF2-40B4-BE49-F238E27FC236}">
                <a16:creationId xmlns:a16="http://schemas.microsoft.com/office/drawing/2014/main" id="{EB243B81-2766-EB90-399A-54E42E7C3D20}"/>
              </a:ext>
            </a:extLst>
          </p:cNvPr>
          <p:cNvSpPr/>
          <p:nvPr/>
        </p:nvSpPr>
        <p:spPr>
          <a:xfrm>
            <a:off x="580378" y="4312323"/>
            <a:ext cx="2069037" cy="700267"/>
          </a:xfrm>
          <a:prstGeom prst="rect">
            <a:avLst/>
          </a:prstGeom>
          <a:noFill/>
          <a:ln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5" name="テキスト ボックス 34">
            <a:extLst>
              <a:ext uri="{FF2B5EF4-FFF2-40B4-BE49-F238E27FC236}">
                <a16:creationId xmlns:a16="http://schemas.microsoft.com/office/drawing/2014/main" id="{0DE0012D-A1FF-5578-6BFE-1F104A56E78B}"/>
              </a:ext>
            </a:extLst>
          </p:cNvPr>
          <p:cNvSpPr txBox="1"/>
          <p:nvPr/>
        </p:nvSpPr>
        <p:spPr>
          <a:xfrm>
            <a:off x="2259819" y="4773253"/>
            <a:ext cx="8555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㊌</a:t>
            </a:r>
          </a:p>
        </p:txBody>
      </p:sp>
      <p:sp>
        <p:nvSpPr>
          <p:cNvPr id="36" name="タイトル 5">
            <a:extLst>
              <a:ext uri="{FF2B5EF4-FFF2-40B4-BE49-F238E27FC236}">
                <a16:creationId xmlns:a16="http://schemas.microsoft.com/office/drawing/2014/main" id="{74EB5384-28DB-38E5-B7C6-1B0712E028F6}"/>
              </a:ext>
            </a:extLst>
          </p:cNvPr>
          <p:cNvSpPr txBox="1">
            <a:spLocks/>
          </p:cNvSpPr>
          <p:nvPr/>
        </p:nvSpPr>
        <p:spPr>
          <a:xfrm>
            <a:off x="1914146" y="4412317"/>
            <a:ext cx="566198" cy="101595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738012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355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2400" dirty="0">
                <a:latin typeface="ADLaM Display" panose="02010000000000000000" pitchFamily="2" charset="0"/>
                <a:ea typeface="メイリオ" panose="020B0604030504040204" pitchFamily="50" charset="-128"/>
                <a:cs typeface="ADLaM Display" panose="02010000000000000000" pitchFamily="2" charset="0"/>
              </a:rPr>
              <a:t>日</a:t>
            </a:r>
            <a:endParaRPr lang="ja-JP" altLang="en-US" sz="6000" dirty="0">
              <a:latin typeface="ADLaM Display" panose="02010000000000000000" pitchFamily="2" charset="0"/>
              <a:ea typeface="メイリオ" panose="020B0604030504040204" pitchFamily="50" charset="-128"/>
              <a:cs typeface="ADLaM Display" panose="02010000000000000000" pitchFamily="2" charset="0"/>
            </a:endParaRPr>
          </a:p>
        </p:txBody>
      </p:sp>
      <p:sp>
        <p:nvSpPr>
          <p:cNvPr id="37" name="テキスト ボックス 36">
            <a:extLst>
              <a:ext uri="{FF2B5EF4-FFF2-40B4-BE49-F238E27FC236}">
                <a16:creationId xmlns:a16="http://schemas.microsoft.com/office/drawing/2014/main" id="{5F018235-E144-199B-8CBD-9E3E59AC79EE}"/>
              </a:ext>
            </a:extLst>
          </p:cNvPr>
          <p:cNvSpPr txBox="1"/>
          <p:nvPr/>
        </p:nvSpPr>
        <p:spPr>
          <a:xfrm>
            <a:off x="5621595" y="4394289"/>
            <a:ext cx="1909196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4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当日先着順</a:t>
            </a:r>
            <a:endParaRPr lang="ja-JP" altLang="en-US" sz="1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8" name="テキスト ボックス 37">
            <a:extLst>
              <a:ext uri="{FF2B5EF4-FFF2-40B4-BE49-F238E27FC236}">
                <a16:creationId xmlns:a16="http://schemas.microsoft.com/office/drawing/2014/main" id="{E16564A2-ABDA-67E1-643A-BD08C1A24AAF}"/>
              </a:ext>
            </a:extLst>
          </p:cNvPr>
          <p:cNvSpPr txBox="1"/>
          <p:nvPr/>
        </p:nvSpPr>
        <p:spPr>
          <a:xfrm>
            <a:off x="4000516" y="5214111"/>
            <a:ext cx="1909196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4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面談時間：</a:t>
            </a:r>
            <a:r>
              <a:rPr lang="en-US" altLang="ja-JP" sz="14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20</a:t>
            </a:r>
            <a:r>
              <a:rPr lang="ja-JP" altLang="en-US" sz="14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分程度</a:t>
            </a:r>
            <a:endParaRPr lang="ja-JP" altLang="en-US" sz="1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0" name="テキスト ボックス 39">
            <a:extLst>
              <a:ext uri="{FF2B5EF4-FFF2-40B4-BE49-F238E27FC236}">
                <a16:creationId xmlns:a16="http://schemas.microsoft.com/office/drawing/2014/main" id="{746E62FD-3637-AC52-E3A1-31BC3E208DDE}"/>
              </a:ext>
            </a:extLst>
          </p:cNvPr>
          <p:cNvSpPr txBox="1"/>
          <p:nvPr/>
        </p:nvSpPr>
        <p:spPr>
          <a:xfrm>
            <a:off x="4027473" y="5047003"/>
            <a:ext cx="1909196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1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最終受付</a:t>
            </a:r>
            <a:r>
              <a:rPr lang="en-US" altLang="ja-JP" sz="11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15</a:t>
            </a:r>
            <a:r>
              <a:rPr lang="ja-JP" altLang="en-US" sz="11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時</a:t>
            </a:r>
            <a:r>
              <a:rPr lang="en-US" altLang="ja-JP" sz="11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30</a:t>
            </a:r>
            <a:r>
              <a:rPr lang="ja-JP" altLang="en-US" sz="11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分</a:t>
            </a:r>
            <a:endParaRPr lang="ja-JP" altLang="en-US" sz="11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1" name="タイトル 5">
            <a:extLst>
              <a:ext uri="{FF2B5EF4-FFF2-40B4-BE49-F238E27FC236}">
                <a16:creationId xmlns:a16="http://schemas.microsoft.com/office/drawing/2014/main" id="{DA76796A-677D-289D-B5D7-958CBFF988E9}"/>
              </a:ext>
            </a:extLst>
          </p:cNvPr>
          <p:cNvSpPr txBox="1">
            <a:spLocks/>
          </p:cNvSpPr>
          <p:nvPr/>
        </p:nvSpPr>
        <p:spPr>
          <a:xfrm>
            <a:off x="2453213" y="4367390"/>
            <a:ext cx="3991525" cy="101595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738012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355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ja-JP" sz="3600" b="1" dirty="0">
                <a:latin typeface="ADLaM Display" panose="020F0502020204030204" pitchFamily="2" charset="0"/>
                <a:ea typeface="ADLaM Display" panose="020F0502020204030204" pitchFamily="2" charset="0"/>
                <a:cs typeface="ADLaM Display" panose="020F0502020204030204" pitchFamily="2" charset="0"/>
              </a:rPr>
              <a:t>14:00</a:t>
            </a:r>
            <a:r>
              <a:rPr lang="ja-JP" altLang="en-US" sz="3600" b="1" dirty="0">
                <a:latin typeface="ADLaM Display" panose="020F0502020204030204" pitchFamily="2" charset="0"/>
                <a:ea typeface="メイリオ" panose="020B0604030504040204" pitchFamily="50" charset="-128"/>
                <a:cs typeface="ADLaM Display" panose="020F0502020204030204" pitchFamily="2" charset="0"/>
              </a:rPr>
              <a:t>～</a:t>
            </a:r>
            <a:r>
              <a:rPr lang="en-US" altLang="ja-JP" sz="3600" b="1" dirty="0">
                <a:latin typeface="ADLaM Display" panose="020F0502020204030204" pitchFamily="2" charset="0"/>
                <a:ea typeface="メイリオ" panose="020B0604030504040204" pitchFamily="50" charset="-128"/>
                <a:cs typeface="ADLaM Display" panose="020F0502020204030204" pitchFamily="2" charset="0"/>
              </a:rPr>
              <a:t>16:00</a:t>
            </a:r>
            <a:endParaRPr lang="ja-JP" altLang="en-US" sz="3600" b="1" dirty="0">
              <a:latin typeface="ADLaM Display" panose="020F0502020204030204" pitchFamily="2" charset="0"/>
              <a:ea typeface="メイリオ" panose="020B0604030504040204" pitchFamily="50" charset="-128"/>
              <a:cs typeface="ADLaM Display" panose="020F0502020204030204" pitchFamily="2" charset="0"/>
            </a:endParaRPr>
          </a:p>
        </p:txBody>
      </p:sp>
      <p:sp>
        <p:nvSpPr>
          <p:cNvPr id="42" name="角丸四角形 88">
            <a:extLst>
              <a:ext uri="{FF2B5EF4-FFF2-40B4-BE49-F238E27FC236}">
                <a16:creationId xmlns:a16="http://schemas.microsoft.com/office/drawing/2014/main" id="{D086C7E1-90C2-20D7-64A7-6658CB1A6494}"/>
              </a:ext>
            </a:extLst>
          </p:cNvPr>
          <p:cNvSpPr/>
          <p:nvPr/>
        </p:nvSpPr>
        <p:spPr>
          <a:xfrm>
            <a:off x="4965788" y="2478589"/>
            <a:ext cx="2212179" cy="452289"/>
          </a:xfrm>
          <a:prstGeom prst="roundRect">
            <a:avLst/>
          </a:prstGeom>
          <a:ln w="57150">
            <a:solidFill>
              <a:srgbClr val="FDD669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tIns="36000" bIns="0" rtlCol="0" anchor="ctr"/>
          <a:lstStyle/>
          <a:p>
            <a:pPr algn="ctr"/>
            <a:r>
              <a:rPr lang="ja-JP" altLang="en-US" sz="8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事業所番号○○○○</a:t>
            </a:r>
            <a:r>
              <a:rPr lang="en-US" altLang="ja-JP" sz="8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-</a:t>
            </a:r>
            <a:r>
              <a:rPr lang="ja-JP" altLang="en-US" sz="8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 ○○○○○○ｰ○○</a:t>
            </a:r>
            <a:endParaRPr lang="en-US" altLang="ja-JP" sz="800" b="1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43" name="正方形/長方形 42">
            <a:extLst>
              <a:ext uri="{FF2B5EF4-FFF2-40B4-BE49-F238E27FC236}">
                <a16:creationId xmlns:a16="http://schemas.microsoft.com/office/drawing/2014/main" id="{F59C8736-6AFC-5ED1-09DB-10BCBC28B970}"/>
              </a:ext>
            </a:extLst>
          </p:cNvPr>
          <p:cNvSpPr/>
          <p:nvPr/>
        </p:nvSpPr>
        <p:spPr>
          <a:xfrm>
            <a:off x="586850" y="5857381"/>
            <a:ext cx="3581402" cy="2694339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6" name="テキスト ボックス 45">
            <a:extLst>
              <a:ext uri="{FF2B5EF4-FFF2-40B4-BE49-F238E27FC236}">
                <a16:creationId xmlns:a16="http://schemas.microsoft.com/office/drawing/2014/main" id="{3A81E18C-042A-10F1-7FA0-DF55471D47FE}"/>
              </a:ext>
            </a:extLst>
          </p:cNvPr>
          <p:cNvSpPr txBox="1"/>
          <p:nvPr/>
        </p:nvSpPr>
        <p:spPr>
          <a:xfrm>
            <a:off x="7461859" y="554439"/>
            <a:ext cx="3492868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b="1" dirty="0">
                <a:solidFill>
                  <a:srgbClr val="FF0000"/>
                </a:solidFill>
              </a:rPr>
              <a:t>①～⑤の赤い枠内を記入してください。</a:t>
            </a:r>
            <a:endParaRPr kumimoji="1" lang="en-US" altLang="ja-JP" sz="2800" b="1" dirty="0">
              <a:solidFill>
                <a:srgbClr val="FF0000"/>
              </a:solidFill>
            </a:endParaRPr>
          </a:p>
          <a:p>
            <a:r>
              <a:rPr kumimoji="1" lang="ja-JP" altLang="en-US" sz="2800" b="1" dirty="0">
                <a:solidFill>
                  <a:srgbClr val="FF0000"/>
                </a:solidFill>
              </a:rPr>
              <a:t>枠を超えないようにご注意ください。</a:t>
            </a:r>
            <a:endParaRPr kumimoji="1" lang="en-US" altLang="ja-JP" sz="2800" b="1" dirty="0">
              <a:solidFill>
                <a:srgbClr val="FF0000"/>
              </a:solidFill>
            </a:endParaRPr>
          </a:p>
          <a:p>
            <a:r>
              <a:rPr kumimoji="1" lang="ja-JP" altLang="en-US" sz="2800" b="1" dirty="0">
                <a:solidFill>
                  <a:srgbClr val="FF0000"/>
                </a:solidFill>
              </a:rPr>
              <a:t>↓</a:t>
            </a:r>
            <a:endParaRPr kumimoji="1" lang="en-US" altLang="ja-JP" sz="2800" b="1" dirty="0">
              <a:solidFill>
                <a:srgbClr val="FF0000"/>
              </a:solidFill>
            </a:endParaRPr>
          </a:p>
          <a:p>
            <a:r>
              <a:rPr kumimoji="1" lang="ja-JP" altLang="en-US" sz="2800" b="1" dirty="0">
                <a:solidFill>
                  <a:srgbClr val="FF0000"/>
                </a:solidFill>
              </a:rPr>
              <a:t>赤い枠を削除してください。</a:t>
            </a:r>
            <a:endParaRPr kumimoji="1" lang="en-US" altLang="ja-JP" sz="2800" b="1" dirty="0">
              <a:solidFill>
                <a:srgbClr val="FF0000"/>
              </a:solidFill>
            </a:endParaRPr>
          </a:p>
          <a:p>
            <a:endParaRPr kumimoji="1" lang="en-US" altLang="ja-JP" sz="2800" b="1" dirty="0">
              <a:solidFill>
                <a:srgbClr val="FF0000"/>
              </a:solidFill>
            </a:endParaRPr>
          </a:p>
          <a:p>
            <a:r>
              <a:rPr kumimoji="1" lang="en-US" altLang="ja-JP" sz="2800" b="1" dirty="0">
                <a:solidFill>
                  <a:srgbClr val="FF0000"/>
                </a:solidFill>
              </a:rPr>
              <a:t>※</a:t>
            </a:r>
            <a:r>
              <a:rPr kumimoji="1" lang="ja-JP" altLang="en-US" sz="2800" b="1" dirty="0">
                <a:solidFill>
                  <a:srgbClr val="FF0000"/>
                </a:solidFill>
              </a:rPr>
              <a:t>フォントは変更しないでください。</a:t>
            </a:r>
          </a:p>
        </p:txBody>
      </p:sp>
      <p:sp>
        <p:nvSpPr>
          <p:cNvPr id="47" name="テキスト ボックス 46">
            <a:extLst>
              <a:ext uri="{FF2B5EF4-FFF2-40B4-BE49-F238E27FC236}">
                <a16:creationId xmlns:a16="http://schemas.microsoft.com/office/drawing/2014/main" id="{9CCFC98B-312F-EF90-1FDB-89CC163BA1A6}"/>
              </a:ext>
            </a:extLst>
          </p:cNvPr>
          <p:cNvSpPr txBox="1"/>
          <p:nvPr/>
        </p:nvSpPr>
        <p:spPr>
          <a:xfrm>
            <a:off x="-1617930" y="3127567"/>
            <a:ext cx="173456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b="1" dirty="0">
                <a:solidFill>
                  <a:srgbClr val="FF0000"/>
                </a:solidFill>
              </a:rPr>
              <a:t>①会社名</a:t>
            </a:r>
          </a:p>
        </p:txBody>
      </p:sp>
      <p:sp>
        <p:nvSpPr>
          <p:cNvPr id="48" name="テキスト ボックス 47">
            <a:extLst>
              <a:ext uri="{FF2B5EF4-FFF2-40B4-BE49-F238E27FC236}">
                <a16:creationId xmlns:a16="http://schemas.microsoft.com/office/drawing/2014/main" id="{A3FBD975-14FC-C215-2261-248C693D8FF9}"/>
              </a:ext>
            </a:extLst>
          </p:cNvPr>
          <p:cNvSpPr txBox="1"/>
          <p:nvPr/>
        </p:nvSpPr>
        <p:spPr>
          <a:xfrm>
            <a:off x="-1606282" y="4510005"/>
            <a:ext cx="173456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b="1" dirty="0">
                <a:solidFill>
                  <a:srgbClr val="FF0000"/>
                </a:solidFill>
              </a:rPr>
              <a:t>②開催日</a:t>
            </a:r>
          </a:p>
        </p:txBody>
      </p:sp>
      <p:sp>
        <p:nvSpPr>
          <p:cNvPr id="52" name="テキスト ボックス 51">
            <a:extLst>
              <a:ext uri="{FF2B5EF4-FFF2-40B4-BE49-F238E27FC236}">
                <a16:creationId xmlns:a16="http://schemas.microsoft.com/office/drawing/2014/main" id="{50FEAB48-4FEC-05D6-6482-8DE20CB49105}"/>
              </a:ext>
            </a:extLst>
          </p:cNvPr>
          <p:cNvSpPr txBox="1"/>
          <p:nvPr/>
        </p:nvSpPr>
        <p:spPr>
          <a:xfrm>
            <a:off x="7395852" y="6255523"/>
            <a:ext cx="214204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b="1" dirty="0">
                <a:solidFill>
                  <a:srgbClr val="FF0000"/>
                </a:solidFill>
              </a:rPr>
              <a:t>④募集する仕事や一言</a:t>
            </a:r>
          </a:p>
        </p:txBody>
      </p:sp>
      <p:sp>
        <p:nvSpPr>
          <p:cNvPr id="53" name="正方形/長方形 52">
            <a:extLst>
              <a:ext uri="{FF2B5EF4-FFF2-40B4-BE49-F238E27FC236}">
                <a16:creationId xmlns:a16="http://schemas.microsoft.com/office/drawing/2014/main" id="{04F2680A-2986-A027-B596-BAC9D577D4DB}"/>
              </a:ext>
            </a:extLst>
          </p:cNvPr>
          <p:cNvSpPr/>
          <p:nvPr/>
        </p:nvSpPr>
        <p:spPr>
          <a:xfrm>
            <a:off x="4999531" y="2314053"/>
            <a:ext cx="2069037" cy="700267"/>
          </a:xfrm>
          <a:prstGeom prst="rect">
            <a:avLst/>
          </a:prstGeom>
          <a:noFill/>
          <a:ln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4" name="テキスト ボックス 53">
            <a:extLst>
              <a:ext uri="{FF2B5EF4-FFF2-40B4-BE49-F238E27FC236}">
                <a16:creationId xmlns:a16="http://schemas.microsoft.com/office/drawing/2014/main" id="{D8803F38-0B45-109E-E40C-660019688550}"/>
              </a:ext>
            </a:extLst>
          </p:cNvPr>
          <p:cNvSpPr txBox="1"/>
          <p:nvPr/>
        </p:nvSpPr>
        <p:spPr>
          <a:xfrm>
            <a:off x="4943761" y="1852166"/>
            <a:ext cx="248961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b="1" dirty="0">
                <a:solidFill>
                  <a:srgbClr val="FF0000"/>
                </a:solidFill>
              </a:rPr>
              <a:t>⑤事業所番号</a:t>
            </a:r>
          </a:p>
        </p:txBody>
      </p:sp>
      <p:sp>
        <p:nvSpPr>
          <p:cNvPr id="56" name="テキスト ボックス 55">
            <a:extLst>
              <a:ext uri="{FF2B5EF4-FFF2-40B4-BE49-F238E27FC236}">
                <a16:creationId xmlns:a16="http://schemas.microsoft.com/office/drawing/2014/main" id="{BC834E93-2BA1-BAE7-5684-E9BDD4C381AD}"/>
              </a:ext>
            </a:extLst>
          </p:cNvPr>
          <p:cNvSpPr txBox="1"/>
          <p:nvPr/>
        </p:nvSpPr>
        <p:spPr>
          <a:xfrm>
            <a:off x="590321" y="6042667"/>
            <a:ext cx="346640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b="1" dirty="0">
                <a:solidFill>
                  <a:srgbClr val="FF0000"/>
                </a:solidFill>
              </a:rPr>
              <a:t>写真</a:t>
            </a:r>
            <a:endParaRPr kumimoji="1" lang="en-US" altLang="ja-JP" b="1" dirty="0">
              <a:solidFill>
                <a:srgbClr val="FF0000"/>
              </a:solidFill>
            </a:endParaRPr>
          </a:p>
          <a:p>
            <a:r>
              <a:rPr kumimoji="1" lang="ja-JP" altLang="en-US" sz="1600" b="1" dirty="0">
                <a:solidFill>
                  <a:srgbClr val="FF0000"/>
                </a:solidFill>
              </a:rPr>
              <a:t>枠内に収まるようにトリミングする。拡大する場合は、元の縦横比を維持する。</a:t>
            </a:r>
          </a:p>
        </p:txBody>
      </p:sp>
      <p:sp>
        <p:nvSpPr>
          <p:cNvPr id="57" name="テキスト ボックス 56">
            <a:extLst>
              <a:ext uri="{FF2B5EF4-FFF2-40B4-BE49-F238E27FC236}">
                <a16:creationId xmlns:a16="http://schemas.microsoft.com/office/drawing/2014/main" id="{1E25EABA-1F84-027E-904E-AB3CE8DA6EE3}"/>
              </a:ext>
            </a:extLst>
          </p:cNvPr>
          <p:cNvSpPr txBox="1"/>
          <p:nvPr/>
        </p:nvSpPr>
        <p:spPr>
          <a:xfrm>
            <a:off x="621672" y="7217898"/>
            <a:ext cx="346640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600" b="1" dirty="0">
                <a:solidFill>
                  <a:srgbClr val="FF0000"/>
                </a:solidFill>
              </a:rPr>
              <a:t>枠は、大きさと位置の目安なので</a:t>
            </a:r>
            <a:endParaRPr kumimoji="1" lang="en-US" altLang="ja-JP" sz="1600" b="1" dirty="0">
              <a:solidFill>
                <a:srgbClr val="FF0000"/>
              </a:solidFill>
            </a:endParaRPr>
          </a:p>
          <a:p>
            <a:r>
              <a:rPr kumimoji="1" lang="ja-JP" altLang="en-US" sz="1600" b="1" dirty="0">
                <a:solidFill>
                  <a:srgbClr val="FF0000"/>
                </a:solidFill>
              </a:rPr>
              <a:t>削除する。</a:t>
            </a:r>
          </a:p>
        </p:txBody>
      </p:sp>
      <p:sp>
        <p:nvSpPr>
          <p:cNvPr id="8" name="テキスト ボックス 45">
            <a:extLst>
              <a:ext uri="{FF2B5EF4-FFF2-40B4-BE49-F238E27FC236}">
                <a16:creationId xmlns:a16="http://schemas.microsoft.com/office/drawing/2014/main" id="{5919B89F-1EE2-3D39-718B-78A17F765906}"/>
              </a:ext>
            </a:extLst>
          </p:cNvPr>
          <p:cNvSpPr txBox="1"/>
          <p:nvPr/>
        </p:nvSpPr>
        <p:spPr>
          <a:xfrm>
            <a:off x="-1512546" y="7104882"/>
            <a:ext cx="173456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ja-JP" altLang="en-US" sz="2800" b="1" dirty="0">
                <a:solidFill>
                  <a:srgbClr val="FF0000"/>
                </a:solidFill>
              </a:rPr>
              <a:t>③写真や一言</a:t>
            </a:r>
            <a:r>
              <a:rPr kumimoji="1" lang="en-US" altLang="ja-JP" sz="2800" b="1" dirty="0">
                <a:solidFill>
                  <a:srgbClr val="FF0000"/>
                </a:solidFill>
              </a:rPr>
              <a:t>PR</a:t>
            </a:r>
            <a:endParaRPr kumimoji="1" lang="ja-JP" altLang="en-US" sz="2800" b="1" dirty="0">
              <a:solidFill>
                <a:srgbClr val="FF0000"/>
              </a:solidFill>
            </a:endParaRPr>
          </a:p>
        </p:txBody>
      </p:sp>
      <p:sp>
        <p:nvSpPr>
          <p:cNvPr id="13" name="テキスト ボックス 6">
            <a:extLst>
              <a:ext uri="{FF2B5EF4-FFF2-40B4-BE49-F238E27FC236}">
                <a16:creationId xmlns:a16="http://schemas.microsoft.com/office/drawing/2014/main" id="{8F6B97D9-0A30-D15B-1506-5404E3602019}"/>
              </a:ext>
            </a:extLst>
          </p:cNvPr>
          <p:cNvSpPr txBox="1"/>
          <p:nvPr/>
        </p:nvSpPr>
        <p:spPr>
          <a:xfrm>
            <a:off x="701018" y="7910447"/>
            <a:ext cx="346640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ja-JP" altLang="en-US" sz="1600" b="1" dirty="0">
                <a:solidFill>
                  <a:srgbClr val="FF0000"/>
                </a:solidFill>
              </a:rPr>
              <a:t>一言</a:t>
            </a:r>
            <a:r>
              <a:rPr kumimoji="1" lang="en-US" altLang="ja-JP" sz="1600" b="1" dirty="0">
                <a:solidFill>
                  <a:srgbClr val="FF0000"/>
                </a:solidFill>
              </a:rPr>
              <a:t>PR</a:t>
            </a:r>
            <a:r>
              <a:rPr kumimoji="1" lang="ja-JP" altLang="en-US" sz="1600" b="1" dirty="0">
                <a:solidFill>
                  <a:srgbClr val="FF0000"/>
                </a:solidFill>
              </a:rPr>
              <a:t>も追加可能です。この枠内に収めてください</a:t>
            </a:r>
          </a:p>
        </p:txBody>
      </p:sp>
    </p:spTree>
    <p:extLst>
      <p:ext uri="{BB962C8B-B14F-4D97-AF65-F5344CB8AC3E}">
        <p14:creationId xmlns:p14="http://schemas.microsoft.com/office/powerpoint/2010/main" val="18661458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テーマ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Words>338</Words>
  <PresentationFormat>ユーザー設定</PresentationFormat>
  <Paragraphs>49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メイリオ</vt:lpstr>
      <vt:lpstr>ADLaM Display</vt:lpstr>
      <vt:lpstr>Aptos</vt:lpstr>
      <vt:lpstr>Aptos Display</vt:lpstr>
      <vt:lpstr>Arial</vt:lpstr>
      <vt:lpstr>Office テーマ</vt:lpstr>
      <vt:lpstr>PowerPoint プレゼンテーション</vt:lpstr>
    </vt:vector>
  </TitlesOfParts>
  <LinksUpToDate>false</LinksUpToDate>
  <SharedDoc>false</SharedDoc>
  <HyperlinksChanged>false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