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7380288" cy="10512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7AB5"/>
    <a:srgbClr val="5D8ECF"/>
    <a:srgbClr val="9DBBE2"/>
    <a:srgbClr val="CC0000"/>
    <a:srgbClr val="E7D1E5"/>
    <a:srgbClr val="00AEC2"/>
    <a:srgbClr val="D8AE8E"/>
    <a:srgbClr val="EA5972"/>
    <a:srgbClr val="461E2A"/>
    <a:srgbClr val="F29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5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hdphoto1.wdp" Type="http://schemas.microsoft.com/office/2007/relationships/hdphoto"/><Relationship Id="rId5" Target="../media/image3.png" Type="http://schemas.openxmlformats.org/officeDocument/2006/relationships/image"/><Relationship Id="rId6" Target="../media/hdphoto2.wdp" Type="http://schemas.microsoft.com/office/2007/relationships/hdphoto"/><Relationship Id="rId7" Target="../media/image4.png" Type="http://schemas.openxmlformats.org/officeDocument/2006/relationships/image"/><Relationship Id="rId8" Target="../media/image5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E7D1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495417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5">
            <a:biLevel thresh="75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9DBBE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9DEB027-0038-555B-BF22-03DD0D0DC581}"/>
              </a:ext>
            </a:extLst>
          </p:cNvPr>
          <p:cNvSpPr txBox="1"/>
          <p:nvPr/>
        </p:nvSpPr>
        <p:spPr>
          <a:xfrm>
            <a:off x="6045547" y="8301133"/>
            <a:ext cx="5860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ほか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33143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-3900587" y="600184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8BD94248-0BE2-E3DC-DE33-EF8B674EEF9C}"/>
              </a:ext>
            </a:extLst>
          </p:cNvPr>
          <p:cNvSpPr/>
          <p:nvPr/>
        </p:nvSpPr>
        <p:spPr>
          <a:xfrm>
            <a:off x="607281" y="2957010"/>
            <a:ext cx="6070250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56D8570C-7EBB-D997-02F2-2EB29480D63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08304" y="699105"/>
            <a:ext cx="1905000" cy="857250"/>
          </a:xfrm>
          <a:prstGeom prst="rect">
            <a:avLst/>
          </a:prstGeom>
        </p:spPr>
      </p:pic>
      <p:sp>
        <p:nvSpPr>
          <p:cNvPr id="10" name="テキスト ボックス 36">
            <a:extLst>
              <a:ext uri="{FF2B5EF4-FFF2-40B4-BE49-F238E27FC236}">
                <a16:creationId xmlns:a16="http://schemas.microsoft.com/office/drawing/2014/main" id="{13CA1F97-C7D4-78F5-2778-809BBC9888EB}"/>
              </a:ext>
            </a:extLst>
          </p:cNvPr>
          <p:cNvSpPr txBox="1"/>
          <p:nvPr/>
        </p:nvSpPr>
        <p:spPr>
          <a:xfrm>
            <a:off x="3496296" y="2540888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202890A7-D60F-9B91-EE0F-8E17F23AC7A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sp>
        <p:nvSpPr>
          <p:cNvPr id="5" name="テキスト ボックス 17">
            <a:extLst>
              <a:ext uri="{FF2B5EF4-FFF2-40B4-BE49-F238E27FC236}">
                <a16:creationId xmlns:a16="http://schemas.microsoft.com/office/drawing/2014/main" id="{A106D3AE-491E-A2F8-8F74-A3418F44F576}"/>
              </a:ext>
            </a:extLst>
          </p:cNvPr>
          <p:cNvSpPr txBox="1"/>
          <p:nvPr/>
        </p:nvSpPr>
        <p:spPr>
          <a:xfrm>
            <a:off x="570278" y="5129945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</a:t>
            </a:r>
          </a:p>
        </p:txBody>
      </p:sp>
      <p:sp>
        <p:nvSpPr>
          <p:cNvPr id="22" name="タイトル 5">
            <a:extLst>
              <a:ext uri="{FF2B5EF4-FFF2-40B4-BE49-F238E27FC236}">
                <a16:creationId xmlns:a16="http://schemas.microsoft.com/office/drawing/2014/main" id="{21C33A31-1976-8A86-B67D-2E975A47F340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3FF1EF4A-E663-B642-37B9-8D89B00893E5}"/>
              </a:ext>
            </a:extLst>
          </p:cNvPr>
          <p:cNvSpPr txBox="1"/>
          <p:nvPr/>
        </p:nvSpPr>
        <p:spPr>
          <a:xfrm>
            <a:off x="5305961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33" name="タイトル 5">
            <a:extLst>
              <a:ext uri="{FF2B5EF4-FFF2-40B4-BE49-F238E27FC236}">
                <a16:creationId xmlns:a16="http://schemas.microsoft.com/office/drawing/2014/main" id="{8005A4D2-9095-51BB-099F-DF3090CFDBD4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EC119608-A592-08A7-EE51-02A763F7C990}"/>
              </a:ext>
            </a:extLst>
          </p:cNvPr>
          <p:cNvSpPr/>
          <p:nvPr/>
        </p:nvSpPr>
        <p:spPr>
          <a:xfrm>
            <a:off x="580378" y="431232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7752E8DA-54D4-D341-3288-3F140E09DAE2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36" name="タイトル 5">
            <a:extLst>
              <a:ext uri="{FF2B5EF4-FFF2-40B4-BE49-F238E27FC236}">
                <a16:creationId xmlns:a16="http://schemas.microsoft.com/office/drawing/2014/main" id="{0EA14299-6010-BC0D-E469-B8E54FBE2734}"/>
              </a:ext>
            </a:extLst>
          </p:cNvPr>
          <p:cNvSpPr txBox="1">
            <a:spLocks/>
          </p:cNvSpPr>
          <p:nvPr/>
        </p:nvSpPr>
        <p:spPr>
          <a:xfrm>
            <a:off x="1914146" y="4412317"/>
            <a:ext cx="566198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D7EF6A87-394A-96A5-D201-2D31B79CD993}"/>
              </a:ext>
            </a:extLst>
          </p:cNvPr>
          <p:cNvSpPr txBox="1"/>
          <p:nvPr/>
        </p:nvSpPr>
        <p:spPr>
          <a:xfrm>
            <a:off x="5621595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A7C8EFC0-B36A-7EA4-D263-0220F8FC90AE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68A16651-0906-CBA1-5216-71D64FDE1539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15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タイトル 5">
            <a:extLst>
              <a:ext uri="{FF2B5EF4-FFF2-40B4-BE49-F238E27FC236}">
                <a16:creationId xmlns:a16="http://schemas.microsoft.com/office/drawing/2014/main" id="{B395CF04-27F2-79B4-2713-D1316530F193}"/>
              </a:ext>
            </a:extLst>
          </p:cNvPr>
          <p:cNvSpPr txBox="1">
            <a:spLocks/>
          </p:cNvSpPr>
          <p:nvPr/>
        </p:nvSpPr>
        <p:spPr>
          <a:xfrm>
            <a:off x="2453213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14:00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16:00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42" name="角丸四角形 88">
            <a:extLst>
              <a:ext uri="{FF2B5EF4-FFF2-40B4-BE49-F238E27FC236}">
                <a16:creationId xmlns:a16="http://schemas.microsoft.com/office/drawing/2014/main" id="{D10DCE64-BE84-468A-1FFC-B470F6842B7D}"/>
              </a:ext>
            </a:extLst>
          </p:cNvPr>
          <p:cNvSpPr/>
          <p:nvPr/>
        </p:nvSpPr>
        <p:spPr>
          <a:xfrm>
            <a:off x="4965788" y="2478589"/>
            <a:ext cx="2212179" cy="452289"/>
          </a:xfrm>
          <a:prstGeom prst="roundRect">
            <a:avLst/>
          </a:prstGeom>
          <a:ln w="57150">
            <a:solidFill>
              <a:srgbClr val="9B7AB5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事業所番号○○○○</a:t>
            </a:r>
            <a:r>
              <a:rPr lang="en-US" altLang="ja-JP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○○○○○○ｰ○○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2C013242-806D-04BE-89F8-5761A7B6363A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AF8F6E3-1EE5-235C-6A42-6F080C4AF12B}"/>
              </a:ext>
            </a:extLst>
          </p:cNvPr>
          <p:cNvSpPr txBox="1"/>
          <p:nvPr/>
        </p:nvSpPr>
        <p:spPr>
          <a:xfrm>
            <a:off x="7461859" y="554439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5F01DC15-BB89-59EA-5982-0120A5662540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1EF6749F-EBA8-B6FE-05D4-02B3EC3882A2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8B9C2A9A-64E5-A1D0-060F-4F8C568B7E39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62D76BDF-5EDE-973C-C8A4-1D67C30BD856}"/>
              </a:ext>
            </a:extLst>
          </p:cNvPr>
          <p:cNvSpPr/>
          <p:nvPr/>
        </p:nvSpPr>
        <p:spPr>
          <a:xfrm>
            <a:off x="4999531" y="231405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57591716-70DD-3CDD-56F9-EBE09E1D7B9C}"/>
              </a:ext>
            </a:extLst>
          </p:cNvPr>
          <p:cNvSpPr txBox="1"/>
          <p:nvPr/>
        </p:nvSpPr>
        <p:spPr>
          <a:xfrm>
            <a:off x="4943761" y="1852166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3B432E97-4065-2C99-58B5-7D9B38CAC4C8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写真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F9AC5259-BEC2-E383-17F9-265E88014ABA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8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34968" y="7104882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9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578596" y="7910447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2803941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329</Words>
  <PresentationFormat>ユーザー設定</PresentationFormat>
  <Paragraphs>48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