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C4D9"/>
    <a:srgbClr val="F2D6C7"/>
    <a:srgbClr val="DF6054"/>
    <a:srgbClr val="FDFCF1"/>
    <a:srgbClr val="C1C5C6"/>
    <a:srgbClr val="F2941D"/>
    <a:srgbClr val="F6BBA9"/>
    <a:srgbClr val="00993D"/>
    <a:srgbClr val="FFFAB7"/>
    <a:srgbClr val="EA59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7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DF60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11" y="740929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7293" y="558208"/>
            <a:ext cx="1280000" cy="576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2D6C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75347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622310" y="37779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6DDAE87-3E43-1DAA-3DB1-D8BE981E145D}"/>
              </a:ext>
            </a:extLst>
          </p:cNvPr>
          <p:cNvSpPr txBox="1"/>
          <p:nvPr/>
        </p:nvSpPr>
        <p:spPr>
          <a:xfrm>
            <a:off x="7463582" y="2657120"/>
            <a:ext cx="1539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経験・資格必要であれば削除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1901994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416520-935F-36E3-5BD7-132B22A23CE3}"/>
              </a:ext>
            </a:extLst>
          </p:cNvPr>
          <p:cNvSpPr txBox="1"/>
          <p:nvPr/>
        </p:nvSpPr>
        <p:spPr>
          <a:xfrm>
            <a:off x="2209016" y="4773707"/>
            <a:ext cx="855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69" name="タイトル 5">
            <a:extLst>
              <a:ext uri="{FF2B5EF4-FFF2-40B4-BE49-F238E27FC236}">
                <a16:creationId xmlns:a16="http://schemas.microsoft.com/office/drawing/2014/main" id="{C96B3A74-310C-7D2C-F0CB-E31B29A5C70C}"/>
              </a:ext>
            </a:extLst>
          </p:cNvPr>
          <p:cNvSpPr txBox="1">
            <a:spLocks/>
          </p:cNvSpPr>
          <p:nvPr/>
        </p:nvSpPr>
        <p:spPr>
          <a:xfrm>
            <a:off x="1916174" y="4398333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0A2FF2-F769-9737-D28D-A9132E2280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94643" y="1040462"/>
            <a:ext cx="1360000" cy="612000"/>
          </a:xfrm>
          <a:prstGeom prst="rect">
            <a:avLst/>
          </a:prstGeom>
        </p:spPr>
      </p:pic>
      <p:sp>
        <p:nvSpPr>
          <p:cNvPr id="8" name="テキスト ボックス 36">
            <a:extLst>
              <a:ext uri="{FF2B5EF4-FFF2-40B4-BE49-F238E27FC236}">
                <a16:creationId xmlns:a16="http://schemas.microsoft.com/office/drawing/2014/main" id="{8BEBADE5-A27D-A2C7-2215-F50CC670317F}"/>
              </a:ext>
            </a:extLst>
          </p:cNvPr>
          <p:cNvSpPr txBox="1"/>
          <p:nvPr/>
        </p:nvSpPr>
        <p:spPr>
          <a:xfrm>
            <a:off x="3501516" y="255495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30922" y="5173401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E383DEF0-52AA-5863-5EA0-20264887D60A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897C2E8-F861-81DB-DB2E-AB33FBCB82CC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4" name="タイトル 5">
            <a:extLst>
              <a:ext uri="{FF2B5EF4-FFF2-40B4-BE49-F238E27FC236}">
                <a16:creationId xmlns:a16="http://schemas.microsoft.com/office/drawing/2014/main" id="{7CE7B24B-D1D1-419A-4325-18FEF36D2196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FF4D83D-7DB4-39F3-F8DE-42F4FCBB4ED6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87E0DFB-88CE-7F85-8850-3F89399394D0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E63FB8C-040B-8D2F-9BFC-19434CA4C7FA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4297985-9EE4-A9D2-317A-546F1388A1D8}"/>
              </a:ext>
            </a:extLst>
          </p:cNvPr>
          <p:cNvSpPr txBox="1"/>
          <p:nvPr/>
        </p:nvSpPr>
        <p:spPr>
          <a:xfrm>
            <a:off x="-4733025" y="791798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B7CE1E4-5E51-45EC-0572-C29248A06C5E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152995B-4FB9-A8F4-2FC7-911072AACF16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F850BC8-0E46-8F12-56ED-71BA3FDA2DE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7F13D6D-584D-DFAF-951B-15A27560C868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0A29D7F7-CE66-3116-33E8-090F64A61541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2" name="角丸四角形 88">
            <a:extLst>
              <a:ext uri="{FF2B5EF4-FFF2-40B4-BE49-F238E27FC236}">
                <a16:creationId xmlns:a16="http://schemas.microsoft.com/office/drawing/2014/main" id="{D90AFE7F-AF8F-1730-F2DC-AE342127D295}"/>
              </a:ext>
            </a:extLst>
          </p:cNvPr>
          <p:cNvSpPr/>
          <p:nvPr/>
        </p:nvSpPr>
        <p:spPr>
          <a:xfrm>
            <a:off x="5013179" y="2479420"/>
            <a:ext cx="2212179" cy="452289"/>
          </a:xfrm>
          <a:prstGeom prst="roundRect">
            <a:avLst/>
          </a:prstGeom>
          <a:ln w="57150">
            <a:solidFill>
              <a:srgbClr val="D4C4D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A9EDF0-99C4-3B87-1645-07261C4427CA}"/>
              </a:ext>
            </a:extLst>
          </p:cNvPr>
          <p:cNvSpPr/>
          <p:nvPr/>
        </p:nvSpPr>
        <p:spPr>
          <a:xfrm>
            <a:off x="4999531" y="2500650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CF5A67B-7225-DBE7-B9D3-EE87604A2A10}"/>
              </a:ext>
            </a:extLst>
          </p:cNvPr>
          <p:cNvSpPr txBox="1"/>
          <p:nvPr/>
        </p:nvSpPr>
        <p:spPr>
          <a:xfrm>
            <a:off x="7526656" y="203173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4F91A0C-6584-EAF5-124F-C555AFA57EBA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7CC899-E638-67F7-F3E9-3E5E0ECEB6FB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1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78082" y="7084277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35482" y="7889842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7260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336</Words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