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669"/>
    <a:srgbClr val="B13177"/>
    <a:srgbClr val="EEC2DA"/>
    <a:srgbClr val="D15B9C"/>
    <a:srgbClr val="E0EBAF"/>
    <a:srgbClr val="FFFAB7"/>
    <a:srgbClr val="EA5972"/>
    <a:srgbClr val="009D8E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0E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7980748" y="-22877"/>
            <a:ext cx="2212179" cy="452289"/>
          </a:xfrm>
          <a:prstGeom prst="roundRect">
            <a:avLst/>
          </a:prstGeom>
          <a:ln w="57150">
            <a:solidFill>
              <a:srgbClr val="FDD66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B131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未経験・資格がなくても</a:t>
            </a:r>
            <a:r>
              <a:rPr lang="en-US" altLang="ja-JP" sz="1200" b="1" dirty="0">
                <a:solidFill>
                  <a:srgbClr val="B131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OK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rgbClr val="D15B9C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EC2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43E14DB4-5D82-E9B9-6CFE-1B1796F60A15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72064" y="5087643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3" name="角丸四角形 88">
            <a:extLst>
              <a:ext uri="{FF2B5EF4-FFF2-40B4-BE49-F238E27FC236}">
                <a16:creationId xmlns:a16="http://schemas.microsoft.com/office/drawing/2014/main" id="{0C1E1F02-A350-D68B-6D2F-A3AECE72DB58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FDD66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26A3A82-71C0-AAB5-9D22-46671D059C42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6E45A64-5A92-7C98-1396-9BFAC72BEEF5}"/>
              </a:ext>
            </a:extLst>
          </p:cNvPr>
          <p:cNvSpPr txBox="1"/>
          <p:nvPr/>
        </p:nvSpPr>
        <p:spPr>
          <a:xfrm>
            <a:off x="7631608" y="733007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ECFE11-7804-05F2-7204-76612274F1CB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9669FF1-3779-6EF7-A37C-C2F75061199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0A75957-EBEA-17B8-EA48-23B98C1E75B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FDEB4D3-64EF-BE2D-0A0C-0C82FF8F5893}"/>
              </a:ext>
            </a:extLst>
          </p:cNvPr>
          <p:cNvSpPr/>
          <p:nvPr/>
        </p:nvSpPr>
        <p:spPr>
          <a:xfrm>
            <a:off x="4999531" y="231405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8221871-4ECB-AD62-1E1B-C6BF95D7643F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A5E4A7-83AC-89D9-9864-4573F9883244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DBA2807-F2A4-870F-7550-D96C9481538E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B9DB5236-EB07-B0A9-F486-E75D740DA96C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6AA437C0-A1AC-AB76-6BDB-A342D5D2E0FA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DFF9C1B-0AC9-99E2-B354-79509EB7E7D9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70B84B7B-816F-866A-C48A-1DB3325A1A4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F1B59D11-CECA-6B1E-4A6F-3FFF79400BD4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0963D75-1C55-EA0C-1421-6B0678E1857C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2C35656-2F37-58BA-D93B-EBFAE0A6451B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77D7FC-41FC-8D62-3F4A-79F6CDD24325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EDEB387-C154-0198-D232-E8E8E1EEA11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336</Words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