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380288" cy="10512425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7E61"/>
    <a:srgbClr val="FF0000"/>
    <a:srgbClr val="FF0066"/>
    <a:srgbClr val="EAF3D7"/>
    <a:srgbClr val="A6C3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5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A6C3A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B5C795-D2C7-065B-A20B-97AA9749633B}"/>
              </a:ext>
            </a:extLst>
          </p:cNvPr>
          <p:cNvSpPr txBox="1"/>
          <p:nvPr/>
        </p:nvSpPr>
        <p:spPr>
          <a:xfrm>
            <a:off x="4043299" y="527809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86E490A9-125C-7B47-36EB-7328FBB06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8878890C-192A-EEAD-F88F-31ABAAAEA58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5906" y="754863"/>
            <a:ext cx="1760000" cy="792000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EAF3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9DEB027-0038-555B-BF22-03DD0D0DC581}"/>
              </a:ext>
            </a:extLst>
          </p:cNvPr>
          <p:cNvSpPr txBox="1"/>
          <p:nvPr/>
        </p:nvSpPr>
        <p:spPr>
          <a:xfrm>
            <a:off x="6045547" y="8301133"/>
            <a:ext cx="58606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ほか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290939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301709" y="648686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8BD94248-0BE2-E3DC-DE33-EF8B674EEF9C}"/>
              </a:ext>
            </a:extLst>
          </p:cNvPr>
          <p:cNvSpPr/>
          <p:nvPr/>
        </p:nvSpPr>
        <p:spPr>
          <a:xfrm>
            <a:off x="607281" y="2957010"/>
            <a:ext cx="6070250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正方形/長方形 65">
            <a:extLst>
              <a:ext uri="{FF2B5EF4-FFF2-40B4-BE49-F238E27FC236}">
                <a16:creationId xmlns:a16="http://schemas.microsoft.com/office/drawing/2014/main" id="{3E03B817-2CF1-F70F-1D50-A053A20663DC}"/>
              </a:ext>
            </a:extLst>
          </p:cNvPr>
          <p:cNvSpPr/>
          <p:nvPr/>
        </p:nvSpPr>
        <p:spPr>
          <a:xfrm>
            <a:off x="580378" y="4391846"/>
            <a:ext cx="6070250" cy="62074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8D6AD79-A767-1EA2-AC59-BC92978935E2}"/>
              </a:ext>
            </a:extLst>
          </p:cNvPr>
          <p:cNvSpPr txBox="1"/>
          <p:nvPr/>
        </p:nvSpPr>
        <p:spPr>
          <a:xfrm>
            <a:off x="3646420" y="2537796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C867587-298B-4CA2-E75A-9E5C3B480F5B}"/>
              </a:ext>
            </a:extLst>
          </p:cNvPr>
          <p:cNvSpPr txBox="1"/>
          <p:nvPr/>
        </p:nvSpPr>
        <p:spPr>
          <a:xfrm>
            <a:off x="582058" y="5086367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10" name="タイトル 5">
            <a:extLst>
              <a:ext uri="{FF2B5EF4-FFF2-40B4-BE49-F238E27FC236}">
                <a16:creationId xmlns:a16="http://schemas.microsoft.com/office/drawing/2014/main" id="{FBB7DB74-B6E6-4D9B-CF4B-6B1952A881B9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8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  <a:endParaRPr lang="ja-JP" altLang="en-US" sz="6000" dirty="0">
              <a:latin typeface="ADLaM Display" panose="02010000000000000000" pitchFamily="2" charset="0"/>
              <a:ea typeface="メイリオ" panose="020B0604030504040204" pitchFamily="50" charset="-128"/>
              <a:cs typeface="ADLaM Display" panose="02010000000000000000" pitchFamily="2" charset="0"/>
            </a:endParaRPr>
          </a:p>
        </p:txBody>
      </p:sp>
      <p:sp>
        <p:nvSpPr>
          <p:cNvPr id="18" name="タイトル 5">
            <a:extLst>
              <a:ext uri="{FF2B5EF4-FFF2-40B4-BE49-F238E27FC236}">
                <a16:creationId xmlns:a16="http://schemas.microsoft.com/office/drawing/2014/main" id="{15813398-EB22-82E0-9E33-9AA31049479A}"/>
              </a:ext>
            </a:extLst>
          </p:cNvPr>
          <p:cNvSpPr txBox="1">
            <a:spLocks/>
          </p:cNvSpPr>
          <p:nvPr/>
        </p:nvSpPr>
        <p:spPr>
          <a:xfrm>
            <a:off x="2453213" y="4367390"/>
            <a:ext cx="3991525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14:00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16:00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23" name="角丸四角形 88">
            <a:extLst>
              <a:ext uri="{FF2B5EF4-FFF2-40B4-BE49-F238E27FC236}">
                <a16:creationId xmlns:a16="http://schemas.microsoft.com/office/drawing/2014/main" id="{1A3D4E41-6AC3-7F19-BAF2-817D522312CE}"/>
              </a:ext>
            </a:extLst>
          </p:cNvPr>
          <p:cNvSpPr/>
          <p:nvPr/>
        </p:nvSpPr>
        <p:spPr>
          <a:xfrm>
            <a:off x="4965788" y="2478589"/>
            <a:ext cx="2212179" cy="452289"/>
          </a:xfrm>
          <a:prstGeom prst="roundRect">
            <a:avLst/>
          </a:prstGeom>
          <a:ln w="57150">
            <a:solidFill>
              <a:srgbClr val="8F7E6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事業所番号○○○○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○○○○○○ｰ○○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6F7A71C-3B0C-15B5-A14A-68AE1490BA50}"/>
              </a:ext>
            </a:extLst>
          </p:cNvPr>
          <p:cNvSpPr txBox="1"/>
          <p:nvPr/>
        </p:nvSpPr>
        <p:spPr>
          <a:xfrm>
            <a:off x="5305961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4" name="タイトル 5">
            <a:extLst>
              <a:ext uri="{FF2B5EF4-FFF2-40B4-BE49-F238E27FC236}">
                <a16:creationId xmlns:a16="http://schemas.microsoft.com/office/drawing/2014/main" id="{98A8FFEE-D047-3B25-0AC5-F26CE688EBAE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A8CBC69A-FE6B-A676-EFA1-4B97288425DE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3CE00D95-0791-427D-4B1B-D4C08654724B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B9DDD5B0-C6FF-DAB1-99AC-F61F23D135D1}"/>
              </a:ext>
            </a:extLst>
          </p:cNvPr>
          <p:cNvSpPr txBox="1"/>
          <p:nvPr/>
        </p:nvSpPr>
        <p:spPr>
          <a:xfrm>
            <a:off x="5621595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08A2BF0-BDD2-0CC4-D79D-EADCAB6102DE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15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B1F6F60-49A4-3854-4D29-CC185A199972}"/>
              </a:ext>
            </a:extLst>
          </p:cNvPr>
          <p:cNvSpPr txBox="1"/>
          <p:nvPr/>
        </p:nvSpPr>
        <p:spPr>
          <a:xfrm>
            <a:off x="4943761" y="1852166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D2F162C-0FDA-0AD6-9165-C2B07AEB655C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4C249540-FAC9-80EE-7EDA-C74B3FC09247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95301DC2-1BDC-BFC4-6505-847FD1021055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06283" y="6360475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02D2B5B-6B79-63F9-CEE6-B16296D8952B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2F1AE59A-FF74-E296-BE0E-1300CB7B02F0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E7339A18-D07D-F9DB-00CC-5A0C4FA04444}"/>
              </a:ext>
            </a:extLst>
          </p:cNvPr>
          <p:cNvSpPr txBox="1"/>
          <p:nvPr/>
        </p:nvSpPr>
        <p:spPr>
          <a:xfrm>
            <a:off x="607281" y="789088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607281" y="7166040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186614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329</Words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