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135"/>
    <a:srgbClr val="74D054"/>
    <a:srgbClr val="7DD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15712-95B8-5494-93AE-4AD1F8A912F2}" v="1" dt="2025-09-18T05:33:21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changesInfos/changesInfo1.xml" Type="http://schemas.microsoft.com/office/2016/11/relationships/changesInfo"/><Relationship Id="rId11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presProps.xml" Type="http://schemas.openxmlformats.org/officeDocument/2006/relationships/presProps"/><Relationship Id="rId7" Target="viewProps.xml" Type="http://schemas.openxmlformats.org/officeDocument/2006/relationships/viewProps"/><Relationship Id="rId8" Target="theme/theme1.xml" Type="http://schemas.openxmlformats.org/officeDocument/2006/relationships/theme"/><Relationship Id="rId9" Target="tableStyles.xml" Type="http://schemas.openxmlformats.org/officeDocument/2006/relationships/tableStyle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堤裕樹" userId="S::thizls@kikan-ad.esb.mhlw.go.jp::3f3327c4-6b38-40c7-8571-af7911eae2ae" providerId="AD" clId="Web-{0C015712-95B8-5494-93AE-4AD1F8A912F2}"/>
    <pc:docChg chg="delSld">
      <pc:chgData name="堤裕樹" userId="S::thizls@kikan-ad.esb.mhlw.go.jp::3f3327c4-6b38-40c7-8571-af7911eae2ae" providerId="AD" clId="Web-{0C015712-95B8-5494-93AE-4AD1F8A912F2}" dt="2025-09-18T05:33:21.366" v="0"/>
      <pc:docMkLst>
        <pc:docMk/>
      </pc:docMkLst>
      <pc:sldChg chg="del">
        <pc:chgData name="堤裕樹" userId="S::thizls@kikan-ad.esb.mhlw.go.jp::3f3327c4-6b38-40c7-8571-af7911eae2ae" providerId="AD" clId="Web-{0C015712-95B8-5494-93AE-4AD1F8A912F2}" dt="2025-09-18T05:33:21.366" v="0"/>
        <pc:sldMkLst>
          <pc:docMk/>
          <pc:sldMk cId="975821983" sldId="258"/>
        </pc:sldMkLst>
      </pc:sldChg>
    </pc:docChg>
  </pc:docChgLst>
</pc:chgInfo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1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64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31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5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52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53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51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55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92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11323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FB6D95-FCBC-4144-A0BD-93F65909C155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B3A5DB-58C1-4489-BA26-2E6A1517F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42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emf" Type="http://schemas.openxmlformats.org/officeDocument/2006/relationships/imag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472B1B-99CA-31BF-C231-4D3F8EDA9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" y="229279"/>
            <a:ext cx="6557192" cy="37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9F4A5EE-32A2-9135-2469-07C4B923D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99" y="233816"/>
            <a:ext cx="2184470" cy="181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EBE17F5-C30C-0F95-29E3-5878E90CE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69" y="615053"/>
            <a:ext cx="2184469" cy="142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5153080-ED89-11DC-E6FE-2C8D997AC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03876" y="2415507"/>
            <a:ext cx="3104441" cy="1748438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B11294CE-3F94-7B01-30E6-20A9DE3993DE}"/>
              </a:ext>
            </a:extLst>
          </p:cNvPr>
          <p:cNvSpPr/>
          <p:nvPr/>
        </p:nvSpPr>
        <p:spPr>
          <a:xfrm>
            <a:off x="193522" y="365651"/>
            <a:ext cx="1842069" cy="1547721"/>
          </a:xfrm>
          <a:prstGeom prst="ellipse">
            <a:avLst/>
          </a:prstGeom>
          <a:solidFill>
            <a:srgbClr val="5AC1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900" b="1" dirty="0">
                <a:ln w="3175">
                  <a:noFill/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未経験</a:t>
            </a:r>
            <a:endParaRPr kumimoji="1" lang="en-US" altLang="ja-JP" sz="2900" b="1" dirty="0">
              <a:ln w="3175">
                <a:noFill/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900" b="1" dirty="0">
                <a:ln w="3175">
                  <a:noFill/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歓迎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5B42A9-CE7C-EA69-16A2-DAF40F57223F}"/>
              </a:ext>
            </a:extLst>
          </p:cNvPr>
          <p:cNvSpPr/>
          <p:nvPr/>
        </p:nvSpPr>
        <p:spPr>
          <a:xfrm>
            <a:off x="-3071610" y="5308420"/>
            <a:ext cx="2572176" cy="64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ja-JP" altLang="en-US" sz="4400" b="1" spc="50" dirty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検査業務スタッフ説明会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9F2B454-88D9-D534-AFEF-06F64C41F4E8}"/>
              </a:ext>
            </a:extLst>
          </p:cNvPr>
          <p:cNvSpPr/>
          <p:nvPr/>
        </p:nvSpPr>
        <p:spPr>
          <a:xfrm>
            <a:off x="-2851084" y="5355099"/>
            <a:ext cx="2351649" cy="64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en-US" altLang="ja-JP" sz="4400" b="1" spc="50" dirty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</a:t>
            </a:r>
            <a:r>
              <a:rPr kumimoji="1" lang="ja-JP" altLang="en-US" sz="4400" b="1" spc="50" dirty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ハローワーク大阪西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88CA09F-1707-EE2A-B481-E70717AA4AB3}"/>
              </a:ext>
            </a:extLst>
          </p:cNvPr>
          <p:cNvSpPr/>
          <p:nvPr/>
        </p:nvSpPr>
        <p:spPr>
          <a:xfrm>
            <a:off x="-3062428" y="5244962"/>
            <a:ext cx="1964213" cy="64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en-US" altLang="ja-JP" sz="3200" b="1" spc="50" dirty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27030-33333333</a:t>
            </a:r>
            <a:r>
              <a:rPr kumimoji="1" lang="ja-JP" altLang="en-US" sz="3200" b="1" spc="50" dirty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（正社員）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9D04D4E-9B76-E72A-4F1A-6619F6AC54A9}"/>
              </a:ext>
            </a:extLst>
          </p:cNvPr>
          <p:cNvSpPr/>
          <p:nvPr/>
        </p:nvSpPr>
        <p:spPr>
          <a:xfrm>
            <a:off x="4683035" y="4122702"/>
            <a:ext cx="1067791" cy="9324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経験</a:t>
            </a:r>
            <a:endParaRPr kumimoji="1" lang="en-US" altLang="ja-JP" b="1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不問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25C79A3-284C-DCBE-451F-D00EF3DA48C0}"/>
              </a:ext>
            </a:extLst>
          </p:cNvPr>
          <p:cNvSpPr/>
          <p:nvPr/>
        </p:nvSpPr>
        <p:spPr>
          <a:xfrm>
            <a:off x="5764264" y="4103659"/>
            <a:ext cx="1067791" cy="9324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資格取得支援制度あり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E59D608-ECD6-6BE1-212C-E8D03573D7FB}"/>
              </a:ext>
            </a:extLst>
          </p:cNvPr>
          <p:cNvSpPr/>
          <p:nvPr/>
        </p:nvSpPr>
        <p:spPr>
          <a:xfrm>
            <a:off x="-14336" y="4139006"/>
            <a:ext cx="5096876" cy="557508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800" b="1" dirty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10/23</a:t>
            </a:r>
            <a:r>
              <a:rPr kumimoji="1" lang="ja-JP" altLang="en-US" sz="3800" b="1" dirty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（木）</a:t>
            </a:r>
            <a:r>
              <a:rPr kumimoji="1" lang="en-US" altLang="ja-JP" sz="3800" b="1" dirty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3800" b="1" dirty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階ブース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35D0441-9582-4F46-C1BB-FE517C46FDBB}"/>
              </a:ext>
            </a:extLst>
          </p:cNvPr>
          <p:cNvSpPr/>
          <p:nvPr/>
        </p:nvSpPr>
        <p:spPr>
          <a:xfrm>
            <a:off x="-3132" y="4786684"/>
            <a:ext cx="4910411" cy="4235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b="1" dirty="0">
                <a:ln w="1905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sz="2800" b="1" dirty="0">
                <a:ln w="1905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2800" b="1" dirty="0">
                <a:ln w="1905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2800" b="1" dirty="0">
                <a:ln w="1905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2800" b="1" dirty="0">
                <a:ln w="1905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kumimoji="1" lang="ja-JP" altLang="en-US" sz="2800" b="1" dirty="0">
                <a:ln w="1905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2800" b="1" dirty="0">
                <a:ln w="1905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kumimoji="1" lang="ja-JP" altLang="en-US" sz="2800" b="1" dirty="0">
                <a:ln w="1905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会社説明会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D9EC4C-58EE-5CA8-DE41-B86BC598D092}"/>
              </a:ext>
            </a:extLst>
          </p:cNvPr>
          <p:cNvSpPr/>
          <p:nvPr/>
        </p:nvSpPr>
        <p:spPr>
          <a:xfrm>
            <a:off x="40145" y="5689644"/>
            <a:ext cx="6773718" cy="2137910"/>
          </a:xfrm>
          <a:prstGeom prst="rect">
            <a:avLst/>
          </a:prstGeom>
          <a:solidFill>
            <a:srgbClr val="5AC1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200" b="1" dirty="0">
                <a:ln w="31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◆手当充実</a:t>
            </a:r>
            <a:endParaRPr kumimoji="1" lang="en-US" altLang="ja-JP" sz="2200" b="1" dirty="0">
              <a:ln w="3175">
                <a:noFill/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n w="31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出張手当や資格手当など各種手当充実（求人票特記事項参照）がんばるあなたをしっかりサポート！</a:t>
            </a:r>
            <a:endParaRPr kumimoji="1" lang="en-US" altLang="ja-JP" b="1" dirty="0">
              <a:ln w="3175">
                <a:noFill/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000" b="1" dirty="0">
              <a:ln w="3175">
                <a:noFill/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200" b="1" dirty="0">
                <a:ln w="31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◆社会貢献できる業種</a:t>
            </a:r>
            <a:endParaRPr kumimoji="1" lang="en-US" altLang="ja-JP" sz="2200" b="1" dirty="0">
              <a:ln w="3175">
                <a:noFill/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n w="31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経済不況にも左右されない安定感！</a:t>
            </a:r>
            <a:endParaRPr kumimoji="1" lang="en-US" altLang="ja-JP" b="1" dirty="0">
              <a:ln w="3175">
                <a:noFill/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n w="31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社会に役立つ仕事でやりがいと安心を両立できます！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89C760F-B23E-5D1C-098E-A4D88620D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057" y="6460310"/>
            <a:ext cx="1284517" cy="95129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54DD602-0697-31AB-4018-9F7A300641FC}"/>
              </a:ext>
            </a:extLst>
          </p:cNvPr>
          <p:cNvSpPr/>
          <p:nvPr/>
        </p:nvSpPr>
        <p:spPr>
          <a:xfrm>
            <a:off x="33391" y="7868787"/>
            <a:ext cx="2078028" cy="3493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申し込み・問い合わせ先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E98501-683E-25DF-2829-7BC7A1A128DD}"/>
              </a:ext>
            </a:extLst>
          </p:cNvPr>
          <p:cNvSpPr/>
          <p:nvPr/>
        </p:nvSpPr>
        <p:spPr>
          <a:xfrm>
            <a:off x="-51110" y="8674935"/>
            <a:ext cx="4338630" cy="497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ハローワーク大阪西　職業相談部門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TEL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06-6582-5271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（部門コード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41#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月～金　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</a:p>
          <a:p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BA16A9B-5306-8CD5-6704-B2BF0C264E21}"/>
              </a:ext>
            </a:extLst>
          </p:cNvPr>
          <p:cNvSpPr/>
          <p:nvPr/>
        </p:nvSpPr>
        <p:spPr>
          <a:xfrm>
            <a:off x="-21772" y="8915465"/>
            <a:ext cx="4826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〒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552-0011</a:t>
            </a: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大阪市港区南市岡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1-2-34</a:t>
            </a: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参加ご希望の方はハローワーク大阪西へご連絡ください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334C3C3-C28F-8F09-CF26-68E2F531D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5186" y="7917049"/>
            <a:ext cx="1824290" cy="154363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448D49C-E862-2BA2-48D7-0BBDD72F850C}"/>
              </a:ext>
            </a:extLst>
          </p:cNvPr>
          <p:cNvSpPr/>
          <p:nvPr/>
        </p:nvSpPr>
        <p:spPr>
          <a:xfrm>
            <a:off x="178007" y="1911530"/>
            <a:ext cx="6557192" cy="88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b="1" dirty="0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42</a:t>
            </a:r>
            <a:r>
              <a:rPr kumimoji="1" lang="ja-JP" altLang="en-US" sz="2000" b="1" dirty="0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歳以下対象</a:t>
            </a:r>
            <a:endParaRPr kumimoji="1" lang="en-US" altLang="ja-JP" sz="2000" b="1" dirty="0">
              <a:ln w="19050">
                <a:solidFill>
                  <a:srgbClr val="00B0F0"/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800" b="1" dirty="0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日本エックス線検査株式会社</a:t>
            </a:r>
            <a:endParaRPr kumimoji="1" lang="en-US" altLang="ja-JP" sz="3800" b="1" dirty="0">
              <a:ln w="19050">
                <a:solidFill>
                  <a:srgbClr val="00B0F0"/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62B9DCC-0854-AEF1-64BE-54D19D80B1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1694" y="242874"/>
            <a:ext cx="354005" cy="3481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F3093A1-EADC-3491-6232-82ACBF6C26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70" y="250206"/>
            <a:ext cx="978704" cy="3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02BFE7B-AD01-234D-489B-6E0514EE2A83}"/>
              </a:ext>
            </a:extLst>
          </p:cNvPr>
          <p:cNvSpPr/>
          <p:nvPr/>
        </p:nvSpPr>
        <p:spPr>
          <a:xfrm>
            <a:off x="0" y="5259750"/>
            <a:ext cx="7449245" cy="4235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b="1" dirty="0">
                <a:ln w="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2000" b="1" dirty="0">
                <a:ln w="0">
                  <a:noFill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応募を希望される方は、説明会終了後に面接を行います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3B7CA4D-E051-B680-B497-41DD9F518194}"/>
              </a:ext>
            </a:extLst>
          </p:cNvPr>
          <p:cNvSpPr/>
          <p:nvPr/>
        </p:nvSpPr>
        <p:spPr>
          <a:xfrm>
            <a:off x="5638799" y="7463599"/>
            <a:ext cx="1166597" cy="24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▷本社オフィスは</a:t>
            </a:r>
            <a:endParaRPr kumimoji="1" lang="en-US" altLang="ja-JP" sz="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なんば</a:t>
            </a:r>
            <a:r>
              <a:rPr kumimoji="1" lang="en-US" altLang="ja-JP" sz="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OCAT</a:t>
            </a:r>
            <a:r>
              <a:rPr kumimoji="1" lang="ja-JP" altLang="en-US" sz="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ビル３階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373336B-ADED-F7F3-19E1-0CDEE9CDA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4958" y="6424939"/>
            <a:ext cx="1284518" cy="952515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D99BC0F-F741-F95B-6D07-D6FD432845ED}"/>
              </a:ext>
            </a:extLst>
          </p:cNvPr>
          <p:cNvSpPr/>
          <p:nvPr/>
        </p:nvSpPr>
        <p:spPr>
          <a:xfrm>
            <a:off x="326572" y="2620791"/>
            <a:ext cx="6233675" cy="88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3800" b="1" dirty="0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検査業務スタッフ説明会</a:t>
            </a:r>
            <a:endParaRPr kumimoji="1" lang="en-US" altLang="ja-JP" sz="3800" b="1" dirty="0">
              <a:ln w="19050">
                <a:solidFill>
                  <a:srgbClr val="00B0F0"/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E131B16-84C5-9040-558B-2D929D16F27C}"/>
              </a:ext>
            </a:extLst>
          </p:cNvPr>
          <p:cNvSpPr/>
          <p:nvPr/>
        </p:nvSpPr>
        <p:spPr>
          <a:xfrm>
            <a:off x="107221" y="3205877"/>
            <a:ext cx="6557192" cy="88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27030-30397651</a:t>
            </a:r>
            <a:r>
              <a:rPr kumimoji="1" lang="ja-JP" altLang="en-US" sz="3200" b="1" dirty="0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（正社員）</a:t>
            </a:r>
            <a:endParaRPr kumimoji="1" lang="en-US" altLang="ja-JP" sz="3200" b="1" dirty="0">
              <a:ln w="19050">
                <a:solidFill>
                  <a:srgbClr val="00B0F0"/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51151E-1B89-1E35-2370-8C91032159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0274" y="7994470"/>
            <a:ext cx="758192" cy="75513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F0E0144-C148-7A20-8AE1-B33B5668DA25}"/>
              </a:ext>
            </a:extLst>
          </p:cNvPr>
          <p:cNvSpPr/>
          <p:nvPr/>
        </p:nvSpPr>
        <p:spPr>
          <a:xfrm>
            <a:off x="5545098" y="7899773"/>
            <a:ext cx="1160240" cy="1516010"/>
          </a:xfrm>
          <a:prstGeom prst="rect">
            <a:avLst/>
          </a:prstGeom>
          <a:noFill/>
          <a:ln>
            <a:solidFill>
              <a:srgbClr val="5AC1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日本エックス線検査株式会社</a:t>
            </a:r>
            <a:endParaRPr kumimoji="1" lang="en-US" altLang="ja-JP" sz="10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ＰＲ動画</a:t>
            </a:r>
          </a:p>
        </p:txBody>
      </p:sp>
    </p:spTree>
    <p:extLst>
      <p:ext uri="{BB962C8B-B14F-4D97-AF65-F5344CB8AC3E}">
        <p14:creationId xmlns:p14="http://schemas.microsoft.com/office/powerpoint/2010/main" val="426734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654c996-f83f-4c9e-98a8-36d31158b0b4">
      <UserInfo>
        <DisplayName/>
        <AccountId xsi:nil="true"/>
        <AccountType/>
      </UserInfo>
    </Owner>
    <lcf76f155ced4ddcb4097134ff3c332f xmlns="a654c996-f83f-4c9e-98a8-36d31158b0b4">
      <Terms xmlns="http://schemas.microsoft.com/office/infopath/2007/PartnerControls"/>
    </lcf76f155ced4ddcb4097134ff3c332f>
    <TaxCatchAll xmlns="44856c1c-163a-4db4-9f2d-e69ab44d01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0ADF3D7FA94742BD89BA233FCF6576" ma:contentTypeVersion="15" ma:contentTypeDescription="新しいドキュメントを作成します。" ma:contentTypeScope="" ma:versionID="d11d2d79f8c7f45f4439bf05e0c8dc8c">
  <xsd:schema xmlns:xsd="http://www.w3.org/2001/XMLSchema" xmlns:xs="http://www.w3.org/2001/XMLSchema" xmlns:p="http://schemas.microsoft.com/office/2006/metadata/properties" xmlns:ns2="a654c996-f83f-4c9e-98a8-36d31158b0b4" xmlns:ns3="44856c1c-163a-4db4-9f2d-e69ab44d016d" targetNamespace="http://schemas.microsoft.com/office/2006/metadata/properties" ma:root="true" ma:fieldsID="cb57cd9df7585876947f5f333f751659" ns2:_="" ns3:_="">
    <xsd:import namespace="a654c996-f83f-4c9e-98a8-36d31158b0b4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4c996-f83f-4c9e-98a8-36d31158b0b4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ee3e193-348c-4b69-855c-3847306be67c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E41565-1CCF-4A5C-9FAE-00B90692245B}">
  <ds:schemaRefs>
    <ds:schemaRef ds:uri="http://schemas.microsoft.com/office/2006/metadata/properties"/>
    <ds:schemaRef ds:uri="http://schemas.microsoft.com/office/infopath/2007/PartnerControls"/>
    <ds:schemaRef ds:uri="a654c996-f83f-4c9e-98a8-36d31158b0b4"/>
    <ds:schemaRef ds:uri="44856c1c-163a-4db4-9f2d-e69ab44d016d"/>
  </ds:schemaRefs>
</ds:datastoreItem>
</file>

<file path=customXml/itemProps2.xml><?xml version="1.0" encoding="utf-8"?>
<ds:datastoreItem xmlns:ds="http://schemas.openxmlformats.org/officeDocument/2006/customXml" ds:itemID="{3A68F269-2A53-4780-99E0-A7145F9077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60026-CEE1-4750-9E55-C1FD96D4E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4c996-f83f-4c9e-98a8-36d31158b0b4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174</Words>
  <PresentationFormat>A4 Paper (210x297 mm)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0x010100520ADF3D7FA94742BD89BA233FCF6576</vt:lpwstr>
  </property>
  <property fmtid="{D5CDD505-2E9C-101B-9397-08002B2CF9AE}" pid="3" name="MediaServiceImageTags">
    <vt:lpwstr/>
  </property>
</Properties>
</file>