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B4C5"/>
    <a:srgbClr val="38B8C8"/>
    <a:srgbClr val="9CD8F6"/>
    <a:srgbClr val="B2F8A6"/>
    <a:srgbClr val="00B4B6"/>
    <a:srgbClr val="79C0E3"/>
    <a:srgbClr val="2AA0CD"/>
    <a:srgbClr val="AAE5F8"/>
    <a:srgbClr val="00B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0859" autoAdjust="0"/>
  </p:normalViewPr>
  <p:slideViewPr>
    <p:cSldViewPr>
      <p:cViewPr varScale="1">
        <p:scale>
          <a:sx n="44" d="100"/>
          <a:sy n="44" d="100"/>
        </p:scale>
        <p:origin x="2346" y="54"/>
      </p:cViewPr>
      <p:guideLst>
        <p:guide orient="horz" pos="38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A3D-9B59-4C71-B3D4-D613B6A40BC7}" type="datetimeFigureOut">
              <a:rPr kumimoji="1" lang="ja-JP" altLang="en-US" smtClean="0"/>
              <a:pPr/>
              <a:t>2025/9/4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166008" y="6098034"/>
            <a:ext cx="6597662" cy="3571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endParaRPr lang="en-US" sz="1050" kern="100">
              <a:solidFill>
                <a:srgbClr val="000000"/>
              </a:solidFill>
              <a:effectLst/>
              <a:latin typeface="HGPｺﾞｼｯｸE" panose="020B0900000000000000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0893" y="9215845"/>
            <a:ext cx="6400407" cy="5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主催：</a:t>
            </a:r>
            <a:r>
              <a:rPr lang="ja-JP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厚生労働省、大阪労働局、府内ハローワーク（公共職業安定所）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、大阪府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協力：大阪府中高年世代活躍応援プロジェクト協議会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（大阪労働局、大阪府、大阪市、堺市、独立行政法人高齢・障害・求職者雇用支援機構大阪支部、近畿経済産業局、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日本労働組合総連合会大阪府連合会、公益社団法人関西経済連合会、大阪商工会議所、大阪府中小企業団体中央会）</a:t>
            </a:r>
            <a:endParaRPr kumimoji="1" lang="ja-JP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196752" y="147908"/>
            <a:ext cx="2088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・　　　　　　　　　　　　・　　　　　　　　　　　　　　　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32100" y="7913874"/>
            <a:ext cx="60140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お申し込み・お問い合わせ先</a:t>
            </a: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事業所を管轄するハローワークにてお申し込みください。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90893" y="6745632"/>
            <a:ext cx="7697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≪注意事項≫　参加の可否は、</a:t>
            </a:r>
            <a:r>
              <a:rPr lang="ja-JP" altLang="en-US" sz="9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募集期間経過後に郵送にて通知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いたします。申し込み情報は、大阪府（委託事業者（一財）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大阪労働協会）と共有いたします。大阪府への参加申込みも、可能ですが参加決定はいずれかとなります。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zh-TW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311075" y="8246523"/>
            <a:ext cx="6077684" cy="953486"/>
            <a:chOff x="452621" y="8743783"/>
            <a:chExt cx="6077684" cy="603640"/>
          </a:xfrm>
        </p:grpSpPr>
        <p:sp>
          <p:nvSpPr>
            <p:cNvPr id="186" name="正方形/長方形 185"/>
            <p:cNvSpPr/>
            <p:nvPr/>
          </p:nvSpPr>
          <p:spPr>
            <a:xfrm>
              <a:off x="452621" y="8765717"/>
              <a:ext cx="6077684" cy="576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2047419" y="8821329"/>
              <a:ext cx="4267871" cy="52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ハローワーク茨木　事業所サービス部門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住所：〒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567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－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0885</a:t>
              </a:r>
            </a:p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大阪府茨木市東中条町１－１２</a:t>
              </a:r>
              <a:endPara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072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－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623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－</a:t>
              </a:r>
              <a:r>
                <a:rPr lang="en-US" altLang="ja-JP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2551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（部門コード３１＃）　　　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>
              <a:off x="486176" y="8743783"/>
              <a:ext cx="215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u="sng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◆お問い合わせ先</a:t>
              </a: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/>
          <a:srcRect b="15073"/>
          <a:stretch/>
        </p:blipFill>
        <p:spPr>
          <a:xfrm>
            <a:off x="223856" y="6322269"/>
            <a:ext cx="6367444" cy="144408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882247" y="93208"/>
            <a:ext cx="100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（別紙１）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" y="65549"/>
            <a:ext cx="1127510" cy="3701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2" y="153927"/>
            <a:ext cx="857073" cy="20887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2231047" y="169581"/>
            <a:ext cx="958158" cy="177788"/>
            <a:chOff x="47783" y="851535"/>
            <a:chExt cx="12043859" cy="1939853"/>
          </a:xfrm>
          <a:solidFill>
            <a:srgbClr val="00B050"/>
          </a:solidFill>
        </p:grpSpPr>
        <p:sp>
          <p:nvSpPr>
            <p:cNvPr id="28" name="フリーフォーム 27"/>
            <p:cNvSpPr/>
            <p:nvPr/>
          </p:nvSpPr>
          <p:spPr>
            <a:xfrm rot="19785841">
              <a:off x="1352413" y="866708"/>
              <a:ext cx="694710" cy="1887568"/>
            </a:xfrm>
            <a:custGeom>
              <a:avLst/>
              <a:gdLst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3551 w 694710"/>
                <a:gd name="connsiteY23" fmla="*/ 108409 h 1887568"/>
                <a:gd name="connsiteX24" fmla="*/ 386646 w 694710"/>
                <a:gd name="connsiteY24" fmla="*/ 93079 h 1887568"/>
                <a:gd name="connsiteX25" fmla="*/ 527070 w 694710"/>
                <a:gd name="connsiteY25" fmla="*/ 0 h 1887568"/>
                <a:gd name="connsiteX26" fmla="*/ 542310 w 694710"/>
                <a:gd name="connsiteY26" fmla="*/ 0 h 1887568"/>
                <a:gd name="connsiteX27" fmla="*/ 601631 w 694710"/>
                <a:gd name="connsiteY27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6646 w 694710"/>
                <a:gd name="connsiteY23" fmla="*/ 93079 h 1887568"/>
                <a:gd name="connsiteX24" fmla="*/ 527070 w 694710"/>
                <a:gd name="connsiteY24" fmla="*/ 0 h 1887568"/>
                <a:gd name="connsiteX25" fmla="*/ 542310 w 694710"/>
                <a:gd name="connsiteY25" fmla="*/ 0 h 1887568"/>
                <a:gd name="connsiteX26" fmla="*/ 601631 w 694710"/>
                <a:gd name="connsiteY26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2677 w 694710"/>
                <a:gd name="connsiteY3" fmla="*/ 402461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0619 w 694710"/>
                <a:gd name="connsiteY3" fmla="*/ 401262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4106 w 694710"/>
                <a:gd name="connsiteY3" fmla="*/ 402978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6164 w 694710"/>
                <a:gd name="connsiteY3" fmla="*/ 404177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10" h="1887568">
                  <a:moveTo>
                    <a:pt x="601631" y="11976"/>
                  </a:moveTo>
                  <a:cubicBezTo>
                    <a:pt x="656330" y="35112"/>
                    <a:pt x="694710" y="89274"/>
                    <a:pt x="694710" y="152400"/>
                  </a:cubicBezTo>
                  <a:cubicBezTo>
                    <a:pt x="693624" y="191104"/>
                    <a:pt x="692539" y="229808"/>
                    <a:pt x="691453" y="268512"/>
                  </a:cubicBezTo>
                  <a:lnTo>
                    <a:pt x="676164" y="404177"/>
                  </a:lnTo>
                  <a:lnTo>
                    <a:pt x="644528" y="614504"/>
                  </a:lnTo>
                  <a:lnTo>
                    <a:pt x="598680" y="863402"/>
                  </a:lnTo>
                  <a:lnTo>
                    <a:pt x="536045" y="1141102"/>
                  </a:lnTo>
                  <a:lnTo>
                    <a:pt x="447711" y="1453436"/>
                  </a:lnTo>
                  <a:lnTo>
                    <a:pt x="393257" y="1603607"/>
                  </a:lnTo>
                  <a:lnTo>
                    <a:pt x="322697" y="1771953"/>
                  </a:lnTo>
                  <a:lnTo>
                    <a:pt x="316706" y="1769648"/>
                  </a:lnTo>
                  <a:lnTo>
                    <a:pt x="308790" y="1790111"/>
                  </a:lnTo>
                  <a:cubicBezTo>
                    <a:pt x="278424" y="1868610"/>
                    <a:pt x="190170" y="1907630"/>
                    <a:pt x="111671" y="1877264"/>
                  </a:cubicBezTo>
                  <a:lnTo>
                    <a:pt x="97457" y="1871765"/>
                  </a:lnTo>
                  <a:cubicBezTo>
                    <a:pt x="18958" y="1841399"/>
                    <a:pt x="-20062" y="1753145"/>
                    <a:pt x="10305" y="1674646"/>
                  </a:cubicBezTo>
                  <a:lnTo>
                    <a:pt x="18017" y="1654709"/>
                  </a:lnTo>
                  <a:lnTo>
                    <a:pt x="16524" y="1654134"/>
                  </a:lnTo>
                  <a:lnTo>
                    <a:pt x="73024" y="1472082"/>
                  </a:lnTo>
                  <a:lnTo>
                    <a:pt x="167871" y="1158031"/>
                  </a:lnTo>
                  <a:lnTo>
                    <a:pt x="269536" y="737708"/>
                  </a:lnTo>
                  <a:lnTo>
                    <a:pt x="327022" y="440469"/>
                  </a:lnTo>
                  <a:cubicBezTo>
                    <a:pt x="346897" y="324672"/>
                    <a:pt x="363668" y="157454"/>
                    <a:pt x="386646" y="93079"/>
                  </a:cubicBezTo>
                  <a:cubicBezTo>
                    <a:pt x="409782" y="38380"/>
                    <a:pt x="463944" y="0"/>
                    <a:pt x="527070" y="0"/>
                  </a:cubicBezTo>
                  <a:lnTo>
                    <a:pt x="542310" y="0"/>
                  </a:lnTo>
                  <a:cubicBezTo>
                    <a:pt x="563352" y="0"/>
                    <a:pt x="583398" y="4265"/>
                    <a:pt x="601631" y="1197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7783" y="851535"/>
              <a:ext cx="813753" cy="1901230"/>
            </a:xfrm>
            <a:custGeom>
              <a:avLst/>
              <a:gdLst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4925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7138 w 815205"/>
                <a:gd name="connsiteY21" fmla="*/ 1144899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91764 w 815205"/>
                <a:gd name="connsiteY18" fmla="*/ 1528108 h 1899641"/>
                <a:gd name="connsiteX19" fmla="*/ 201933 w 815205"/>
                <a:gd name="connsiteY19" fmla="*/ 1355511 h 1899641"/>
                <a:gd name="connsiteX20" fmla="*/ 307138 w 815205"/>
                <a:gd name="connsiteY20" fmla="*/ 1144899 h 1899641"/>
                <a:gd name="connsiteX21" fmla="*/ 375620 w 815205"/>
                <a:gd name="connsiteY21" fmla="*/ 942923 h 1899641"/>
                <a:gd name="connsiteX22" fmla="*/ 419688 w 815205"/>
                <a:gd name="connsiteY22" fmla="*/ 764272 h 1899641"/>
                <a:gd name="connsiteX23" fmla="*/ 447976 w 815205"/>
                <a:gd name="connsiteY23" fmla="*/ 569641 h 1899641"/>
                <a:gd name="connsiteX24" fmla="*/ 466337 w 815205"/>
                <a:gd name="connsiteY24" fmla="*/ 378682 h 1899641"/>
                <a:gd name="connsiteX25" fmla="*/ 492044 w 815205"/>
                <a:gd name="connsiteY25" fmla="*/ 128966 h 1899641"/>
                <a:gd name="connsiteX26" fmla="*/ 495911 w 815205"/>
                <a:gd name="connsiteY26" fmla="*/ 129713 h 1899641"/>
                <a:gd name="connsiteX27" fmla="*/ 503307 w 815205"/>
                <a:gd name="connsiteY27" fmla="*/ 93079 h 1899641"/>
                <a:gd name="connsiteX28" fmla="*/ 643731 w 815205"/>
                <a:gd name="connsiteY28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901881"/>
                <a:gd name="connsiteX1" fmla="*/ 658971 w 815205"/>
                <a:gd name="connsiteY1" fmla="*/ 0 h 1901881"/>
                <a:gd name="connsiteX2" fmla="*/ 811371 w 815205"/>
                <a:gd name="connsiteY2" fmla="*/ 152400 h 1901881"/>
                <a:gd name="connsiteX3" fmla="*/ 811371 w 815205"/>
                <a:gd name="connsiteY3" fmla="*/ 190654 h 1901881"/>
                <a:gd name="connsiteX4" fmla="*/ 815205 w 815205"/>
                <a:gd name="connsiteY4" fmla="*/ 191395 h 1901881"/>
                <a:gd name="connsiteX5" fmla="*/ 811533 w 815205"/>
                <a:gd name="connsiteY5" fmla="*/ 290547 h 1901881"/>
                <a:gd name="connsiteX6" fmla="*/ 782154 w 815205"/>
                <a:gd name="connsiteY6" fmla="*/ 540263 h 1901881"/>
                <a:gd name="connsiteX7" fmla="*/ 734415 w 815205"/>
                <a:gd name="connsiteY7" fmla="*/ 804667 h 1901881"/>
                <a:gd name="connsiteX8" fmla="*/ 646280 w 815205"/>
                <a:gd name="connsiteY8" fmla="*/ 1135173 h 1901881"/>
                <a:gd name="connsiteX9" fmla="*/ 561817 w 815205"/>
                <a:gd name="connsiteY9" fmla="*/ 1388561 h 1901881"/>
                <a:gd name="connsiteX10" fmla="*/ 463956 w 815205"/>
                <a:gd name="connsiteY10" fmla="*/ 1599173 h 1901881"/>
                <a:gd name="connsiteX11" fmla="*/ 234983 w 815205"/>
                <a:gd name="connsiteY11" fmla="*/ 1884320 h 1901881"/>
                <a:gd name="connsiteX12" fmla="*/ 174946 w 815205"/>
                <a:gd name="connsiteY12" fmla="*/ 1900909 h 1901881"/>
                <a:gd name="connsiteX13" fmla="*/ 63646 w 815205"/>
                <a:gd name="connsiteY13" fmla="*/ 1866986 h 1901881"/>
                <a:gd name="connsiteX14" fmla="*/ 51433 w 815205"/>
                <a:gd name="connsiteY14" fmla="*/ 1857533 h 1901881"/>
                <a:gd name="connsiteX15" fmla="*/ 6736 w 815205"/>
                <a:gd name="connsiteY15" fmla="*/ 1685999 h 1901881"/>
                <a:gd name="connsiteX16" fmla="*/ 28642 w 815205"/>
                <a:gd name="connsiteY16" fmla="*/ 1630919 h 1901881"/>
                <a:gd name="connsiteX17" fmla="*/ 91764 w 815205"/>
                <a:gd name="connsiteY17" fmla="*/ 1528108 h 1901881"/>
                <a:gd name="connsiteX18" fmla="*/ 201933 w 815205"/>
                <a:gd name="connsiteY18" fmla="*/ 1355511 h 1901881"/>
                <a:gd name="connsiteX19" fmla="*/ 307138 w 815205"/>
                <a:gd name="connsiteY19" fmla="*/ 1144899 h 1901881"/>
                <a:gd name="connsiteX20" fmla="*/ 375620 w 815205"/>
                <a:gd name="connsiteY20" fmla="*/ 942923 h 1901881"/>
                <a:gd name="connsiteX21" fmla="*/ 419688 w 815205"/>
                <a:gd name="connsiteY21" fmla="*/ 764272 h 1901881"/>
                <a:gd name="connsiteX22" fmla="*/ 447976 w 815205"/>
                <a:gd name="connsiteY22" fmla="*/ 569641 h 1901881"/>
                <a:gd name="connsiteX23" fmla="*/ 466337 w 815205"/>
                <a:gd name="connsiteY23" fmla="*/ 378682 h 1901881"/>
                <a:gd name="connsiteX24" fmla="*/ 492044 w 815205"/>
                <a:gd name="connsiteY24" fmla="*/ 128966 h 1901881"/>
                <a:gd name="connsiteX25" fmla="*/ 495911 w 815205"/>
                <a:gd name="connsiteY25" fmla="*/ 129713 h 1901881"/>
                <a:gd name="connsiteX26" fmla="*/ 503307 w 815205"/>
                <a:gd name="connsiteY26" fmla="*/ 93079 h 1901881"/>
                <a:gd name="connsiteX27" fmla="*/ 643731 w 815205"/>
                <a:gd name="connsiteY27" fmla="*/ 0 h 1901881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4320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1533"/>
                <a:gd name="connsiteY0" fmla="*/ 0 h 1901230"/>
                <a:gd name="connsiteX1" fmla="*/ 658971 w 811533"/>
                <a:gd name="connsiteY1" fmla="*/ 0 h 1901230"/>
                <a:gd name="connsiteX2" fmla="*/ 811371 w 811533"/>
                <a:gd name="connsiteY2" fmla="*/ 152400 h 1901230"/>
                <a:gd name="connsiteX3" fmla="*/ 811371 w 811533"/>
                <a:gd name="connsiteY3" fmla="*/ 190654 h 1901230"/>
                <a:gd name="connsiteX4" fmla="*/ 811533 w 811533"/>
                <a:gd name="connsiteY4" fmla="*/ 290547 h 1901230"/>
                <a:gd name="connsiteX5" fmla="*/ 782154 w 811533"/>
                <a:gd name="connsiteY5" fmla="*/ 540263 h 1901230"/>
                <a:gd name="connsiteX6" fmla="*/ 734415 w 811533"/>
                <a:gd name="connsiteY6" fmla="*/ 804667 h 1901230"/>
                <a:gd name="connsiteX7" fmla="*/ 646280 w 811533"/>
                <a:gd name="connsiteY7" fmla="*/ 1135173 h 1901230"/>
                <a:gd name="connsiteX8" fmla="*/ 561817 w 811533"/>
                <a:gd name="connsiteY8" fmla="*/ 1388561 h 1901230"/>
                <a:gd name="connsiteX9" fmla="*/ 463956 w 811533"/>
                <a:gd name="connsiteY9" fmla="*/ 1599173 h 1901230"/>
                <a:gd name="connsiteX10" fmla="*/ 234983 w 811533"/>
                <a:gd name="connsiteY10" fmla="*/ 1881938 h 1901230"/>
                <a:gd name="connsiteX11" fmla="*/ 174946 w 811533"/>
                <a:gd name="connsiteY11" fmla="*/ 1900909 h 1901230"/>
                <a:gd name="connsiteX12" fmla="*/ 63646 w 811533"/>
                <a:gd name="connsiteY12" fmla="*/ 1866986 h 1901230"/>
                <a:gd name="connsiteX13" fmla="*/ 51433 w 811533"/>
                <a:gd name="connsiteY13" fmla="*/ 1857533 h 1901230"/>
                <a:gd name="connsiteX14" fmla="*/ 6736 w 811533"/>
                <a:gd name="connsiteY14" fmla="*/ 1685999 h 1901230"/>
                <a:gd name="connsiteX15" fmla="*/ 28642 w 811533"/>
                <a:gd name="connsiteY15" fmla="*/ 1630919 h 1901230"/>
                <a:gd name="connsiteX16" fmla="*/ 91764 w 811533"/>
                <a:gd name="connsiteY16" fmla="*/ 1528108 h 1901230"/>
                <a:gd name="connsiteX17" fmla="*/ 201933 w 811533"/>
                <a:gd name="connsiteY17" fmla="*/ 1355511 h 1901230"/>
                <a:gd name="connsiteX18" fmla="*/ 307138 w 811533"/>
                <a:gd name="connsiteY18" fmla="*/ 1144899 h 1901230"/>
                <a:gd name="connsiteX19" fmla="*/ 375620 w 811533"/>
                <a:gd name="connsiteY19" fmla="*/ 942923 h 1901230"/>
                <a:gd name="connsiteX20" fmla="*/ 419688 w 811533"/>
                <a:gd name="connsiteY20" fmla="*/ 764272 h 1901230"/>
                <a:gd name="connsiteX21" fmla="*/ 447976 w 811533"/>
                <a:gd name="connsiteY21" fmla="*/ 569641 h 1901230"/>
                <a:gd name="connsiteX22" fmla="*/ 466337 w 811533"/>
                <a:gd name="connsiteY22" fmla="*/ 378682 h 1901230"/>
                <a:gd name="connsiteX23" fmla="*/ 492044 w 811533"/>
                <a:gd name="connsiteY23" fmla="*/ 128966 h 1901230"/>
                <a:gd name="connsiteX24" fmla="*/ 495911 w 811533"/>
                <a:gd name="connsiteY24" fmla="*/ 129713 h 1901230"/>
                <a:gd name="connsiteX25" fmla="*/ 503307 w 811533"/>
                <a:gd name="connsiteY25" fmla="*/ 93079 h 1901230"/>
                <a:gd name="connsiteX26" fmla="*/ 643731 w 81153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495911 w 813753"/>
                <a:gd name="connsiteY24" fmla="*/ 129713 h 1901230"/>
                <a:gd name="connsiteX25" fmla="*/ 503307 w 813753"/>
                <a:gd name="connsiteY25" fmla="*/ 93079 h 1901230"/>
                <a:gd name="connsiteX26" fmla="*/ 643731 w 81375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503307 w 813753"/>
                <a:gd name="connsiteY24" fmla="*/ 93079 h 1901230"/>
                <a:gd name="connsiteX25" fmla="*/ 643731 w 813753"/>
                <a:gd name="connsiteY25" fmla="*/ 0 h 190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3753" h="1901230">
                  <a:moveTo>
                    <a:pt x="643731" y="0"/>
                  </a:moveTo>
                  <a:lnTo>
                    <a:pt x="658971" y="0"/>
                  </a:lnTo>
                  <a:cubicBezTo>
                    <a:pt x="743139" y="0"/>
                    <a:pt x="811371" y="68232"/>
                    <a:pt x="811371" y="152400"/>
                  </a:cubicBezTo>
                  <a:lnTo>
                    <a:pt x="813753" y="190654"/>
                  </a:lnTo>
                  <a:lnTo>
                    <a:pt x="811533" y="290547"/>
                  </a:lnTo>
                  <a:lnTo>
                    <a:pt x="782154" y="540263"/>
                  </a:lnTo>
                  <a:lnTo>
                    <a:pt x="734415" y="804667"/>
                  </a:lnTo>
                  <a:lnTo>
                    <a:pt x="646280" y="1135173"/>
                  </a:lnTo>
                  <a:lnTo>
                    <a:pt x="561817" y="1388561"/>
                  </a:lnTo>
                  <a:lnTo>
                    <a:pt x="463956" y="1599173"/>
                  </a:lnTo>
                  <a:cubicBezTo>
                    <a:pt x="426574" y="1670171"/>
                    <a:pt x="296126" y="1849079"/>
                    <a:pt x="234983" y="1881938"/>
                  </a:cubicBezTo>
                  <a:cubicBezTo>
                    <a:pt x="217353" y="1893024"/>
                    <a:pt x="194958" y="1894585"/>
                    <a:pt x="174946" y="1900909"/>
                  </a:cubicBezTo>
                  <a:cubicBezTo>
                    <a:pt x="138345" y="1903231"/>
                    <a:pt x="97372" y="1893089"/>
                    <a:pt x="63646" y="1866986"/>
                  </a:cubicBezTo>
                  <a:lnTo>
                    <a:pt x="51433" y="1857533"/>
                  </a:lnTo>
                  <a:cubicBezTo>
                    <a:pt x="845" y="1818379"/>
                    <a:pt x="-8694" y="1748273"/>
                    <a:pt x="6736" y="1685999"/>
                  </a:cubicBezTo>
                  <a:lnTo>
                    <a:pt x="28642" y="1630919"/>
                  </a:lnTo>
                  <a:lnTo>
                    <a:pt x="91764" y="1528108"/>
                  </a:lnTo>
                  <a:lnTo>
                    <a:pt x="201933" y="1355511"/>
                  </a:lnTo>
                  <a:lnTo>
                    <a:pt x="307138" y="1144899"/>
                  </a:lnTo>
                  <a:lnTo>
                    <a:pt x="375620" y="942923"/>
                  </a:lnTo>
                  <a:lnTo>
                    <a:pt x="419688" y="764272"/>
                  </a:lnTo>
                  <a:lnTo>
                    <a:pt x="447976" y="569641"/>
                  </a:lnTo>
                  <a:lnTo>
                    <a:pt x="466337" y="378682"/>
                  </a:lnTo>
                  <a:lnTo>
                    <a:pt x="492044" y="128966"/>
                  </a:lnTo>
                  <a:lnTo>
                    <a:pt x="503307" y="93079"/>
                  </a:lnTo>
                  <a:cubicBezTo>
                    <a:pt x="526443" y="38380"/>
                    <a:pt x="580605" y="0"/>
                    <a:pt x="643731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099560" y="1638300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2164556" y="931069"/>
              <a:ext cx="1809274" cy="1747837"/>
            </a:xfrm>
            <a:custGeom>
              <a:avLst/>
              <a:gdLst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832138 w 1809274"/>
                <a:gd name="connsiteY8" fmla="*/ 1402202 h 1747837"/>
                <a:gd name="connsiteX9" fmla="*/ 955834 w 1809274"/>
                <a:gd name="connsiteY9" fmla="*/ 1358741 h 1747837"/>
                <a:gd name="connsiteX10" fmla="*/ 1024414 w 1809274"/>
                <a:gd name="connsiteY10" fmla="*/ 1313021 h 1747837"/>
                <a:gd name="connsiteX11" fmla="*/ 1089184 w 1809274"/>
                <a:gd name="connsiteY11" fmla="*/ 1263491 h 1747837"/>
                <a:gd name="connsiteX12" fmla="*/ 1188244 w 1809274"/>
                <a:gd name="connsiteY12" fmla="*/ 1183481 h 1747837"/>
                <a:gd name="connsiteX13" fmla="*/ 1272064 w 1809274"/>
                <a:gd name="connsiteY13" fmla="*/ 1099661 h 1747837"/>
                <a:gd name="connsiteX14" fmla="*/ 1340644 w 1809274"/>
                <a:gd name="connsiteY14" fmla="*/ 1004411 h 1747837"/>
                <a:gd name="connsiteX15" fmla="*/ 1390174 w 1809274"/>
                <a:gd name="connsiteY15" fmla="*/ 920591 h 1747837"/>
                <a:gd name="connsiteX16" fmla="*/ 1443514 w 1809274"/>
                <a:gd name="connsiteY16" fmla="*/ 806291 h 1747837"/>
                <a:gd name="connsiteX17" fmla="*/ 1466374 w 1809274"/>
                <a:gd name="connsiteY17" fmla="*/ 711041 h 1747837"/>
                <a:gd name="connsiteX18" fmla="*/ 1485424 w 1809274"/>
                <a:gd name="connsiteY18" fmla="*/ 573881 h 1747837"/>
                <a:gd name="connsiteX19" fmla="*/ 1486343 w 1809274"/>
                <a:gd name="connsiteY19" fmla="*/ 559643 h 1747837"/>
                <a:gd name="connsiteX20" fmla="*/ 1489235 w 1809274"/>
                <a:gd name="connsiteY20" fmla="*/ 545317 h 1747837"/>
                <a:gd name="connsiteX21" fmla="*/ 1489235 w 1809274"/>
                <a:gd name="connsiteY21" fmla="*/ 392895 h 1747837"/>
                <a:gd name="connsiteX22" fmla="*/ 1411141 w 1809274"/>
                <a:gd name="connsiteY22" fmla="*/ 314801 h 1747837"/>
                <a:gd name="connsiteX23" fmla="*/ 884248 w 1809274"/>
                <a:gd name="connsiteY23" fmla="*/ 314801 h 1747837"/>
                <a:gd name="connsiteX24" fmla="*/ 865376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955834 w 1809274"/>
                <a:gd name="connsiteY8" fmla="*/ 1358741 h 1747837"/>
                <a:gd name="connsiteX9" fmla="*/ 1024414 w 1809274"/>
                <a:gd name="connsiteY9" fmla="*/ 1313021 h 1747837"/>
                <a:gd name="connsiteX10" fmla="*/ 1089184 w 1809274"/>
                <a:gd name="connsiteY10" fmla="*/ 1263491 h 1747837"/>
                <a:gd name="connsiteX11" fmla="*/ 1188244 w 1809274"/>
                <a:gd name="connsiteY11" fmla="*/ 1183481 h 1747837"/>
                <a:gd name="connsiteX12" fmla="*/ 1272064 w 1809274"/>
                <a:gd name="connsiteY12" fmla="*/ 1099661 h 1747837"/>
                <a:gd name="connsiteX13" fmla="*/ 1340644 w 1809274"/>
                <a:gd name="connsiteY13" fmla="*/ 1004411 h 1747837"/>
                <a:gd name="connsiteX14" fmla="*/ 1390174 w 1809274"/>
                <a:gd name="connsiteY14" fmla="*/ 920591 h 1747837"/>
                <a:gd name="connsiteX15" fmla="*/ 1443514 w 1809274"/>
                <a:gd name="connsiteY15" fmla="*/ 806291 h 1747837"/>
                <a:gd name="connsiteX16" fmla="*/ 1466374 w 1809274"/>
                <a:gd name="connsiteY16" fmla="*/ 711041 h 1747837"/>
                <a:gd name="connsiteX17" fmla="*/ 1485424 w 1809274"/>
                <a:gd name="connsiteY17" fmla="*/ 573881 h 1747837"/>
                <a:gd name="connsiteX18" fmla="*/ 1486343 w 1809274"/>
                <a:gd name="connsiteY18" fmla="*/ 559643 h 1747837"/>
                <a:gd name="connsiteX19" fmla="*/ 1489235 w 1809274"/>
                <a:gd name="connsiteY19" fmla="*/ 545317 h 1747837"/>
                <a:gd name="connsiteX20" fmla="*/ 1489235 w 1809274"/>
                <a:gd name="connsiteY20" fmla="*/ 392895 h 1747837"/>
                <a:gd name="connsiteX21" fmla="*/ 1411141 w 1809274"/>
                <a:gd name="connsiteY21" fmla="*/ 314801 h 1747837"/>
                <a:gd name="connsiteX22" fmla="*/ 884248 w 1809274"/>
                <a:gd name="connsiteY22" fmla="*/ 314801 h 1747837"/>
                <a:gd name="connsiteX23" fmla="*/ 865376 w 1809274"/>
                <a:gd name="connsiteY23" fmla="*/ 310991 h 1747837"/>
                <a:gd name="connsiteX24" fmla="*/ 432103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09274" h="1747837">
                  <a:moveTo>
                    <a:pt x="432103" y="310991"/>
                  </a:moveTo>
                  <a:cubicBezTo>
                    <a:pt x="369949" y="310991"/>
                    <a:pt x="319564" y="361376"/>
                    <a:pt x="319564" y="423530"/>
                  </a:cubicBezTo>
                  <a:lnTo>
                    <a:pt x="319564" y="903593"/>
                  </a:lnTo>
                  <a:lnTo>
                    <a:pt x="319564" y="1055702"/>
                  </a:lnTo>
                  <a:lnTo>
                    <a:pt x="319564" y="1291919"/>
                  </a:lnTo>
                  <a:cubicBezTo>
                    <a:pt x="319564" y="1373012"/>
                    <a:pt x="385303" y="1438751"/>
                    <a:pt x="466396" y="1438751"/>
                  </a:cubicBezTo>
                  <a:cubicBezTo>
                    <a:pt x="540423" y="1438751"/>
                    <a:pt x="661598" y="1434465"/>
                    <a:pt x="768844" y="1413034"/>
                  </a:cubicBezTo>
                  <a:lnTo>
                    <a:pt x="830253" y="1396128"/>
                  </a:lnTo>
                  <a:lnTo>
                    <a:pt x="955834" y="1358741"/>
                  </a:lnTo>
                  <a:lnTo>
                    <a:pt x="1024414" y="1313021"/>
                  </a:lnTo>
                  <a:lnTo>
                    <a:pt x="1089184" y="1263491"/>
                  </a:lnTo>
                  <a:lnTo>
                    <a:pt x="1188244" y="1183481"/>
                  </a:lnTo>
                  <a:lnTo>
                    <a:pt x="1272064" y="1099661"/>
                  </a:lnTo>
                  <a:lnTo>
                    <a:pt x="1340644" y="1004411"/>
                  </a:lnTo>
                  <a:lnTo>
                    <a:pt x="1390174" y="920591"/>
                  </a:lnTo>
                  <a:lnTo>
                    <a:pt x="1443514" y="806291"/>
                  </a:lnTo>
                  <a:lnTo>
                    <a:pt x="1466374" y="711041"/>
                  </a:lnTo>
                  <a:lnTo>
                    <a:pt x="1485424" y="573881"/>
                  </a:lnTo>
                  <a:cubicBezTo>
                    <a:pt x="1485730" y="569135"/>
                    <a:pt x="1486037" y="564389"/>
                    <a:pt x="1486343" y="559643"/>
                  </a:cubicBezTo>
                  <a:lnTo>
                    <a:pt x="1489235" y="545317"/>
                  </a:lnTo>
                  <a:lnTo>
                    <a:pt x="1489235" y="392895"/>
                  </a:lnTo>
                  <a:cubicBezTo>
                    <a:pt x="1489235" y="349765"/>
                    <a:pt x="1454271" y="314801"/>
                    <a:pt x="1411141" y="314801"/>
                  </a:cubicBezTo>
                  <a:lnTo>
                    <a:pt x="884248" y="314801"/>
                  </a:lnTo>
                  <a:lnTo>
                    <a:pt x="865376" y="310991"/>
                  </a:lnTo>
                  <a:lnTo>
                    <a:pt x="432103" y="310991"/>
                  </a:lnTo>
                  <a:close/>
                  <a:moveTo>
                    <a:pt x="252342" y="0"/>
                  </a:moveTo>
                  <a:lnTo>
                    <a:pt x="1557407" y="0"/>
                  </a:lnTo>
                  <a:cubicBezTo>
                    <a:pt x="1678201" y="0"/>
                    <a:pt x="1778982" y="85682"/>
                    <a:pt x="1802290" y="199585"/>
                  </a:cubicBezTo>
                  <a:lnTo>
                    <a:pt x="1805352" y="229964"/>
                  </a:lnTo>
                  <a:lnTo>
                    <a:pt x="1809274" y="227171"/>
                  </a:lnTo>
                  <a:lnTo>
                    <a:pt x="1805464" y="352901"/>
                  </a:lnTo>
                  <a:lnTo>
                    <a:pt x="1805464" y="524351"/>
                  </a:lnTo>
                  <a:lnTo>
                    <a:pt x="1794034" y="684371"/>
                  </a:lnTo>
                  <a:lnTo>
                    <a:pt x="1744504" y="878681"/>
                  </a:lnTo>
                  <a:lnTo>
                    <a:pt x="1656874" y="1088231"/>
                  </a:lnTo>
                  <a:lnTo>
                    <a:pt x="1588294" y="1213961"/>
                  </a:lnTo>
                  <a:lnTo>
                    <a:pt x="1477804" y="1351121"/>
                  </a:lnTo>
                  <a:lnTo>
                    <a:pt x="1371124" y="1457801"/>
                  </a:lnTo>
                  <a:lnTo>
                    <a:pt x="1264444" y="1541621"/>
                  </a:lnTo>
                  <a:lnTo>
                    <a:pt x="1153954" y="1602581"/>
                  </a:lnTo>
                  <a:lnTo>
                    <a:pt x="1024414" y="1663541"/>
                  </a:lnTo>
                  <a:lnTo>
                    <a:pt x="887254" y="1701641"/>
                  </a:lnTo>
                  <a:lnTo>
                    <a:pt x="681514" y="1739741"/>
                  </a:lnTo>
                  <a:lnTo>
                    <a:pt x="628057" y="1740590"/>
                  </a:lnTo>
                  <a:lnTo>
                    <a:pt x="622398" y="1742346"/>
                  </a:lnTo>
                  <a:cubicBezTo>
                    <a:pt x="604804" y="1745946"/>
                    <a:pt x="586588" y="1747837"/>
                    <a:pt x="567929" y="1747837"/>
                  </a:cubicBezTo>
                  <a:lnTo>
                    <a:pt x="270273" y="1747837"/>
                  </a:lnTo>
                  <a:cubicBezTo>
                    <a:pt x="121006" y="1747837"/>
                    <a:pt x="1" y="1626832"/>
                    <a:pt x="1" y="1477565"/>
                  </a:cubicBezTo>
                  <a:lnTo>
                    <a:pt x="1" y="1468045"/>
                  </a:lnTo>
                  <a:cubicBezTo>
                    <a:pt x="1" y="1468043"/>
                    <a:pt x="0" y="1468042"/>
                    <a:pt x="0" y="1468040"/>
                  </a:cubicBezTo>
                  <a:lnTo>
                    <a:pt x="0" y="315516"/>
                  </a:lnTo>
                  <a:lnTo>
                    <a:pt x="3745" y="296967"/>
                  </a:lnTo>
                  <a:lnTo>
                    <a:pt x="2381" y="283438"/>
                  </a:lnTo>
                  <a:lnTo>
                    <a:pt x="2381" y="249961"/>
                  </a:lnTo>
                  <a:cubicBezTo>
                    <a:pt x="2381" y="111911"/>
                    <a:pt x="114292" y="0"/>
                    <a:pt x="25234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8124173" y="1619248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6158515" y="904215"/>
              <a:ext cx="1877135" cy="1887173"/>
            </a:xfrm>
            <a:custGeom>
              <a:avLst/>
              <a:gdLst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3098 w 1878257"/>
                <a:gd name="connsiteY5" fmla="*/ 166345 h 1887173"/>
                <a:gd name="connsiteX6" fmla="*/ 1848171 w 1878257"/>
                <a:gd name="connsiteY6" fmla="*/ 164859 h 1887173"/>
                <a:gd name="connsiteX7" fmla="*/ 1875466 w 1878257"/>
                <a:gd name="connsiteY7" fmla="*/ 419617 h 1887173"/>
                <a:gd name="connsiteX8" fmla="*/ 1870917 w 1878257"/>
                <a:gd name="connsiteY8" fmla="*/ 628883 h 1887173"/>
                <a:gd name="connsiteX9" fmla="*/ 1818494 w 1878257"/>
                <a:gd name="connsiteY9" fmla="*/ 910936 h 1887173"/>
                <a:gd name="connsiteX10" fmla="*/ 1648003 w 1878257"/>
                <a:gd name="connsiteY10" fmla="*/ 1293074 h 1887173"/>
                <a:gd name="connsiteX11" fmla="*/ 1409060 w 1878257"/>
                <a:gd name="connsiteY11" fmla="*/ 1581844 h 1887173"/>
                <a:gd name="connsiteX12" fmla="*/ 1047502 w 1878257"/>
                <a:gd name="connsiteY12" fmla="*/ 1793491 h 1887173"/>
                <a:gd name="connsiteX13" fmla="*/ 724505 w 1878257"/>
                <a:gd name="connsiteY13" fmla="*/ 1875378 h 1887173"/>
                <a:gd name="connsiteX14" fmla="*/ 551633 w 1878257"/>
                <a:gd name="connsiteY14" fmla="*/ 1884477 h 1887173"/>
                <a:gd name="connsiteX15" fmla="*/ 550761 w 1878257"/>
                <a:gd name="connsiteY15" fmla="*/ 1883777 h 1887173"/>
                <a:gd name="connsiteX16" fmla="*/ 523024 w 1878257"/>
                <a:gd name="connsiteY16" fmla="*/ 1885113 h 1887173"/>
                <a:gd name="connsiteX17" fmla="*/ 377059 w 1878257"/>
                <a:gd name="connsiteY17" fmla="*/ 1752565 h 1887173"/>
                <a:gd name="connsiteX18" fmla="*/ 376406 w 1878257"/>
                <a:gd name="connsiteY18" fmla="*/ 1739012 h 1887173"/>
                <a:gd name="connsiteX19" fmla="*/ 384739 w 1878257"/>
                <a:gd name="connsiteY19" fmla="*/ 1684280 h 1887173"/>
                <a:gd name="connsiteX20" fmla="*/ 384953 w 1878257"/>
                <a:gd name="connsiteY20" fmla="*/ 1683928 h 1887173"/>
                <a:gd name="connsiteX21" fmla="*/ 384840 w 1878257"/>
                <a:gd name="connsiteY21" fmla="*/ 1682994 h 1887173"/>
                <a:gd name="connsiteX22" fmla="*/ 420807 w 1878257"/>
                <a:gd name="connsiteY22" fmla="*/ 1618664 h 1887173"/>
                <a:gd name="connsiteX23" fmla="*/ 490751 w 1878257"/>
                <a:gd name="connsiteY23" fmla="*/ 1582271 h 1887173"/>
                <a:gd name="connsiteX24" fmla="*/ 610774 w 1878257"/>
                <a:gd name="connsiteY24" fmla="*/ 1556930 h 1887173"/>
                <a:gd name="connsiteX25" fmla="*/ 710857 w 1878257"/>
                <a:gd name="connsiteY25" fmla="*/ 1538733 h 1887173"/>
                <a:gd name="connsiteX26" fmla="*/ 874630 w 1878257"/>
                <a:gd name="connsiteY26" fmla="*/ 1493241 h 1887173"/>
                <a:gd name="connsiteX27" fmla="*/ 1006559 w 1878257"/>
                <a:gd name="connsiteY27" fmla="*/ 1434100 h 1887173"/>
                <a:gd name="connsiteX28" fmla="*/ 1170332 w 1878257"/>
                <a:gd name="connsiteY28" fmla="*/ 1338566 h 1887173"/>
                <a:gd name="connsiteX29" fmla="*/ 1329556 w 1878257"/>
                <a:gd name="connsiteY29" fmla="*/ 1174793 h 1887173"/>
                <a:gd name="connsiteX30" fmla="*/ 1466033 w 1878257"/>
                <a:gd name="connsiteY30" fmla="*/ 897288 h 1887173"/>
                <a:gd name="connsiteX31" fmla="*/ 1534272 w 1878257"/>
                <a:gd name="connsiteY31" fmla="*/ 606136 h 1887173"/>
                <a:gd name="connsiteX32" fmla="*/ 1539896 w 1878257"/>
                <a:gd name="connsiteY32" fmla="*/ 565598 h 1887173"/>
                <a:gd name="connsiteX33" fmla="*/ 1542227 w 1878257"/>
                <a:gd name="connsiteY33" fmla="*/ 541927 h 1887173"/>
                <a:gd name="connsiteX34" fmla="*/ 1542448 w 1878257"/>
                <a:gd name="connsiteY34" fmla="*/ 540833 h 1887173"/>
                <a:gd name="connsiteX35" fmla="*/ 1542448 w 1878257"/>
                <a:gd name="connsiteY35" fmla="*/ 539684 h 1887173"/>
                <a:gd name="connsiteX36" fmla="*/ 1543271 w 1878257"/>
                <a:gd name="connsiteY36" fmla="*/ 531327 h 1887173"/>
                <a:gd name="connsiteX37" fmla="*/ 1544186 w 1878257"/>
                <a:gd name="connsiteY37" fmla="*/ 468273 h 1887173"/>
                <a:gd name="connsiteX38" fmla="*/ 1544101 w 1878257"/>
                <a:gd name="connsiteY38" fmla="*/ 466895 h 1887173"/>
                <a:gd name="connsiteX39" fmla="*/ 1542448 w 1878257"/>
                <a:gd name="connsiteY39" fmla="*/ 467229 h 1887173"/>
                <a:gd name="connsiteX40" fmla="*/ 1542448 w 1878257"/>
                <a:gd name="connsiteY40" fmla="*/ 366207 h 1887173"/>
                <a:gd name="connsiteX41" fmla="*/ 1477361 w 1878257"/>
                <a:gd name="connsiteY41" fmla="*/ 301120 h 1887173"/>
                <a:gd name="connsiteX42" fmla="*/ 375583 w 1878257"/>
                <a:gd name="connsiteY42" fmla="*/ 301120 h 1887173"/>
                <a:gd name="connsiteX43" fmla="*/ 310496 w 1878257"/>
                <a:gd name="connsiteY43" fmla="*/ 366207 h 1887173"/>
                <a:gd name="connsiteX44" fmla="*/ 310496 w 1878257"/>
                <a:gd name="connsiteY44" fmla="*/ 540833 h 1887173"/>
                <a:gd name="connsiteX45" fmla="*/ 313723 w 1878257"/>
                <a:gd name="connsiteY45" fmla="*/ 556817 h 1887173"/>
                <a:gd name="connsiteX46" fmla="*/ 313723 w 1878257"/>
                <a:gd name="connsiteY46" fmla="*/ 831321 h 1887173"/>
                <a:gd name="connsiteX47" fmla="*/ 182358 w 1878257"/>
                <a:gd name="connsiteY47" fmla="*/ 962686 h 1887173"/>
                <a:gd name="connsiteX48" fmla="*/ 131366 w 1878257"/>
                <a:gd name="connsiteY48" fmla="*/ 962686 h 1887173"/>
                <a:gd name="connsiteX49" fmla="*/ 1 w 1878257"/>
                <a:gd name="connsiteY49" fmla="*/ 831321 h 1887173"/>
                <a:gd name="connsiteX50" fmla="*/ 1 w 1878257"/>
                <a:gd name="connsiteY50" fmla="*/ 319425 h 1887173"/>
                <a:gd name="connsiteX51" fmla="*/ 0 w 1878257"/>
                <a:gd name="connsiteY51" fmla="*/ 319420 h 1887173"/>
                <a:gd name="connsiteX52" fmla="*/ 0 w 1878257"/>
                <a:gd name="connsiteY52" fmla="*/ 157490 h 1887173"/>
                <a:gd name="connsiteX53" fmla="*/ 157490 w 1878257"/>
                <a:gd name="connsiteY53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64859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72003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3032 w 1878092"/>
                <a:gd name="connsiteY4" fmla="*/ 165682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77446"/>
                <a:gd name="connsiteY0" fmla="*/ 0 h 1887173"/>
                <a:gd name="connsiteX1" fmla="*/ 1194639 w 1877446"/>
                <a:gd name="connsiteY1" fmla="*/ 0 h 1887173"/>
                <a:gd name="connsiteX2" fmla="*/ 1494494 w 1877446"/>
                <a:gd name="connsiteY2" fmla="*/ 0 h 1887173"/>
                <a:gd name="connsiteX3" fmla="*/ 1639746 w 1877446"/>
                <a:gd name="connsiteY3" fmla="*/ 0 h 1887173"/>
                <a:gd name="connsiteX4" fmla="*/ 1840650 w 1877446"/>
                <a:gd name="connsiteY4" fmla="*/ 158538 h 1887173"/>
                <a:gd name="connsiteX5" fmla="*/ 1860077 w 1877446"/>
                <a:gd name="connsiteY5" fmla="*/ 186289 h 1887173"/>
                <a:gd name="connsiteX6" fmla="*/ 1875466 w 1877446"/>
                <a:gd name="connsiteY6" fmla="*/ 419617 h 1887173"/>
                <a:gd name="connsiteX7" fmla="*/ 1870917 w 1877446"/>
                <a:gd name="connsiteY7" fmla="*/ 628883 h 1887173"/>
                <a:gd name="connsiteX8" fmla="*/ 1818494 w 1877446"/>
                <a:gd name="connsiteY8" fmla="*/ 910936 h 1887173"/>
                <a:gd name="connsiteX9" fmla="*/ 1648003 w 1877446"/>
                <a:gd name="connsiteY9" fmla="*/ 1293074 h 1887173"/>
                <a:gd name="connsiteX10" fmla="*/ 1409060 w 1877446"/>
                <a:gd name="connsiteY10" fmla="*/ 1581844 h 1887173"/>
                <a:gd name="connsiteX11" fmla="*/ 1047502 w 1877446"/>
                <a:gd name="connsiteY11" fmla="*/ 1793491 h 1887173"/>
                <a:gd name="connsiteX12" fmla="*/ 724505 w 1877446"/>
                <a:gd name="connsiteY12" fmla="*/ 1875378 h 1887173"/>
                <a:gd name="connsiteX13" fmla="*/ 551633 w 1877446"/>
                <a:gd name="connsiteY13" fmla="*/ 1884477 h 1887173"/>
                <a:gd name="connsiteX14" fmla="*/ 550761 w 1877446"/>
                <a:gd name="connsiteY14" fmla="*/ 1883777 h 1887173"/>
                <a:gd name="connsiteX15" fmla="*/ 523024 w 1877446"/>
                <a:gd name="connsiteY15" fmla="*/ 1885113 h 1887173"/>
                <a:gd name="connsiteX16" fmla="*/ 377059 w 1877446"/>
                <a:gd name="connsiteY16" fmla="*/ 1752565 h 1887173"/>
                <a:gd name="connsiteX17" fmla="*/ 376406 w 1877446"/>
                <a:gd name="connsiteY17" fmla="*/ 1739012 h 1887173"/>
                <a:gd name="connsiteX18" fmla="*/ 384739 w 1877446"/>
                <a:gd name="connsiteY18" fmla="*/ 1684280 h 1887173"/>
                <a:gd name="connsiteX19" fmla="*/ 384953 w 1877446"/>
                <a:gd name="connsiteY19" fmla="*/ 1683928 h 1887173"/>
                <a:gd name="connsiteX20" fmla="*/ 384840 w 1877446"/>
                <a:gd name="connsiteY20" fmla="*/ 1682994 h 1887173"/>
                <a:gd name="connsiteX21" fmla="*/ 420807 w 1877446"/>
                <a:gd name="connsiteY21" fmla="*/ 1618664 h 1887173"/>
                <a:gd name="connsiteX22" fmla="*/ 490751 w 1877446"/>
                <a:gd name="connsiteY22" fmla="*/ 1582271 h 1887173"/>
                <a:gd name="connsiteX23" fmla="*/ 610774 w 1877446"/>
                <a:gd name="connsiteY23" fmla="*/ 1556930 h 1887173"/>
                <a:gd name="connsiteX24" fmla="*/ 710857 w 1877446"/>
                <a:gd name="connsiteY24" fmla="*/ 1538733 h 1887173"/>
                <a:gd name="connsiteX25" fmla="*/ 874630 w 1877446"/>
                <a:gd name="connsiteY25" fmla="*/ 1493241 h 1887173"/>
                <a:gd name="connsiteX26" fmla="*/ 1006559 w 1877446"/>
                <a:gd name="connsiteY26" fmla="*/ 1434100 h 1887173"/>
                <a:gd name="connsiteX27" fmla="*/ 1170332 w 1877446"/>
                <a:gd name="connsiteY27" fmla="*/ 1338566 h 1887173"/>
                <a:gd name="connsiteX28" fmla="*/ 1329556 w 1877446"/>
                <a:gd name="connsiteY28" fmla="*/ 1174793 h 1887173"/>
                <a:gd name="connsiteX29" fmla="*/ 1466033 w 1877446"/>
                <a:gd name="connsiteY29" fmla="*/ 897288 h 1887173"/>
                <a:gd name="connsiteX30" fmla="*/ 1534272 w 1877446"/>
                <a:gd name="connsiteY30" fmla="*/ 606136 h 1887173"/>
                <a:gd name="connsiteX31" fmla="*/ 1539896 w 1877446"/>
                <a:gd name="connsiteY31" fmla="*/ 565598 h 1887173"/>
                <a:gd name="connsiteX32" fmla="*/ 1542227 w 1877446"/>
                <a:gd name="connsiteY32" fmla="*/ 541927 h 1887173"/>
                <a:gd name="connsiteX33" fmla="*/ 1542448 w 1877446"/>
                <a:gd name="connsiteY33" fmla="*/ 540833 h 1887173"/>
                <a:gd name="connsiteX34" fmla="*/ 1542448 w 1877446"/>
                <a:gd name="connsiteY34" fmla="*/ 539684 h 1887173"/>
                <a:gd name="connsiteX35" fmla="*/ 1543271 w 1877446"/>
                <a:gd name="connsiteY35" fmla="*/ 531327 h 1887173"/>
                <a:gd name="connsiteX36" fmla="*/ 1544186 w 1877446"/>
                <a:gd name="connsiteY36" fmla="*/ 468273 h 1887173"/>
                <a:gd name="connsiteX37" fmla="*/ 1544101 w 1877446"/>
                <a:gd name="connsiteY37" fmla="*/ 466895 h 1887173"/>
                <a:gd name="connsiteX38" fmla="*/ 1542448 w 1877446"/>
                <a:gd name="connsiteY38" fmla="*/ 467229 h 1887173"/>
                <a:gd name="connsiteX39" fmla="*/ 1542448 w 1877446"/>
                <a:gd name="connsiteY39" fmla="*/ 366207 h 1887173"/>
                <a:gd name="connsiteX40" fmla="*/ 1477361 w 1877446"/>
                <a:gd name="connsiteY40" fmla="*/ 301120 h 1887173"/>
                <a:gd name="connsiteX41" fmla="*/ 375583 w 1877446"/>
                <a:gd name="connsiteY41" fmla="*/ 301120 h 1887173"/>
                <a:gd name="connsiteX42" fmla="*/ 310496 w 1877446"/>
                <a:gd name="connsiteY42" fmla="*/ 366207 h 1887173"/>
                <a:gd name="connsiteX43" fmla="*/ 310496 w 1877446"/>
                <a:gd name="connsiteY43" fmla="*/ 540833 h 1887173"/>
                <a:gd name="connsiteX44" fmla="*/ 313723 w 1877446"/>
                <a:gd name="connsiteY44" fmla="*/ 556817 h 1887173"/>
                <a:gd name="connsiteX45" fmla="*/ 313723 w 1877446"/>
                <a:gd name="connsiteY45" fmla="*/ 831321 h 1887173"/>
                <a:gd name="connsiteX46" fmla="*/ 182358 w 1877446"/>
                <a:gd name="connsiteY46" fmla="*/ 962686 h 1887173"/>
                <a:gd name="connsiteX47" fmla="*/ 131366 w 1877446"/>
                <a:gd name="connsiteY47" fmla="*/ 962686 h 1887173"/>
                <a:gd name="connsiteX48" fmla="*/ 1 w 1877446"/>
                <a:gd name="connsiteY48" fmla="*/ 831321 h 1887173"/>
                <a:gd name="connsiteX49" fmla="*/ 1 w 1877446"/>
                <a:gd name="connsiteY49" fmla="*/ 319425 h 1887173"/>
                <a:gd name="connsiteX50" fmla="*/ 0 w 1877446"/>
                <a:gd name="connsiteY50" fmla="*/ 319420 h 1887173"/>
                <a:gd name="connsiteX51" fmla="*/ 0 w 1877446"/>
                <a:gd name="connsiteY51" fmla="*/ 157490 h 1887173"/>
                <a:gd name="connsiteX52" fmla="*/ 157490 w 1877446"/>
                <a:gd name="connsiteY52" fmla="*/ 0 h 1887173"/>
                <a:gd name="connsiteX0" fmla="*/ 157490 w 1878423"/>
                <a:gd name="connsiteY0" fmla="*/ 0 h 1887173"/>
                <a:gd name="connsiteX1" fmla="*/ 1194639 w 1878423"/>
                <a:gd name="connsiteY1" fmla="*/ 0 h 1887173"/>
                <a:gd name="connsiteX2" fmla="*/ 1494494 w 1878423"/>
                <a:gd name="connsiteY2" fmla="*/ 0 h 1887173"/>
                <a:gd name="connsiteX3" fmla="*/ 1639746 w 1878423"/>
                <a:gd name="connsiteY3" fmla="*/ 0 h 1887173"/>
                <a:gd name="connsiteX4" fmla="*/ 1840650 w 1878423"/>
                <a:gd name="connsiteY4" fmla="*/ 158538 h 1887173"/>
                <a:gd name="connsiteX5" fmla="*/ 1845790 w 1878423"/>
                <a:gd name="connsiteY5" fmla="*/ 186289 h 1887173"/>
                <a:gd name="connsiteX6" fmla="*/ 1875466 w 1878423"/>
                <a:gd name="connsiteY6" fmla="*/ 419617 h 1887173"/>
                <a:gd name="connsiteX7" fmla="*/ 1870917 w 1878423"/>
                <a:gd name="connsiteY7" fmla="*/ 628883 h 1887173"/>
                <a:gd name="connsiteX8" fmla="*/ 1818494 w 1878423"/>
                <a:gd name="connsiteY8" fmla="*/ 910936 h 1887173"/>
                <a:gd name="connsiteX9" fmla="*/ 1648003 w 1878423"/>
                <a:gd name="connsiteY9" fmla="*/ 1293074 h 1887173"/>
                <a:gd name="connsiteX10" fmla="*/ 1409060 w 1878423"/>
                <a:gd name="connsiteY10" fmla="*/ 1581844 h 1887173"/>
                <a:gd name="connsiteX11" fmla="*/ 1047502 w 1878423"/>
                <a:gd name="connsiteY11" fmla="*/ 1793491 h 1887173"/>
                <a:gd name="connsiteX12" fmla="*/ 724505 w 1878423"/>
                <a:gd name="connsiteY12" fmla="*/ 1875378 h 1887173"/>
                <a:gd name="connsiteX13" fmla="*/ 551633 w 1878423"/>
                <a:gd name="connsiteY13" fmla="*/ 1884477 h 1887173"/>
                <a:gd name="connsiteX14" fmla="*/ 550761 w 1878423"/>
                <a:gd name="connsiteY14" fmla="*/ 1883777 h 1887173"/>
                <a:gd name="connsiteX15" fmla="*/ 523024 w 1878423"/>
                <a:gd name="connsiteY15" fmla="*/ 1885113 h 1887173"/>
                <a:gd name="connsiteX16" fmla="*/ 377059 w 1878423"/>
                <a:gd name="connsiteY16" fmla="*/ 1752565 h 1887173"/>
                <a:gd name="connsiteX17" fmla="*/ 376406 w 1878423"/>
                <a:gd name="connsiteY17" fmla="*/ 1739012 h 1887173"/>
                <a:gd name="connsiteX18" fmla="*/ 384739 w 1878423"/>
                <a:gd name="connsiteY18" fmla="*/ 1684280 h 1887173"/>
                <a:gd name="connsiteX19" fmla="*/ 384953 w 1878423"/>
                <a:gd name="connsiteY19" fmla="*/ 1683928 h 1887173"/>
                <a:gd name="connsiteX20" fmla="*/ 384840 w 1878423"/>
                <a:gd name="connsiteY20" fmla="*/ 1682994 h 1887173"/>
                <a:gd name="connsiteX21" fmla="*/ 420807 w 1878423"/>
                <a:gd name="connsiteY21" fmla="*/ 1618664 h 1887173"/>
                <a:gd name="connsiteX22" fmla="*/ 490751 w 1878423"/>
                <a:gd name="connsiteY22" fmla="*/ 1582271 h 1887173"/>
                <a:gd name="connsiteX23" fmla="*/ 610774 w 1878423"/>
                <a:gd name="connsiteY23" fmla="*/ 1556930 h 1887173"/>
                <a:gd name="connsiteX24" fmla="*/ 710857 w 1878423"/>
                <a:gd name="connsiteY24" fmla="*/ 1538733 h 1887173"/>
                <a:gd name="connsiteX25" fmla="*/ 874630 w 1878423"/>
                <a:gd name="connsiteY25" fmla="*/ 1493241 h 1887173"/>
                <a:gd name="connsiteX26" fmla="*/ 1006559 w 1878423"/>
                <a:gd name="connsiteY26" fmla="*/ 1434100 h 1887173"/>
                <a:gd name="connsiteX27" fmla="*/ 1170332 w 1878423"/>
                <a:gd name="connsiteY27" fmla="*/ 1338566 h 1887173"/>
                <a:gd name="connsiteX28" fmla="*/ 1329556 w 1878423"/>
                <a:gd name="connsiteY28" fmla="*/ 1174793 h 1887173"/>
                <a:gd name="connsiteX29" fmla="*/ 1466033 w 1878423"/>
                <a:gd name="connsiteY29" fmla="*/ 897288 h 1887173"/>
                <a:gd name="connsiteX30" fmla="*/ 1534272 w 1878423"/>
                <a:gd name="connsiteY30" fmla="*/ 606136 h 1887173"/>
                <a:gd name="connsiteX31" fmla="*/ 1539896 w 1878423"/>
                <a:gd name="connsiteY31" fmla="*/ 565598 h 1887173"/>
                <a:gd name="connsiteX32" fmla="*/ 1542227 w 1878423"/>
                <a:gd name="connsiteY32" fmla="*/ 541927 h 1887173"/>
                <a:gd name="connsiteX33" fmla="*/ 1542448 w 1878423"/>
                <a:gd name="connsiteY33" fmla="*/ 540833 h 1887173"/>
                <a:gd name="connsiteX34" fmla="*/ 1542448 w 1878423"/>
                <a:gd name="connsiteY34" fmla="*/ 539684 h 1887173"/>
                <a:gd name="connsiteX35" fmla="*/ 1543271 w 1878423"/>
                <a:gd name="connsiteY35" fmla="*/ 531327 h 1887173"/>
                <a:gd name="connsiteX36" fmla="*/ 1544186 w 1878423"/>
                <a:gd name="connsiteY36" fmla="*/ 468273 h 1887173"/>
                <a:gd name="connsiteX37" fmla="*/ 1544101 w 1878423"/>
                <a:gd name="connsiteY37" fmla="*/ 466895 h 1887173"/>
                <a:gd name="connsiteX38" fmla="*/ 1542448 w 1878423"/>
                <a:gd name="connsiteY38" fmla="*/ 467229 h 1887173"/>
                <a:gd name="connsiteX39" fmla="*/ 1542448 w 1878423"/>
                <a:gd name="connsiteY39" fmla="*/ 366207 h 1887173"/>
                <a:gd name="connsiteX40" fmla="*/ 1477361 w 1878423"/>
                <a:gd name="connsiteY40" fmla="*/ 301120 h 1887173"/>
                <a:gd name="connsiteX41" fmla="*/ 375583 w 1878423"/>
                <a:gd name="connsiteY41" fmla="*/ 301120 h 1887173"/>
                <a:gd name="connsiteX42" fmla="*/ 310496 w 1878423"/>
                <a:gd name="connsiteY42" fmla="*/ 366207 h 1887173"/>
                <a:gd name="connsiteX43" fmla="*/ 310496 w 1878423"/>
                <a:gd name="connsiteY43" fmla="*/ 540833 h 1887173"/>
                <a:gd name="connsiteX44" fmla="*/ 313723 w 1878423"/>
                <a:gd name="connsiteY44" fmla="*/ 556817 h 1887173"/>
                <a:gd name="connsiteX45" fmla="*/ 313723 w 1878423"/>
                <a:gd name="connsiteY45" fmla="*/ 831321 h 1887173"/>
                <a:gd name="connsiteX46" fmla="*/ 182358 w 1878423"/>
                <a:gd name="connsiteY46" fmla="*/ 962686 h 1887173"/>
                <a:gd name="connsiteX47" fmla="*/ 131366 w 1878423"/>
                <a:gd name="connsiteY47" fmla="*/ 962686 h 1887173"/>
                <a:gd name="connsiteX48" fmla="*/ 1 w 1878423"/>
                <a:gd name="connsiteY48" fmla="*/ 831321 h 1887173"/>
                <a:gd name="connsiteX49" fmla="*/ 1 w 1878423"/>
                <a:gd name="connsiteY49" fmla="*/ 319425 h 1887173"/>
                <a:gd name="connsiteX50" fmla="*/ 0 w 1878423"/>
                <a:gd name="connsiteY50" fmla="*/ 319420 h 1887173"/>
                <a:gd name="connsiteX51" fmla="*/ 0 w 1878423"/>
                <a:gd name="connsiteY51" fmla="*/ 157490 h 1887173"/>
                <a:gd name="connsiteX52" fmla="*/ 157490 w 1878423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605"/>
                <a:gd name="connsiteY0" fmla="*/ 0 h 1887173"/>
                <a:gd name="connsiteX1" fmla="*/ 1194639 w 1877605"/>
                <a:gd name="connsiteY1" fmla="*/ 0 h 1887173"/>
                <a:gd name="connsiteX2" fmla="*/ 1494494 w 1877605"/>
                <a:gd name="connsiteY2" fmla="*/ 0 h 1887173"/>
                <a:gd name="connsiteX3" fmla="*/ 1639746 w 1877605"/>
                <a:gd name="connsiteY3" fmla="*/ 0 h 1887173"/>
                <a:gd name="connsiteX4" fmla="*/ 1840650 w 1877605"/>
                <a:gd name="connsiteY4" fmla="*/ 158538 h 1887173"/>
                <a:gd name="connsiteX5" fmla="*/ 1857696 w 1877605"/>
                <a:gd name="connsiteY5" fmla="*/ 183908 h 1887173"/>
                <a:gd name="connsiteX6" fmla="*/ 1875466 w 1877605"/>
                <a:gd name="connsiteY6" fmla="*/ 419617 h 1887173"/>
                <a:gd name="connsiteX7" fmla="*/ 1870917 w 1877605"/>
                <a:gd name="connsiteY7" fmla="*/ 628883 h 1887173"/>
                <a:gd name="connsiteX8" fmla="*/ 1818494 w 1877605"/>
                <a:gd name="connsiteY8" fmla="*/ 910936 h 1887173"/>
                <a:gd name="connsiteX9" fmla="*/ 1648003 w 1877605"/>
                <a:gd name="connsiteY9" fmla="*/ 1293074 h 1887173"/>
                <a:gd name="connsiteX10" fmla="*/ 1409060 w 1877605"/>
                <a:gd name="connsiteY10" fmla="*/ 1581844 h 1887173"/>
                <a:gd name="connsiteX11" fmla="*/ 1047502 w 1877605"/>
                <a:gd name="connsiteY11" fmla="*/ 1793491 h 1887173"/>
                <a:gd name="connsiteX12" fmla="*/ 724505 w 1877605"/>
                <a:gd name="connsiteY12" fmla="*/ 1875378 h 1887173"/>
                <a:gd name="connsiteX13" fmla="*/ 551633 w 1877605"/>
                <a:gd name="connsiteY13" fmla="*/ 1884477 h 1887173"/>
                <a:gd name="connsiteX14" fmla="*/ 550761 w 1877605"/>
                <a:gd name="connsiteY14" fmla="*/ 1883777 h 1887173"/>
                <a:gd name="connsiteX15" fmla="*/ 523024 w 1877605"/>
                <a:gd name="connsiteY15" fmla="*/ 1885113 h 1887173"/>
                <a:gd name="connsiteX16" fmla="*/ 377059 w 1877605"/>
                <a:gd name="connsiteY16" fmla="*/ 1752565 h 1887173"/>
                <a:gd name="connsiteX17" fmla="*/ 376406 w 1877605"/>
                <a:gd name="connsiteY17" fmla="*/ 1739012 h 1887173"/>
                <a:gd name="connsiteX18" fmla="*/ 384739 w 1877605"/>
                <a:gd name="connsiteY18" fmla="*/ 1684280 h 1887173"/>
                <a:gd name="connsiteX19" fmla="*/ 384953 w 1877605"/>
                <a:gd name="connsiteY19" fmla="*/ 1683928 h 1887173"/>
                <a:gd name="connsiteX20" fmla="*/ 384840 w 1877605"/>
                <a:gd name="connsiteY20" fmla="*/ 1682994 h 1887173"/>
                <a:gd name="connsiteX21" fmla="*/ 420807 w 1877605"/>
                <a:gd name="connsiteY21" fmla="*/ 1618664 h 1887173"/>
                <a:gd name="connsiteX22" fmla="*/ 490751 w 1877605"/>
                <a:gd name="connsiteY22" fmla="*/ 1582271 h 1887173"/>
                <a:gd name="connsiteX23" fmla="*/ 610774 w 1877605"/>
                <a:gd name="connsiteY23" fmla="*/ 1556930 h 1887173"/>
                <a:gd name="connsiteX24" fmla="*/ 710857 w 1877605"/>
                <a:gd name="connsiteY24" fmla="*/ 1538733 h 1887173"/>
                <a:gd name="connsiteX25" fmla="*/ 874630 w 1877605"/>
                <a:gd name="connsiteY25" fmla="*/ 1493241 h 1887173"/>
                <a:gd name="connsiteX26" fmla="*/ 1006559 w 1877605"/>
                <a:gd name="connsiteY26" fmla="*/ 1434100 h 1887173"/>
                <a:gd name="connsiteX27" fmla="*/ 1170332 w 1877605"/>
                <a:gd name="connsiteY27" fmla="*/ 1338566 h 1887173"/>
                <a:gd name="connsiteX28" fmla="*/ 1329556 w 1877605"/>
                <a:gd name="connsiteY28" fmla="*/ 1174793 h 1887173"/>
                <a:gd name="connsiteX29" fmla="*/ 1466033 w 1877605"/>
                <a:gd name="connsiteY29" fmla="*/ 897288 h 1887173"/>
                <a:gd name="connsiteX30" fmla="*/ 1534272 w 1877605"/>
                <a:gd name="connsiteY30" fmla="*/ 606136 h 1887173"/>
                <a:gd name="connsiteX31" fmla="*/ 1539896 w 1877605"/>
                <a:gd name="connsiteY31" fmla="*/ 565598 h 1887173"/>
                <a:gd name="connsiteX32" fmla="*/ 1542227 w 1877605"/>
                <a:gd name="connsiteY32" fmla="*/ 541927 h 1887173"/>
                <a:gd name="connsiteX33" fmla="*/ 1542448 w 1877605"/>
                <a:gd name="connsiteY33" fmla="*/ 540833 h 1887173"/>
                <a:gd name="connsiteX34" fmla="*/ 1542448 w 1877605"/>
                <a:gd name="connsiteY34" fmla="*/ 539684 h 1887173"/>
                <a:gd name="connsiteX35" fmla="*/ 1543271 w 1877605"/>
                <a:gd name="connsiteY35" fmla="*/ 531327 h 1887173"/>
                <a:gd name="connsiteX36" fmla="*/ 1544186 w 1877605"/>
                <a:gd name="connsiteY36" fmla="*/ 468273 h 1887173"/>
                <a:gd name="connsiteX37" fmla="*/ 1544101 w 1877605"/>
                <a:gd name="connsiteY37" fmla="*/ 466895 h 1887173"/>
                <a:gd name="connsiteX38" fmla="*/ 1542448 w 1877605"/>
                <a:gd name="connsiteY38" fmla="*/ 467229 h 1887173"/>
                <a:gd name="connsiteX39" fmla="*/ 1542448 w 1877605"/>
                <a:gd name="connsiteY39" fmla="*/ 366207 h 1887173"/>
                <a:gd name="connsiteX40" fmla="*/ 1477361 w 1877605"/>
                <a:gd name="connsiteY40" fmla="*/ 301120 h 1887173"/>
                <a:gd name="connsiteX41" fmla="*/ 375583 w 1877605"/>
                <a:gd name="connsiteY41" fmla="*/ 301120 h 1887173"/>
                <a:gd name="connsiteX42" fmla="*/ 310496 w 1877605"/>
                <a:gd name="connsiteY42" fmla="*/ 366207 h 1887173"/>
                <a:gd name="connsiteX43" fmla="*/ 310496 w 1877605"/>
                <a:gd name="connsiteY43" fmla="*/ 540833 h 1887173"/>
                <a:gd name="connsiteX44" fmla="*/ 313723 w 1877605"/>
                <a:gd name="connsiteY44" fmla="*/ 556817 h 1887173"/>
                <a:gd name="connsiteX45" fmla="*/ 313723 w 1877605"/>
                <a:gd name="connsiteY45" fmla="*/ 831321 h 1887173"/>
                <a:gd name="connsiteX46" fmla="*/ 182358 w 1877605"/>
                <a:gd name="connsiteY46" fmla="*/ 962686 h 1887173"/>
                <a:gd name="connsiteX47" fmla="*/ 131366 w 1877605"/>
                <a:gd name="connsiteY47" fmla="*/ 962686 h 1887173"/>
                <a:gd name="connsiteX48" fmla="*/ 1 w 1877605"/>
                <a:gd name="connsiteY48" fmla="*/ 831321 h 1887173"/>
                <a:gd name="connsiteX49" fmla="*/ 1 w 1877605"/>
                <a:gd name="connsiteY49" fmla="*/ 319425 h 1887173"/>
                <a:gd name="connsiteX50" fmla="*/ 0 w 1877605"/>
                <a:gd name="connsiteY50" fmla="*/ 319420 h 1887173"/>
                <a:gd name="connsiteX51" fmla="*/ 0 w 1877605"/>
                <a:gd name="connsiteY51" fmla="*/ 157490 h 1887173"/>
                <a:gd name="connsiteX52" fmla="*/ 157490 w 1877605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877135"/>
                <a:gd name="connsiteY0" fmla="*/ 0 h 1887173"/>
                <a:gd name="connsiteX1" fmla="*/ 1194639 w 1877135"/>
                <a:gd name="connsiteY1" fmla="*/ 0 h 1887173"/>
                <a:gd name="connsiteX2" fmla="*/ 1494494 w 1877135"/>
                <a:gd name="connsiteY2" fmla="*/ 0 h 1887173"/>
                <a:gd name="connsiteX3" fmla="*/ 1639746 w 1877135"/>
                <a:gd name="connsiteY3" fmla="*/ 0 h 1887173"/>
                <a:gd name="connsiteX4" fmla="*/ 1828744 w 1877135"/>
                <a:gd name="connsiteY4" fmla="*/ 125200 h 1887173"/>
                <a:gd name="connsiteX5" fmla="*/ 1864841 w 1877135"/>
                <a:gd name="connsiteY5" fmla="*/ 238676 h 1887173"/>
                <a:gd name="connsiteX6" fmla="*/ 1875466 w 1877135"/>
                <a:gd name="connsiteY6" fmla="*/ 419617 h 1887173"/>
                <a:gd name="connsiteX7" fmla="*/ 1870917 w 1877135"/>
                <a:gd name="connsiteY7" fmla="*/ 628883 h 1887173"/>
                <a:gd name="connsiteX8" fmla="*/ 1818494 w 1877135"/>
                <a:gd name="connsiteY8" fmla="*/ 910936 h 1887173"/>
                <a:gd name="connsiteX9" fmla="*/ 1648003 w 1877135"/>
                <a:gd name="connsiteY9" fmla="*/ 1293074 h 1887173"/>
                <a:gd name="connsiteX10" fmla="*/ 1409060 w 1877135"/>
                <a:gd name="connsiteY10" fmla="*/ 1581844 h 1887173"/>
                <a:gd name="connsiteX11" fmla="*/ 1047502 w 1877135"/>
                <a:gd name="connsiteY11" fmla="*/ 1793491 h 1887173"/>
                <a:gd name="connsiteX12" fmla="*/ 724505 w 1877135"/>
                <a:gd name="connsiteY12" fmla="*/ 1875378 h 1887173"/>
                <a:gd name="connsiteX13" fmla="*/ 551633 w 1877135"/>
                <a:gd name="connsiteY13" fmla="*/ 1884477 h 1887173"/>
                <a:gd name="connsiteX14" fmla="*/ 550761 w 1877135"/>
                <a:gd name="connsiteY14" fmla="*/ 1883777 h 1887173"/>
                <a:gd name="connsiteX15" fmla="*/ 523024 w 1877135"/>
                <a:gd name="connsiteY15" fmla="*/ 1885113 h 1887173"/>
                <a:gd name="connsiteX16" fmla="*/ 377059 w 1877135"/>
                <a:gd name="connsiteY16" fmla="*/ 1752565 h 1887173"/>
                <a:gd name="connsiteX17" fmla="*/ 376406 w 1877135"/>
                <a:gd name="connsiteY17" fmla="*/ 1739012 h 1887173"/>
                <a:gd name="connsiteX18" fmla="*/ 384739 w 1877135"/>
                <a:gd name="connsiteY18" fmla="*/ 1684280 h 1887173"/>
                <a:gd name="connsiteX19" fmla="*/ 384953 w 1877135"/>
                <a:gd name="connsiteY19" fmla="*/ 1683928 h 1887173"/>
                <a:gd name="connsiteX20" fmla="*/ 384840 w 1877135"/>
                <a:gd name="connsiteY20" fmla="*/ 1682994 h 1887173"/>
                <a:gd name="connsiteX21" fmla="*/ 420807 w 1877135"/>
                <a:gd name="connsiteY21" fmla="*/ 1618664 h 1887173"/>
                <a:gd name="connsiteX22" fmla="*/ 490751 w 1877135"/>
                <a:gd name="connsiteY22" fmla="*/ 1582271 h 1887173"/>
                <a:gd name="connsiteX23" fmla="*/ 610774 w 1877135"/>
                <a:gd name="connsiteY23" fmla="*/ 1556930 h 1887173"/>
                <a:gd name="connsiteX24" fmla="*/ 710857 w 1877135"/>
                <a:gd name="connsiteY24" fmla="*/ 1538733 h 1887173"/>
                <a:gd name="connsiteX25" fmla="*/ 874630 w 1877135"/>
                <a:gd name="connsiteY25" fmla="*/ 1493241 h 1887173"/>
                <a:gd name="connsiteX26" fmla="*/ 1006559 w 1877135"/>
                <a:gd name="connsiteY26" fmla="*/ 1434100 h 1887173"/>
                <a:gd name="connsiteX27" fmla="*/ 1170332 w 1877135"/>
                <a:gd name="connsiteY27" fmla="*/ 1338566 h 1887173"/>
                <a:gd name="connsiteX28" fmla="*/ 1329556 w 1877135"/>
                <a:gd name="connsiteY28" fmla="*/ 1174793 h 1887173"/>
                <a:gd name="connsiteX29" fmla="*/ 1466033 w 1877135"/>
                <a:gd name="connsiteY29" fmla="*/ 897288 h 1887173"/>
                <a:gd name="connsiteX30" fmla="*/ 1534272 w 1877135"/>
                <a:gd name="connsiteY30" fmla="*/ 606136 h 1887173"/>
                <a:gd name="connsiteX31" fmla="*/ 1539896 w 1877135"/>
                <a:gd name="connsiteY31" fmla="*/ 565598 h 1887173"/>
                <a:gd name="connsiteX32" fmla="*/ 1542227 w 1877135"/>
                <a:gd name="connsiteY32" fmla="*/ 541927 h 1887173"/>
                <a:gd name="connsiteX33" fmla="*/ 1542448 w 1877135"/>
                <a:gd name="connsiteY33" fmla="*/ 540833 h 1887173"/>
                <a:gd name="connsiteX34" fmla="*/ 1542448 w 1877135"/>
                <a:gd name="connsiteY34" fmla="*/ 539684 h 1887173"/>
                <a:gd name="connsiteX35" fmla="*/ 1543271 w 1877135"/>
                <a:gd name="connsiteY35" fmla="*/ 531327 h 1887173"/>
                <a:gd name="connsiteX36" fmla="*/ 1544186 w 1877135"/>
                <a:gd name="connsiteY36" fmla="*/ 468273 h 1887173"/>
                <a:gd name="connsiteX37" fmla="*/ 1544101 w 1877135"/>
                <a:gd name="connsiteY37" fmla="*/ 466895 h 1887173"/>
                <a:gd name="connsiteX38" fmla="*/ 1542448 w 1877135"/>
                <a:gd name="connsiteY38" fmla="*/ 467229 h 1887173"/>
                <a:gd name="connsiteX39" fmla="*/ 1542448 w 1877135"/>
                <a:gd name="connsiteY39" fmla="*/ 366207 h 1887173"/>
                <a:gd name="connsiteX40" fmla="*/ 1477361 w 1877135"/>
                <a:gd name="connsiteY40" fmla="*/ 301120 h 1887173"/>
                <a:gd name="connsiteX41" fmla="*/ 375583 w 1877135"/>
                <a:gd name="connsiteY41" fmla="*/ 301120 h 1887173"/>
                <a:gd name="connsiteX42" fmla="*/ 310496 w 1877135"/>
                <a:gd name="connsiteY42" fmla="*/ 366207 h 1887173"/>
                <a:gd name="connsiteX43" fmla="*/ 310496 w 1877135"/>
                <a:gd name="connsiteY43" fmla="*/ 540833 h 1887173"/>
                <a:gd name="connsiteX44" fmla="*/ 313723 w 1877135"/>
                <a:gd name="connsiteY44" fmla="*/ 556817 h 1887173"/>
                <a:gd name="connsiteX45" fmla="*/ 313723 w 1877135"/>
                <a:gd name="connsiteY45" fmla="*/ 831321 h 1887173"/>
                <a:gd name="connsiteX46" fmla="*/ 182358 w 1877135"/>
                <a:gd name="connsiteY46" fmla="*/ 962686 h 1887173"/>
                <a:gd name="connsiteX47" fmla="*/ 131366 w 1877135"/>
                <a:gd name="connsiteY47" fmla="*/ 962686 h 1887173"/>
                <a:gd name="connsiteX48" fmla="*/ 1 w 1877135"/>
                <a:gd name="connsiteY48" fmla="*/ 831321 h 1887173"/>
                <a:gd name="connsiteX49" fmla="*/ 1 w 1877135"/>
                <a:gd name="connsiteY49" fmla="*/ 319425 h 1887173"/>
                <a:gd name="connsiteX50" fmla="*/ 0 w 1877135"/>
                <a:gd name="connsiteY50" fmla="*/ 319420 h 1887173"/>
                <a:gd name="connsiteX51" fmla="*/ 0 w 1877135"/>
                <a:gd name="connsiteY51" fmla="*/ 157490 h 1887173"/>
                <a:gd name="connsiteX52" fmla="*/ 157490 w 1877135"/>
                <a:gd name="connsiteY52" fmla="*/ 0 h 188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35" h="1887173">
                  <a:moveTo>
                    <a:pt x="157490" y="0"/>
                  </a:moveTo>
                  <a:lnTo>
                    <a:pt x="1194639" y="0"/>
                  </a:lnTo>
                  <a:lnTo>
                    <a:pt x="1494494" y="0"/>
                  </a:lnTo>
                  <a:lnTo>
                    <a:pt x="1639746" y="0"/>
                  </a:lnTo>
                  <a:cubicBezTo>
                    <a:pt x="1735935" y="8961"/>
                    <a:pt x="1808064" y="62600"/>
                    <a:pt x="1828744" y="125200"/>
                  </a:cubicBezTo>
                  <a:cubicBezTo>
                    <a:pt x="1851093" y="161438"/>
                    <a:pt x="1851598" y="174382"/>
                    <a:pt x="1864841" y="238676"/>
                  </a:cubicBezTo>
                  <a:cubicBezTo>
                    <a:pt x="1878084" y="302970"/>
                    <a:pt x="1874453" y="354583"/>
                    <a:pt x="1875466" y="419617"/>
                  </a:cubicBezTo>
                  <a:cubicBezTo>
                    <a:pt x="1876479" y="484651"/>
                    <a:pt x="1880412" y="546997"/>
                    <a:pt x="1870917" y="628883"/>
                  </a:cubicBezTo>
                  <a:cubicBezTo>
                    <a:pt x="1861422" y="710769"/>
                    <a:pt x="1850884" y="800238"/>
                    <a:pt x="1818494" y="910936"/>
                  </a:cubicBezTo>
                  <a:cubicBezTo>
                    <a:pt x="1786104" y="1021634"/>
                    <a:pt x="1716242" y="1181256"/>
                    <a:pt x="1648003" y="1293074"/>
                  </a:cubicBezTo>
                  <a:cubicBezTo>
                    <a:pt x="1579764" y="1404892"/>
                    <a:pt x="1509143" y="1498441"/>
                    <a:pt x="1409060" y="1581844"/>
                  </a:cubicBezTo>
                  <a:cubicBezTo>
                    <a:pt x="1308977" y="1665247"/>
                    <a:pt x="1161594" y="1744569"/>
                    <a:pt x="1047502" y="1793491"/>
                  </a:cubicBezTo>
                  <a:cubicBezTo>
                    <a:pt x="933410" y="1842413"/>
                    <a:pt x="778575" y="1869739"/>
                    <a:pt x="724505" y="1875378"/>
                  </a:cubicBezTo>
                  <a:cubicBezTo>
                    <a:pt x="670435" y="1883398"/>
                    <a:pt x="600703" y="1891537"/>
                    <a:pt x="551633" y="1884477"/>
                  </a:cubicBezTo>
                  <a:lnTo>
                    <a:pt x="550761" y="1883777"/>
                  </a:lnTo>
                  <a:lnTo>
                    <a:pt x="523024" y="1885113"/>
                  </a:lnTo>
                  <a:cubicBezTo>
                    <a:pt x="446115" y="1888818"/>
                    <a:pt x="380764" y="1829473"/>
                    <a:pt x="377059" y="1752565"/>
                  </a:cubicBezTo>
                  <a:cubicBezTo>
                    <a:pt x="376841" y="1748047"/>
                    <a:pt x="376624" y="1743530"/>
                    <a:pt x="376406" y="1739012"/>
                  </a:cubicBezTo>
                  <a:cubicBezTo>
                    <a:pt x="375480" y="1719785"/>
                    <a:pt x="378494" y="1701280"/>
                    <a:pt x="384739" y="1684280"/>
                  </a:cubicBezTo>
                  <a:lnTo>
                    <a:pt x="384953" y="1683928"/>
                  </a:lnTo>
                  <a:cubicBezTo>
                    <a:pt x="384915" y="1683617"/>
                    <a:pt x="384878" y="1683305"/>
                    <a:pt x="384840" y="1682994"/>
                  </a:cubicBezTo>
                  <a:cubicBezTo>
                    <a:pt x="395976" y="1642263"/>
                    <a:pt x="403155" y="1635451"/>
                    <a:pt x="420807" y="1618664"/>
                  </a:cubicBezTo>
                  <a:cubicBezTo>
                    <a:pt x="438459" y="1601877"/>
                    <a:pt x="459090" y="1592560"/>
                    <a:pt x="490751" y="1582271"/>
                  </a:cubicBezTo>
                  <a:cubicBezTo>
                    <a:pt x="522412" y="1571982"/>
                    <a:pt x="574090" y="1564186"/>
                    <a:pt x="610774" y="1556930"/>
                  </a:cubicBezTo>
                  <a:cubicBezTo>
                    <a:pt x="647458" y="1549674"/>
                    <a:pt x="666881" y="1549348"/>
                    <a:pt x="710857" y="1538733"/>
                  </a:cubicBezTo>
                  <a:cubicBezTo>
                    <a:pt x="754833" y="1528118"/>
                    <a:pt x="825346" y="1510680"/>
                    <a:pt x="874630" y="1493241"/>
                  </a:cubicBezTo>
                  <a:cubicBezTo>
                    <a:pt x="923914" y="1475802"/>
                    <a:pt x="957275" y="1459879"/>
                    <a:pt x="1006559" y="1434100"/>
                  </a:cubicBezTo>
                  <a:cubicBezTo>
                    <a:pt x="1055843" y="1408321"/>
                    <a:pt x="1116499" y="1381784"/>
                    <a:pt x="1170332" y="1338566"/>
                  </a:cubicBezTo>
                  <a:cubicBezTo>
                    <a:pt x="1224165" y="1295348"/>
                    <a:pt x="1280273" y="1248339"/>
                    <a:pt x="1329556" y="1174793"/>
                  </a:cubicBezTo>
                  <a:cubicBezTo>
                    <a:pt x="1378839" y="1101247"/>
                    <a:pt x="1431914" y="992064"/>
                    <a:pt x="1466033" y="897288"/>
                  </a:cubicBezTo>
                  <a:cubicBezTo>
                    <a:pt x="1500152" y="802512"/>
                    <a:pt x="1522141" y="685748"/>
                    <a:pt x="1534272" y="606136"/>
                  </a:cubicBezTo>
                  <a:cubicBezTo>
                    <a:pt x="1536547" y="591209"/>
                    <a:pt x="1538409" y="577881"/>
                    <a:pt x="1539896" y="565598"/>
                  </a:cubicBezTo>
                  <a:lnTo>
                    <a:pt x="1542227" y="541927"/>
                  </a:lnTo>
                  <a:cubicBezTo>
                    <a:pt x="1542301" y="541562"/>
                    <a:pt x="1542374" y="541198"/>
                    <a:pt x="1542448" y="540833"/>
                  </a:cubicBezTo>
                  <a:lnTo>
                    <a:pt x="1542448" y="539684"/>
                  </a:lnTo>
                  <a:cubicBezTo>
                    <a:pt x="1542722" y="536898"/>
                    <a:pt x="1542997" y="534113"/>
                    <a:pt x="1543271" y="531327"/>
                  </a:cubicBezTo>
                  <a:cubicBezTo>
                    <a:pt x="1544822" y="509829"/>
                    <a:pt x="1545026" y="490291"/>
                    <a:pt x="1544186" y="468273"/>
                  </a:cubicBezTo>
                  <a:cubicBezTo>
                    <a:pt x="1544158" y="467814"/>
                    <a:pt x="1544129" y="467354"/>
                    <a:pt x="1544101" y="466895"/>
                  </a:cubicBezTo>
                  <a:lnTo>
                    <a:pt x="1542448" y="467229"/>
                  </a:lnTo>
                  <a:lnTo>
                    <a:pt x="1542448" y="366207"/>
                  </a:lnTo>
                  <a:cubicBezTo>
                    <a:pt x="1542448" y="330260"/>
                    <a:pt x="1513308" y="301120"/>
                    <a:pt x="1477361" y="301120"/>
                  </a:cubicBezTo>
                  <a:lnTo>
                    <a:pt x="375583" y="301120"/>
                  </a:lnTo>
                  <a:cubicBezTo>
                    <a:pt x="339636" y="301120"/>
                    <a:pt x="310496" y="330260"/>
                    <a:pt x="310496" y="366207"/>
                  </a:cubicBezTo>
                  <a:lnTo>
                    <a:pt x="310496" y="540833"/>
                  </a:lnTo>
                  <a:lnTo>
                    <a:pt x="313723" y="556817"/>
                  </a:lnTo>
                  <a:lnTo>
                    <a:pt x="313723" y="831321"/>
                  </a:lnTo>
                  <a:cubicBezTo>
                    <a:pt x="313723" y="903872"/>
                    <a:pt x="254909" y="962686"/>
                    <a:pt x="182358" y="962686"/>
                  </a:cubicBezTo>
                  <a:lnTo>
                    <a:pt x="131366" y="962686"/>
                  </a:lnTo>
                  <a:cubicBezTo>
                    <a:pt x="58815" y="962686"/>
                    <a:pt x="1" y="903872"/>
                    <a:pt x="1" y="831321"/>
                  </a:cubicBezTo>
                  <a:lnTo>
                    <a:pt x="1" y="319425"/>
                  </a:lnTo>
                  <a:cubicBezTo>
                    <a:pt x="1" y="319423"/>
                    <a:pt x="0" y="319422"/>
                    <a:pt x="0" y="319420"/>
                  </a:cubicBezTo>
                  <a:lnTo>
                    <a:pt x="0" y="157490"/>
                  </a:lnTo>
                  <a:cubicBezTo>
                    <a:pt x="0" y="70511"/>
                    <a:pt x="70511" y="0"/>
                    <a:pt x="15749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10148452" y="908191"/>
              <a:ext cx="1943190" cy="1869171"/>
            </a:xfrm>
            <a:custGeom>
              <a:avLst/>
              <a:gdLst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418153 h 1870438"/>
                <a:gd name="connsiteX44" fmla="*/ 1598253 w 1941506"/>
                <a:gd name="connsiteY44" fmla="*/ 348630 h 1870438"/>
                <a:gd name="connsiteX45" fmla="*/ 1555869 w 1941506"/>
                <a:gd name="connsiteY45" fmla="*/ 306246 h 1870438"/>
                <a:gd name="connsiteX46" fmla="*/ 859588 w 1941506"/>
                <a:gd name="connsiteY46" fmla="*/ 306246 h 1870438"/>
                <a:gd name="connsiteX47" fmla="*/ 829618 w 1941506"/>
                <a:gd name="connsiteY47" fmla="*/ 318660 h 1870438"/>
                <a:gd name="connsiteX48" fmla="*/ 829440 w 1941506"/>
                <a:gd name="connsiteY48" fmla="*/ 319090 h 1870438"/>
                <a:gd name="connsiteX49" fmla="*/ 829353 w 1941506"/>
                <a:gd name="connsiteY49" fmla="*/ 318964 h 1870438"/>
                <a:gd name="connsiteX50" fmla="*/ 789352 w 1941506"/>
                <a:gd name="connsiteY50" fmla="*/ 374350 h 1870438"/>
                <a:gd name="connsiteX51" fmla="*/ 732907 w 1941506"/>
                <a:gd name="connsiteY51" fmla="*/ 443531 h 1870438"/>
                <a:gd name="connsiteX52" fmla="*/ 514906 w 1941506"/>
                <a:gd name="connsiteY52" fmla="*/ 653419 h 1870438"/>
                <a:gd name="connsiteX53" fmla="*/ 277748 w 1941506"/>
                <a:gd name="connsiteY53" fmla="*/ 837994 h 1870438"/>
                <a:gd name="connsiteX54" fmla="*/ 254980 w 1941506"/>
                <a:gd name="connsiteY54" fmla="*/ 855869 h 1870438"/>
                <a:gd name="connsiteX55" fmla="*/ 38529 w 1941506"/>
                <a:gd name="connsiteY55" fmla="*/ 829811 h 1870438"/>
                <a:gd name="connsiteX56" fmla="*/ 11003 w 1941506"/>
                <a:gd name="connsiteY56" fmla="*/ 775133 h 1870438"/>
                <a:gd name="connsiteX57" fmla="*/ 10356 w 1941506"/>
                <a:gd name="connsiteY57" fmla="*/ 766208 h 1870438"/>
                <a:gd name="connsiteX58" fmla="*/ 176 w 1941506"/>
                <a:gd name="connsiteY58" fmla="*/ 718814 h 1870438"/>
                <a:gd name="connsiteX59" fmla="*/ 6134 w 1941506"/>
                <a:gd name="connsiteY59" fmla="*/ 660696 h 1870438"/>
                <a:gd name="connsiteX60" fmla="*/ 25958 w 1941506"/>
                <a:gd name="connsiteY60" fmla="*/ 623423 h 1870438"/>
                <a:gd name="connsiteX61" fmla="*/ 128608 w 1941506"/>
                <a:gd name="connsiteY61" fmla="*/ 538946 h 1870438"/>
                <a:gd name="connsiteX62" fmla="*/ 216072 w 1941506"/>
                <a:gd name="connsiteY62" fmla="*/ 479312 h 1870438"/>
                <a:gd name="connsiteX63" fmla="*/ 319439 w 1941506"/>
                <a:gd name="connsiteY63" fmla="*/ 387872 h 1870438"/>
                <a:gd name="connsiteX64" fmla="*/ 414855 w 1941506"/>
                <a:gd name="connsiteY64" fmla="*/ 292456 h 1870438"/>
                <a:gd name="connsiteX65" fmla="*/ 482441 w 1941506"/>
                <a:gd name="connsiteY65" fmla="*/ 212943 h 1870438"/>
                <a:gd name="connsiteX66" fmla="*/ 526173 w 1941506"/>
                <a:gd name="connsiteY66" fmla="*/ 141381 h 1870438"/>
                <a:gd name="connsiteX67" fmla="*/ 565930 w 1941506"/>
                <a:gd name="connsiteY67" fmla="*/ 57892 h 1870438"/>
                <a:gd name="connsiteX68" fmla="*/ 566418 w 1941506"/>
                <a:gd name="connsiteY68" fmla="*/ 58594 h 1870438"/>
                <a:gd name="connsiteX69" fmla="*/ 590997 w 1941506"/>
                <a:gd name="connsiteY69" fmla="*/ 29377 h 1870438"/>
                <a:gd name="connsiteX70" fmla="*/ 667990 w 1941506"/>
                <a:gd name="connsiteY70" fmla="*/ 6692 h 1870438"/>
                <a:gd name="connsiteX71" fmla="*/ 992441 w 1941506"/>
                <a:gd name="connsiteY71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348630 h 1870438"/>
                <a:gd name="connsiteX44" fmla="*/ 1555869 w 1941506"/>
                <a:gd name="connsiteY44" fmla="*/ 306246 h 1870438"/>
                <a:gd name="connsiteX45" fmla="*/ 859588 w 1941506"/>
                <a:gd name="connsiteY45" fmla="*/ 306246 h 1870438"/>
                <a:gd name="connsiteX46" fmla="*/ 829618 w 1941506"/>
                <a:gd name="connsiteY46" fmla="*/ 318660 h 1870438"/>
                <a:gd name="connsiteX47" fmla="*/ 829440 w 1941506"/>
                <a:gd name="connsiteY47" fmla="*/ 319090 h 1870438"/>
                <a:gd name="connsiteX48" fmla="*/ 829353 w 1941506"/>
                <a:gd name="connsiteY48" fmla="*/ 318964 h 1870438"/>
                <a:gd name="connsiteX49" fmla="*/ 789352 w 1941506"/>
                <a:gd name="connsiteY49" fmla="*/ 374350 h 1870438"/>
                <a:gd name="connsiteX50" fmla="*/ 732907 w 1941506"/>
                <a:gd name="connsiteY50" fmla="*/ 443531 h 1870438"/>
                <a:gd name="connsiteX51" fmla="*/ 514906 w 1941506"/>
                <a:gd name="connsiteY51" fmla="*/ 653419 h 1870438"/>
                <a:gd name="connsiteX52" fmla="*/ 277748 w 1941506"/>
                <a:gd name="connsiteY52" fmla="*/ 837994 h 1870438"/>
                <a:gd name="connsiteX53" fmla="*/ 254980 w 1941506"/>
                <a:gd name="connsiteY53" fmla="*/ 855869 h 1870438"/>
                <a:gd name="connsiteX54" fmla="*/ 38529 w 1941506"/>
                <a:gd name="connsiteY54" fmla="*/ 829811 h 1870438"/>
                <a:gd name="connsiteX55" fmla="*/ 11003 w 1941506"/>
                <a:gd name="connsiteY55" fmla="*/ 775133 h 1870438"/>
                <a:gd name="connsiteX56" fmla="*/ 10356 w 1941506"/>
                <a:gd name="connsiteY56" fmla="*/ 766208 h 1870438"/>
                <a:gd name="connsiteX57" fmla="*/ 176 w 1941506"/>
                <a:gd name="connsiteY57" fmla="*/ 718814 h 1870438"/>
                <a:gd name="connsiteX58" fmla="*/ 6134 w 1941506"/>
                <a:gd name="connsiteY58" fmla="*/ 660696 h 1870438"/>
                <a:gd name="connsiteX59" fmla="*/ 25958 w 1941506"/>
                <a:gd name="connsiteY59" fmla="*/ 623423 h 1870438"/>
                <a:gd name="connsiteX60" fmla="*/ 128608 w 1941506"/>
                <a:gd name="connsiteY60" fmla="*/ 538946 h 1870438"/>
                <a:gd name="connsiteX61" fmla="*/ 216072 w 1941506"/>
                <a:gd name="connsiteY61" fmla="*/ 479312 h 1870438"/>
                <a:gd name="connsiteX62" fmla="*/ 319439 w 1941506"/>
                <a:gd name="connsiteY62" fmla="*/ 387872 h 1870438"/>
                <a:gd name="connsiteX63" fmla="*/ 414855 w 1941506"/>
                <a:gd name="connsiteY63" fmla="*/ 292456 h 1870438"/>
                <a:gd name="connsiteX64" fmla="*/ 482441 w 1941506"/>
                <a:gd name="connsiteY64" fmla="*/ 212943 h 1870438"/>
                <a:gd name="connsiteX65" fmla="*/ 526173 w 1941506"/>
                <a:gd name="connsiteY65" fmla="*/ 141381 h 1870438"/>
                <a:gd name="connsiteX66" fmla="*/ 565930 w 1941506"/>
                <a:gd name="connsiteY66" fmla="*/ 57892 h 1870438"/>
                <a:gd name="connsiteX67" fmla="*/ 566418 w 1941506"/>
                <a:gd name="connsiteY67" fmla="*/ 58594 h 1870438"/>
                <a:gd name="connsiteX68" fmla="*/ 590997 w 1941506"/>
                <a:gd name="connsiteY68" fmla="*/ 29377 h 1870438"/>
                <a:gd name="connsiteX69" fmla="*/ 667990 w 1941506"/>
                <a:gd name="connsiteY69" fmla="*/ 6692 h 1870438"/>
                <a:gd name="connsiteX70" fmla="*/ 992441 w 1941506"/>
                <a:gd name="connsiteY70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430931 w 1941506"/>
                <a:gd name="connsiteY20" fmla="*/ 1866635 h 1870438"/>
                <a:gd name="connsiteX21" fmla="*/ 270865 w 1941506"/>
                <a:gd name="connsiteY21" fmla="*/ 1810240 h 1870438"/>
                <a:gd name="connsiteX22" fmla="*/ 259125 w 1941506"/>
                <a:gd name="connsiteY22" fmla="*/ 1800007 h 1870438"/>
                <a:gd name="connsiteX23" fmla="*/ 233457 w 1941506"/>
                <a:gd name="connsiteY23" fmla="*/ 1748190 h 1870438"/>
                <a:gd name="connsiteX24" fmla="*/ 230110 w 1941506"/>
                <a:gd name="connsiteY24" fmla="*/ 1736538 h 1870438"/>
                <a:gd name="connsiteX25" fmla="*/ 326207 w 1941506"/>
                <a:gd name="connsiteY25" fmla="*/ 1560612 h 1870438"/>
                <a:gd name="connsiteX26" fmla="*/ 541385 w 1941506"/>
                <a:gd name="connsiteY26" fmla="*/ 1501188 h 1870438"/>
                <a:gd name="connsiteX27" fmla="*/ 541415 w 1941506"/>
                <a:gd name="connsiteY27" fmla="*/ 1501023 h 1870438"/>
                <a:gd name="connsiteX28" fmla="*/ 724957 w 1941506"/>
                <a:gd name="connsiteY28" fmla="*/ 1441420 h 1870438"/>
                <a:gd name="connsiteX29" fmla="*/ 872056 w 1941506"/>
                <a:gd name="connsiteY29" fmla="*/ 1385761 h 1870438"/>
                <a:gd name="connsiteX30" fmla="*/ 991325 w 1941506"/>
                <a:gd name="connsiteY30" fmla="*/ 1322151 h 1870438"/>
                <a:gd name="connsiteX31" fmla="*/ 1134449 w 1941506"/>
                <a:gd name="connsiteY31" fmla="*/ 1230711 h 1870438"/>
                <a:gd name="connsiteX32" fmla="*/ 1206011 w 1941506"/>
                <a:gd name="connsiteY32" fmla="*/ 1167100 h 1870438"/>
                <a:gd name="connsiteX33" fmla="*/ 1277572 w 1941506"/>
                <a:gd name="connsiteY33" fmla="*/ 1095539 h 1870438"/>
                <a:gd name="connsiteX34" fmla="*/ 1357085 w 1941506"/>
                <a:gd name="connsiteY34" fmla="*/ 1008074 h 1870438"/>
                <a:gd name="connsiteX35" fmla="*/ 1424671 w 1941506"/>
                <a:gd name="connsiteY35" fmla="*/ 904707 h 1870438"/>
                <a:gd name="connsiteX36" fmla="*/ 1496233 w 1941506"/>
                <a:gd name="connsiteY36" fmla="*/ 785438 h 1870438"/>
                <a:gd name="connsiteX37" fmla="*/ 1551892 w 1941506"/>
                <a:gd name="connsiteY37" fmla="*/ 614485 h 1870438"/>
                <a:gd name="connsiteX38" fmla="*/ 1587673 w 1941506"/>
                <a:gd name="connsiteY38" fmla="*/ 495215 h 1870438"/>
                <a:gd name="connsiteX39" fmla="*/ 1594034 w 1941506"/>
                <a:gd name="connsiteY39" fmla="*/ 431604 h 1870438"/>
                <a:gd name="connsiteX40" fmla="*/ 1598253 w 1941506"/>
                <a:gd name="connsiteY40" fmla="*/ 348630 h 1870438"/>
                <a:gd name="connsiteX41" fmla="*/ 1555869 w 1941506"/>
                <a:gd name="connsiteY41" fmla="*/ 306246 h 1870438"/>
                <a:gd name="connsiteX42" fmla="*/ 859588 w 1941506"/>
                <a:gd name="connsiteY42" fmla="*/ 306246 h 1870438"/>
                <a:gd name="connsiteX43" fmla="*/ 829618 w 1941506"/>
                <a:gd name="connsiteY43" fmla="*/ 318660 h 1870438"/>
                <a:gd name="connsiteX44" fmla="*/ 829440 w 1941506"/>
                <a:gd name="connsiteY44" fmla="*/ 319090 h 1870438"/>
                <a:gd name="connsiteX45" fmla="*/ 829353 w 1941506"/>
                <a:gd name="connsiteY45" fmla="*/ 318964 h 1870438"/>
                <a:gd name="connsiteX46" fmla="*/ 789352 w 1941506"/>
                <a:gd name="connsiteY46" fmla="*/ 374350 h 1870438"/>
                <a:gd name="connsiteX47" fmla="*/ 732907 w 1941506"/>
                <a:gd name="connsiteY47" fmla="*/ 443531 h 1870438"/>
                <a:gd name="connsiteX48" fmla="*/ 514906 w 1941506"/>
                <a:gd name="connsiteY48" fmla="*/ 653419 h 1870438"/>
                <a:gd name="connsiteX49" fmla="*/ 277748 w 1941506"/>
                <a:gd name="connsiteY49" fmla="*/ 837994 h 1870438"/>
                <a:gd name="connsiteX50" fmla="*/ 254980 w 1941506"/>
                <a:gd name="connsiteY50" fmla="*/ 855869 h 1870438"/>
                <a:gd name="connsiteX51" fmla="*/ 38529 w 1941506"/>
                <a:gd name="connsiteY51" fmla="*/ 829811 h 1870438"/>
                <a:gd name="connsiteX52" fmla="*/ 11003 w 1941506"/>
                <a:gd name="connsiteY52" fmla="*/ 775133 h 1870438"/>
                <a:gd name="connsiteX53" fmla="*/ 10356 w 1941506"/>
                <a:gd name="connsiteY53" fmla="*/ 766208 h 1870438"/>
                <a:gd name="connsiteX54" fmla="*/ 176 w 1941506"/>
                <a:gd name="connsiteY54" fmla="*/ 718814 h 1870438"/>
                <a:gd name="connsiteX55" fmla="*/ 6134 w 1941506"/>
                <a:gd name="connsiteY55" fmla="*/ 660696 h 1870438"/>
                <a:gd name="connsiteX56" fmla="*/ 25958 w 1941506"/>
                <a:gd name="connsiteY56" fmla="*/ 623423 h 1870438"/>
                <a:gd name="connsiteX57" fmla="*/ 128608 w 1941506"/>
                <a:gd name="connsiteY57" fmla="*/ 538946 h 1870438"/>
                <a:gd name="connsiteX58" fmla="*/ 216072 w 1941506"/>
                <a:gd name="connsiteY58" fmla="*/ 479312 h 1870438"/>
                <a:gd name="connsiteX59" fmla="*/ 319439 w 1941506"/>
                <a:gd name="connsiteY59" fmla="*/ 387872 h 1870438"/>
                <a:gd name="connsiteX60" fmla="*/ 414855 w 1941506"/>
                <a:gd name="connsiteY60" fmla="*/ 292456 h 1870438"/>
                <a:gd name="connsiteX61" fmla="*/ 482441 w 1941506"/>
                <a:gd name="connsiteY61" fmla="*/ 212943 h 1870438"/>
                <a:gd name="connsiteX62" fmla="*/ 526173 w 1941506"/>
                <a:gd name="connsiteY62" fmla="*/ 141381 h 1870438"/>
                <a:gd name="connsiteX63" fmla="*/ 565930 w 1941506"/>
                <a:gd name="connsiteY63" fmla="*/ 57892 h 1870438"/>
                <a:gd name="connsiteX64" fmla="*/ 566418 w 1941506"/>
                <a:gd name="connsiteY64" fmla="*/ 58594 h 1870438"/>
                <a:gd name="connsiteX65" fmla="*/ 590997 w 1941506"/>
                <a:gd name="connsiteY65" fmla="*/ 29377 h 1870438"/>
                <a:gd name="connsiteX66" fmla="*/ 667990 w 1941506"/>
                <a:gd name="connsiteY66" fmla="*/ 6692 h 1870438"/>
                <a:gd name="connsiteX67" fmla="*/ 992441 w 1941506"/>
                <a:gd name="connsiteY67" fmla="*/ 0 h 1870438"/>
                <a:gd name="connsiteX0" fmla="*/ 992441 w 1941506"/>
                <a:gd name="connsiteY0" fmla="*/ 0 h 1867270"/>
                <a:gd name="connsiteX1" fmla="*/ 1713777 w 1941506"/>
                <a:gd name="connsiteY1" fmla="*/ 0 h 1867270"/>
                <a:gd name="connsiteX2" fmla="*/ 1912620 w 1941506"/>
                <a:gd name="connsiteY2" fmla="*/ 131802 h 1867270"/>
                <a:gd name="connsiteX3" fmla="*/ 1920722 w 1941506"/>
                <a:gd name="connsiteY3" fmla="*/ 157901 h 1867270"/>
                <a:gd name="connsiteX4" fmla="*/ 1921628 w 1941506"/>
                <a:gd name="connsiteY4" fmla="*/ 157285 h 1867270"/>
                <a:gd name="connsiteX5" fmla="*/ 1922999 w 1941506"/>
                <a:gd name="connsiteY5" fmla="*/ 165238 h 1867270"/>
                <a:gd name="connsiteX6" fmla="*/ 1925195 w 1941506"/>
                <a:gd name="connsiteY6" fmla="*/ 172310 h 1867270"/>
                <a:gd name="connsiteX7" fmla="*/ 1926569 w 1941506"/>
                <a:gd name="connsiteY7" fmla="*/ 185943 h 1867270"/>
                <a:gd name="connsiteX8" fmla="*/ 1941506 w 1941506"/>
                <a:gd name="connsiteY8" fmla="*/ 272579 h 1867270"/>
                <a:gd name="connsiteX9" fmla="*/ 1941506 w 1941506"/>
                <a:gd name="connsiteY9" fmla="*/ 391848 h 1867270"/>
                <a:gd name="connsiteX10" fmla="*/ 1929579 w 1941506"/>
                <a:gd name="connsiteY10" fmla="*/ 527020 h 1867270"/>
                <a:gd name="connsiteX11" fmla="*/ 1893798 w 1941506"/>
                <a:gd name="connsiteY11" fmla="*/ 721827 h 1867270"/>
                <a:gd name="connsiteX12" fmla="*/ 1854042 w 1941506"/>
                <a:gd name="connsiteY12" fmla="*/ 857000 h 1867270"/>
                <a:gd name="connsiteX13" fmla="*/ 1786456 w 1941506"/>
                <a:gd name="connsiteY13" fmla="*/ 996147 h 1867270"/>
                <a:gd name="connsiteX14" fmla="*/ 1675138 w 1941506"/>
                <a:gd name="connsiteY14" fmla="*/ 1167100 h 1867270"/>
                <a:gd name="connsiteX15" fmla="*/ 1551892 w 1941506"/>
                <a:gd name="connsiteY15" fmla="*/ 1318175 h 1867270"/>
                <a:gd name="connsiteX16" fmla="*/ 1416720 w 1941506"/>
                <a:gd name="connsiteY16" fmla="*/ 1453347 h 1867270"/>
                <a:gd name="connsiteX17" fmla="*/ 1261670 w 1941506"/>
                <a:gd name="connsiteY17" fmla="*/ 1580568 h 1867270"/>
                <a:gd name="connsiteX18" fmla="*/ 1046985 w 1941506"/>
                <a:gd name="connsiteY18" fmla="*/ 1691886 h 1867270"/>
                <a:gd name="connsiteX19" fmla="*/ 804469 w 1941506"/>
                <a:gd name="connsiteY19" fmla="*/ 1783327 h 1867270"/>
                <a:gd name="connsiteX20" fmla="*/ 430931 w 1941506"/>
                <a:gd name="connsiteY20" fmla="*/ 1866635 h 1867270"/>
                <a:gd name="connsiteX21" fmla="*/ 270865 w 1941506"/>
                <a:gd name="connsiteY21" fmla="*/ 1810240 h 1867270"/>
                <a:gd name="connsiteX22" fmla="*/ 259125 w 1941506"/>
                <a:gd name="connsiteY22" fmla="*/ 1800007 h 1867270"/>
                <a:gd name="connsiteX23" fmla="*/ 233457 w 1941506"/>
                <a:gd name="connsiteY23" fmla="*/ 1748190 h 1867270"/>
                <a:gd name="connsiteX24" fmla="*/ 230110 w 1941506"/>
                <a:gd name="connsiteY24" fmla="*/ 1736538 h 1867270"/>
                <a:gd name="connsiteX25" fmla="*/ 326207 w 1941506"/>
                <a:gd name="connsiteY25" fmla="*/ 1560612 h 1867270"/>
                <a:gd name="connsiteX26" fmla="*/ 541385 w 1941506"/>
                <a:gd name="connsiteY26" fmla="*/ 1501188 h 1867270"/>
                <a:gd name="connsiteX27" fmla="*/ 541415 w 1941506"/>
                <a:gd name="connsiteY27" fmla="*/ 1501023 h 1867270"/>
                <a:gd name="connsiteX28" fmla="*/ 724957 w 1941506"/>
                <a:gd name="connsiteY28" fmla="*/ 1441420 h 1867270"/>
                <a:gd name="connsiteX29" fmla="*/ 872056 w 1941506"/>
                <a:gd name="connsiteY29" fmla="*/ 1385761 h 1867270"/>
                <a:gd name="connsiteX30" fmla="*/ 991325 w 1941506"/>
                <a:gd name="connsiteY30" fmla="*/ 1322151 h 1867270"/>
                <a:gd name="connsiteX31" fmla="*/ 1134449 w 1941506"/>
                <a:gd name="connsiteY31" fmla="*/ 1230711 h 1867270"/>
                <a:gd name="connsiteX32" fmla="*/ 1206011 w 1941506"/>
                <a:gd name="connsiteY32" fmla="*/ 1167100 h 1867270"/>
                <a:gd name="connsiteX33" fmla="*/ 1277572 w 1941506"/>
                <a:gd name="connsiteY33" fmla="*/ 1095539 h 1867270"/>
                <a:gd name="connsiteX34" fmla="*/ 1357085 w 1941506"/>
                <a:gd name="connsiteY34" fmla="*/ 1008074 h 1867270"/>
                <a:gd name="connsiteX35" fmla="*/ 1424671 w 1941506"/>
                <a:gd name="connsiteY35" fmla="*/ 904707 h 1867270"/>
                <a:gd name="connsiteX36" fmla="*/ 1496233 w 1941506"/>
                <a:gd name="connsiteY36" fmla="*/ 785438 h 1867270"/>
                <a:gd name="connsiteX37" fmla="*/ 1551892 w 1941506"/>
                <a:gd name="connsiteY37" fmla="*/ 614485 h 1867270"/>
                <a:gd name="connsiteX38" fmla="*/ 1587673 w 1941506"/>
                <a:gd name="connsiteY38" fmla="*/ 495215 h 1867270"/>
                <a:gd name="connsiteX39" fmla="*/ 1594034 w 1941506"/>
                <a:gd name="connsiteY39" fmla="*/ 431604 h 1867270"/>
                <a:gd name="connsiteX40" fmla="*/ 1598253 w 1941506"/>
                <a:gd name="connsiteY40" fmla="*/ 348630 h 1867270"/>
                <a:gd name="connsiteX41" fmla="*/ 1555869 w 1941506"/>
                <a:gd name="connsiteY41" fmla="*/ 306246 h 1867270"/>
                <a:gd name="connsiteX42" fmla="*/ 859588 w 1941506"/>
                <a:gd name="connsiteY42" fmla="*/ 306246 h 1867270"/>
                <a:gd name="connsiteX43" fmla="*/ 829618 w 1941506"/>
                <a:gd name="connsiteY43" fmla="*/ 318660 h 1867270"/>
                <a:gd name="connsiteX44" fmla="*/ 829440 w 1941506"/>
                <a:gd name="connsiteY44" fmla="*/ 319090 h 1867270"/>
                <a:gd name="connsiteX45" fmla="*/ 829353 w 1941506"/>
                <a:gd name="connsiteY45" fmla="*/ 318964 h 1867270"/>
                <a:gd name="connsiteX46" fmla="*/ 789352 w 1941506"/>
                <a:gd name="connsiteY46" fmla="*/ 374350 h 1867270"/>
                <a:gd name="connsiteX47" fmla="*/ 732907 w 1941506"/>
                <a:gd name="connsiteY47" fmla="*/ 443531 h 1867270"/>
                <a:gd name="connsiteX48" fmla="*/ 514906 w 1941506"/>
                <a:gd name="connsiteY48" fmla="*/ 653419 h 1867270"/>
                <a:gd name="connsiteX49" fmla="*/ 277748 w 1941506"/>
                <a:gd name="connsiteY49" fmla="*/ 837994 h 1867270"/>
                <a:gd name="connsiteX50" fmla="*/ 254980 w 1941506"/>
                <a:gd name="connsiteY50" fmla="*/ 855869 h 1867270"/>
                <a:gd name="connsiteX51" fmla="*/ 38529 w 1941506"/>
                <a:gd name="connsiteY51" fmla="*/ 829811 h 1867270"/>
                <a:gd name="connsiteX52" fmla="*/ 11003 w 1941506"/>
                <a:gd name="connsiteY52" fmla="*/ 775133 h 1867270"/>
                <a:gd name="connsiteX53" fmla="*/ 10356 w 1941506"/>
                <a:gd name="connsiteY53" fmla="*/ 766208 h 1867270"/>
                <a:gd name="connsiteX54" fmla="*/ 176 w 1941506"/>
                <a:gd name="connsiteY54" fmla="*/ 718814 h 1867270"/>
                <a:gd name="connsiteX55" fmla="*/ 6134 w 1941506"/>
                <a:gd name="connsiteY55" fmla="*/ 660696 h 1867270"/>
                <a:gd name="connsiteX56" fmla="*/ 25958 w 1941506"/>
                <a:gd name="connsiteY56" fmla="*/ 623423 h 1867270"/>
                <a:gd name="connsiteX57" fmla="*/ 128608 w 1941506"/>
                <a:gd name="connsiteY57" fmla="*/ 538946 h 1867270"/>
                <a:gd name="connsiteX58" fmla="*/ 216072 w 1941506"/>
                <a:gd name="connsiteY58" fmla="*/ 479312 h 1867270"/>
                <a:gd name="connsiteX59" fmla="*/ 319439 w 1941506"/>
                <a:gd name="connsiteY59" fmla="*/ 387872 h 1867270"/>
                <a:gd name="connsiteX60" fmla="*/ 414855 w 1941506"/>
                <a:gd name="connsiteY60" fmla="*/ 292456 h 1867270"/>
                <a:gd name="connsiteX61" fmla="*/ 482441 w 1941506"/>
                <a:gd name="connsiteY61" fmla="*/ 212943 h 1867270"/>
                <a:gd name="connsiteX62" fmla="*/ 526173 w 1941506"/>
                <a:gd name="connsiteY62" fmla="*/ 141381 h 1867270"/>
                <a:gd name="connsiteX63" fmla="*/ 565930 w 1941506"/>
                <a:gd name="connsiteY63" fmla="*/ 57892 h 1867270"/>
                <a:gd name="connsiteX64" fmla="*/ 566418 w 1941506"/>
                <a:gd name="connsiteY64" fmla="*/ 58594 h 1867270"/>
                <a:gd name="connsiteX65" fmla="*/ 590997 w 1941506"/>
                <a:gd name="connsiteY65" fmla="*/ 29377 h 1867270"/>
                <a:gd name="connsiteX66" fmla="*/ 667990 w 1941506"/>
                <a:gd name="connsiteY66" fmla="*/ 6692 h 1867270"/>
                <a:gd name="connsiteX67" fmla="*/ 992441 w 1941506"/>
                <a:gd name="connsiteY67" fmla="*/ 0 h 1867270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102"/>
                <a:gd name="connsiteX1" fmla="*/ 1713777 w 1941506"/>
                <a:gd name="connsiteY1" fmla="*/ 0 h 1869102"/>
                <a:gd name="connsiteX2" fmla="*/ 1912620 w 1941506"/>
                <a:gd name="connsiteY2" fmla="*/ 131802 h 1869102"/>
                <a:gd name="connsiteX3" fmla="*/ 1920722 w 1941506"/>
                <a:gd name="connsiteY3" fmla="*/ 157901 h 1869102"/>
                <a:gd name="connsiteX4" fmla="*/ 1921628 w 1941506"/>
                <a:gd name="connsiteY4" fmla="*/ 157285 h 1869102"/>
                <a:gd name="connsiteX5" fmla="*/ 1922999 w 1941506"/>
                <a:gd name="connsiteY5" fmla="*/ 165238 h 1869102"/>
                <a:gd name="connsiteX6" fmla="*/ 1925195 w 1941506"/>
                <a:gd name="connsiteY6" fmla="*/ 172310 h 1869102"/>
                <a:gd name="connsiteX7" fmla="*/ 1926569 w 1941506"/>
                <a:gd name="connsiteY7" fmla="*/ 185943 h 1869102"/>
                <a:gd name="connsiteX8" fmla="*/ 1941506 w 1941506"/>
                <a:gd name="connsiteY8" fmla="*/ 272579 h 1869102"/>
                <a:gd name="connsiteX9" fmla="*/ 1941506 w 1941506"/>
                <a:gd name="connsiteY9" fmla="*/ 391848 h 1869102"/>
                <a:gd name="connsiteX10" fmla="*/ 1929579 w 1941506"/>
                <a:gd name="connsiteY10" fmla="*/ 527020 h 1869102"/>
                <a:gd name="connsiteX11" fmla="*/ 1893798 w 1941506"/>
                <a:gd name="connsiteY11" fmla="*/ 721827 h 1869102"/>
                <a:gd name="connsiteX12" fmla="*/ 1854042 w 1941506"/>
                <a:gd name="connsiteY12" fmla="*/ 857000 h 1869102"/>
                <a:gd name="connsiteX13" fmla="*/ 1786456 w 1941506"/>
                <a:gd name="connsiteY13" fmla="*/ 996147 h 1869102"/>
                <a:gd name="connsiteX14" fmla="*/ 1675138 w 1941506"/>
                <a:gd name="connsiteY14" fmla="*/ 1167100 h 1869102"/>
                <a:gd name="connsiteX15" fmla="*/ 1551892 w 1941506"/>
                <a:gd name="connsiteY15" fmla="*/ 1318175 h 1869102"/>
                <a:gd name="connsiteX16" fmla="*/ 1416720 w 1941506"/>
                <a:gd name="connsiteY16" fmla="*/ 1453347 h 1869102"/>
                <a:gd name="connsiteX17" fmla="*/ 1261670 w 1941506"/>
                <a:gd name="connsiteY17" fmla="*/ 1580568 h 1869102"/>
                <a:gd name="connsiteX18" fmla="*/ 1046985 w 1941506"/>
                <a:gd name="connsiteY18" fmla="*/ 1691886 h 1869102"/>
                <a:gd name="connsiteX19" fmla="*/ 804469 w 1941506"/>
                <a:gd name="connsiteY19" fmla="*/ 1783327 h 1869102"/>
                <a:gd name="connsiteX20" fmla="*/ 430931 w 1941506"/>
                <a:gd name="connsiteY20" fmla="*/ 1869016 h 1869102"/>
                <a:gd name="connsiteX21" fmla="*/ 270865 w 1941506"/>
                <a:gd name="connsiteY21" fmla="*/ 1810240 h 1869102"/>
                <a:gd name="connsiteX22" fmla="*/ 259125 w 1941506"/>
                <a:gd name="connsiteY22" fmla="*/ 1800007 h 1869102"/>
                <a:gd name="connsiteX23" fmla="*/ 233457 w 1941506"/>
                <a:gd name="connsiteY23" fmla="*/ 1748190 h 1869102"/>
                <a:gd name="connsiteX24" fmla="*/ 230110 w 1941506"/>
                <a:gd name="connsiteY24" fmla="*/ 1736538 h 1869102"/>
                <a:gd name="connsiteX25" fmla="*/ 326207 w 1941506"/>
                <a:gd name="connsiteY25" fmla="*/ 1560612 h 1869102"/>
                <a:gd name="connsiteX26" fmla="*/ 541385 w 1941506"/>
                <a:gd name="connsiteY26" fmla="*/ 1501188 h 1869102"/>
                <a:gd name="connsiteX27" fmla="*/ 541415 w 1941506"/>
                <a:gd name="connsiteY27" fmla="*/ 1501023 h 1869102"/>
                <a:gd name="connsiteX28" fmla="*/ 724957 w 1941506"/>
                <a:gd name="connsiteY28" fmla="*/ 1441420 h 1869102"/>
                <a:gd name="connsiteX29" fmla="*/ 872056 w 1941506"/>
                <a:gd name="connsiteY29" fmla="*/ 1385761 h 1869102"/>
                <a:gd name="connsiteX30" fmla="*/ 991325 w 1941506"/>
                <a:gd name="connsiteY30" fmla="*/ 1322151 h 1869102"/>
                <a:gd name="connsiteX31" fmla="*/ 1134449 w 1941506"/>
                <a:gd name="connsiteY31" fmla="*/ 1230711 h 1869102"/>
                <a:gd name="connsiteX32" fmla="*/ 1206011 w 1941506"/>
                <a:gd name="connsiteY32" fmla="*/ 1167100 h 1869102"/>
                <a:gd name="connsiteX33" fmla="*/ 1277572 w 1941506"/>
                <a:gd name="connsiteY33" fmla="*/ 1095539 h 1869102"/>
                <a:gd name="connsiteX34" fmla="*/ 1357085 w 1941506"/>
                <a:gd name="connsiteY34" fmla="*/ 1008074 h 1869102"/>
                <a:gd name="connsiteX35" fmla="*/ 1424671 w 1941506"/>
                <a:gd name="connsiteY35" fmla="*/ 904707 h 1869102"/>
                <a:gd name="connsiteX36" fmla="*/ 1496233 w 1941506"/>
                <a:gd name="connsiteY36" fmla="*/ 785438 h 1869102"/>
                <a:gd name="connsiteX37" fmla="*/ 1551892 w 1941506"/>
                <a:gd name="connsiteY37" fmla="*/ 614485 h 1869102"/>
                <a:gd name="connsiteX38" fmla="*/ 1587673 w 1941506"/>
                <a:gd name="connsiteY38" fmla="*/ 495215 h 1869102"/>
                <a:gd name="connsiteX39" fmla="*/ 1594034 w 1941506"/>
                <a:gd name="connsiteY39" fmla="*/ 431604 h 1869102"/>
                <a:gd name="connsiteX40" fmla="*/ 1598253 w 1941506"/>
                <a:gd name="connsiteY40" fmla="*/ 348630 h 1869102"/>
                <a:gd name="connsiteX41" fmla="*/ 1555869 w 1941506"/>
                <a:gd name="connsiteY41" fmla="*/ 306246 h 1869102"/>
                <a:gd name="connsiteX42" fmla="*/ 859588 w 1941506"/>
                <a:gd name="connsiteY42" fmla="*/ 306246 h 1869102"/>
                <a:gd name="connsiteX43" fmla="*/ 829618 w 1941506"/>
                <a:gd name="connsiteY43" fmla="*/ 318660 h 1869102"/>
                <a:gd name="connsiteX44" fmla="*/ 829440 w 1941506"/>
                <a:gd name="connsiteY44" fmla="*/ 319090 h 1869102"/>
                <a:gd name="connsiteX45" fmla="*/ 829353 w 1941506"/>
                <a:gd name="connsiteY45" fmla="*/ 318964 h 1869102"/>
                <a:gd name="connsiteX46" fmla="*/ 789352 w 1941506"/>
                <a:gd name="connsiteY46" fmla="*/ 374350 h 1869102"/>
                <a:gd name="connsiteX47" fmla="*/ 732907 w 1941506"/>
                <a:gd name="connsiteY47" fmla="*/ 443531 h 1869102"/>
                <a:gd name="connsiteX48" fmla="*/ 514906 w 1941506"/>
                <a:gd name="connsiteY48" fmla="*/ 653419 h 1869102"/>
                <a:gd name="connsiteX49" fmla="*/ 277748 w 1941506"/>
                <a:gd name="connsiteY49" fmla="*/ 837994 h 1869102"/>
                <a:gd name="connsiteX50" fmla="*/ 254980 w 1941506"/>
                <a:gd name="connsiteY50" fmla="*/ 855869 h 1869102"/>
                <a:gd name="connsiteX51" fmla="*/ 38529 w 1941506"/>
                <a:gd name="connsiteY51" fmla="*/ 829811 h 1869102"/>
                <a:gd name="connsiteX52" fmla="*/ 11003 w 1941506"/>
                <a:gd name="connsiteY52" fmla="*/ 775133 h 1869102"/>
                <a:gd name="connsiteX53" fmla="*/ 10356 w 1941506"/>
                <a:gd name="connsiteY53" fmla="*/ 766208 h 1869102"/>
                <a:gd name="connsiteX54" fmla="*/ 176 w 1941506"/>
                <a:gd name="connsiteY54" fmla="*/ 718814 h 1869102"/>
                <a:gd name="connsiteX55" fmla="*/ 6134 w 1941506"/>
                <a:gd name="connsiteY55" fmla="*/ 660696 h 1869102"/>
                <a:gd name="connsiteX56" fmla="*/ 25958 w 1941506"/>
                <a:gd name="connsiteY56" fmla="*/ 623423 h 1869102"/>
                <a:gd name="connsiteX57" fmla="*/ 128608 w 1941506"/>
                <a:gd name="connsiteY57" fmla="*/ 538946 h 1869102"/>
                <a:gd name="connsiteX58" fmla="*/ 216072 w 1941506"/>
                <a:gd name="connsiteY58" fmla="*/ 479312 h 1869102"/>
                <a:gd name="connsiteX59" fmla="*/ 319439 w 1941506"/>
                <a:gd name="connsiteY59" fmla="*/ 387872 h 1869102"/>
                <a:gd name="connsiteX60" fmla="*/ 414855 w 1941506"/>
                <a:gd name="connsiteY60" fmla="*/ 292456 h 1869102"/>
                <a:gd name="connsiteX61" fmla="*/ 482441 w 1941506"/>
                <a:gd name="connsiteY61" fmla="*/ 212943 h 1869102"/>
                <a:gd name="connsiteX62" fmla="*/ 526173 w 1941506"/>
                <a:gd name="connsiteY62" fmla="*/ 141381 h 1869102"/>
                <a:gd name="connsiteX63" fmla="*/ 565930 w 1941506"/>
                <a:gd name="connsiteY63" fmla="*/ 57892 h 1869102"/>
                <a:gd name="connsiteX64" fmla="*/ 566418 w 1941506"/>
                <a:gd name="connsiteY64" fmla="*/ 58594 h 1869102"/>
                <a:gd name="connsiteX65" fmla="*/ 590997 w 1941506"/>
                <a:gd name="connsiteY65" fmla="*/ 29377 h 1869102"/>
                <a:gd name="connsiteX66" fmla="*/ 667990 w 1941506"/>
                <a:gd name="connsiteY66" fmla="*/ 6692 h 1869102"/>
                <a:gd name="connsiteX67" fmla="*/ 992441 w 1941506"/>
                <a:gd name="connsiteY67" fmla="*/ 0 h 1869102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4034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49510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357085 w 1943190"/>
                <a:gd name="connsiteY33" fmla="*/ 1008074 h 1869171"/>
                <a:gd name="connsiteX34" fmla="*/ 1424671 w 1943190"/>
                <a:gd name="connsiteY34" fmla="*/ 904707 h 1869171"/>
                <a:gd name="connsiteX35" fmla="*/ 1496233 w 1943190"/>
                <a:gd name="connsiteY35" fmla="*/ 785438 h 1869171"/>
                <a:gd name="connsiteX36" fmla="*/ 1551891 w 1943190"/>
                <a:gd name="connsiteY36" fmla="*/ 619248 h 1869171"/>
                <a:gd name="connsiteX37" fmla="*/ 1580529 w 1943190"/>
                <a:gd name="connsiteY37" fmla="*/ 519027 h 1869171"/>
                <a:gd name="connsiteX38" fmla="*/ 1598797 w 1943190"/>
                <a:gd name="connsiteY38" fmla="*/ 431604 h 1869171"/>
                <a:gd name="connsiteX39" fmla="*/ 1598253 w 1943190"/>
                <a:gd name="connsiteY39" fmla="*/ 348630 h 1869171"/>
                <a:gd name="connsiteX40" fmla="*/ 1555869 w 1943190"/>
                <a:gd name="connsiteY40" fmla="*/ 306246 h 1869171"/>
                <a:gd name="connsiteX41" fmla="*/ 859588 w 1943190"/>
                <a:gd name="connsiteY41" fmla="*/ 306246 h 1869171"/>
                <a:gd name="connsiteX42" fmla="*/ 829618 w 1943190"/>
                <a:gd name="connsiteY42" fmla="*/ 318660 h 1869171"/>
                <a:gd name="connsiteX43" fmla="*/ 829440 w 1943190"/>
                <a:gd name="connsiteY43" fmla="*/ 319090 h 1869171"/>
                <a:gd name="connsiteX44" fmla="*/ 829353 w 1943190"/>
                <a:gd name="connsiteY44" fmla="*/ 318964 h 1869171"/>
                <a:gd name="connsiteX45" fmla="*/ 789352 w 1943190"/>
                <a:gd name="connsiteY45" fmla="*/ 374350 h 1869171"/>
                <a:gd name="connsiteX46" fmla="*/ 732907 w 1943190"/>
                <a:gd name="connsiteY46" fmla="*/ 443531 h 1869171"/>
                <a:gd name="connsiteX47" fmla="*/ 514906 w 1943190"/>
                <a:gd name="connsiteY47" fmla="*/ 653419 h 1869171"/>
                <a:gd name="connsiteX48" fmla="*/ 277748 w 1943190"/>
                <a:gd name="connsiteY48" fmla="*/ 837994 h 1869171"/>
                <a:gd name="connsiteX49" fmla="*/ 254980 w 1943190"/>
                <a:gd name="connsiteY49" fmla="*/ 855869 h 1869171"/>
                <a:gd name="connsiteX50" fmla="*/ 38529 w 1943190"/>
                <a:gd name="connsiteY50" fmla="*/ 829811 h 1869171"/>
                <a:gd name="connsiteX51" fmla="*/ 11003 w 1943190"/>
                <a:gd name="connsiteY51" fmla="*/ 775133 h 1869171"/>
                <a:gd name="connsiteX52" fmla="*/ 10356 w 1943190"/>
                <a:gd name="connsiteY52" fmla="*/ 766208 h 1869171"/>
                <a:gd name="connsiteX53" fmla="*/ 176 w 1943190"/>
                <a:gd name="connsiteY53" fmla="*/ 718814 h 1869171"/>
                <a:gd name="connsiteX54" fmla="*/ 6134 w 1943190"/>
                <a:gd name="connsiteY54" fmla="*/ 660696 h 1869171"/>
                <a:gd name="connsiteX55" fmla="*/ 25958 w 1943190"/>
                <a:gd name="connsiteY55" fmla="*/ 623423 h 1869171"/>
                <a:gd name="connsiteX56" fmla="*/ 128608 w 1943190"/>
                <a:gd name="connsiteY56" fmla="*/ 538946 h 1869171"/>
                <a:gd name="connsiteX57" fmla="*/ 216072 w 1943190"/>
                <a:gd name="connsiteY57" fmla="*/ 479312 h 1869171"/>
                <a:gd name="connsiteX58" fmla="*/ 319439 w 1943190"/>
                <a:gd name="connsiteY58" fmla="*/ 387872 h 1869171"/>
                <a:gd name="connsiteX59" fmla="*/ 414855 w 1943190"/>
                <a:gd name="connsiteY59" fmla="*/ 292456 h 1869171"/>
                <a:gd name="connsiteX60" fmla="*/ 482441 w 1943190"/>
                <a:gd name="connsiteY60" fmla="*/ 212943 h 1869171"/>
                <a:gd name="connsiteX61" fmla="*/ 526173 w 1943190"/>
                <a:gd name="connsiteY61" fmla="*/ 141381 h 1869171"/>
                <a:gd name="connsiteX62" fmla="*/ 565930 w 1943190"/>
                <a:gd name="connsiteY62" fmla="*/ 57892 h 1869171"/>
                <a:gd name="connsiteX63" fmla="*/ 566418 w 1943190"/>
                <a:gd name="connsiteY63" fmla="*/ 58594 h 1869171"/>
                <a:gd name="connsiteX64" fmla="*/ 590997 w 1943190"/>
                <a:gd name="connsiteY64" fmla="*/ 29377 h 1869171"/>
                <a:gd name="connsiteX65" fmla="*/ 667990 w 1943190"/>
                <a:gd name="connsiteY65" fmla="*/ 6692 h 1869171"/>
                <a:gd name="connsiteX66" fmla="*/ 992441 w 1943190"/>
                <a:gd name="connsiteY66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23317 w 1943190"/>
                <a:gd name="connsiteY35" fmla="*/ 616867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43190" h="1869171">
                  <a:moveTo>
                    <a:pt x="992441" y="0"/>
                  </a:moveTo>
                  <a:lnTo>
                    <a:pt x="1713777" y="0"/>
                  </a:lnTo>
                  <a:cubicBezTo>
                    <a:pt x="1803165" y="0"/>
                    <a:pt x="1879860" y="54348"/>
                    <a:pt x="1912620" y="131802"/>
                  </a:cubicBezTo>
                  <a:lnTo>
                    <a:pt x="1920722" y="157901"/>
                  </a:lnTo>
                  <a:lnTo>
                    <a:pt x="1921628" y="157285"/>
                  </a:lnTo>
                  <a:lnTo>
                    <a:pt x="1922999" y="165238"/>
                  </a:lnTo>
                  <a:lnTo>
                    <a:pt x="1925195" y="172310"/>
                  </a:lnTo>
                  <a:lnTo>
                    <a:pt x="1926569" y="185943"/>
                  </a:lnTo>
                  <a:lnTo>
                    <a:pt x="1941506" y="272579"/>
                  </a:lnTo>
                  <a:cubicBezTo>
                    <a:pt x="1943995" y="306896"/>
                    <a:pt x="1943494" y="349441"/>
                    <a:pt x="1941506" y="391848"/>
                  </a:cubicBezTo>
                  <a:cubicBezTo>
                    <a:pt x="1939518" y="434255"/>
                    <a:pt x="1937530" y="472024"/>
                    <a:pt x="1929579" y="527020"/>
                  </a:cubicBezTo>
                  <a:cubicBezTo>
                    <a:pt x="1921628" y="582016"/>
                    <a:pt x="1906388" y="666830"/>
                    <a:pt x="1893798" y="721827"/>
                  </a:cubicBezTo>
                  <a:cubicBezTo>
                    <a:pt x="1881209" y="776824"/>
                    <a:pt x="1871932" y="811280"/>
                    <a:pt x="1854042" y="857000"/>
                  </a:cubicBezTo>
                  <a:cubicBezTo>
                    <a:pt x="1836152" y="902720"/>
                    <a:pt x="1816273" y="944464"/>
                    <a:pt x="1786456" y="996147"/>
                  </a:cubicBezTo>
                  <a:cubicBezTo>
                    <a:pt x="1756639" y="1047830"/>
                    <a:pt x="1714232" y="1113429"/>
                    <a:pt x="1675138" y="1167100"/>
                  </a:cubicBezTo>
                  <a:cubicBezTo>
                    <a:pt x="1636044" y="1220771"/>
                    <a:pt x="1594962" y="1270467"/>
                    <a:pt x="1551892" y="1318175"/>
                  </a:cubicBezTo>
                  <a:cubicBezTo>
                    <a:pt x="1508822" y="1365883"/>
                    <a:pt x="1465090" y="1409615"/>
                    <a:pt x="1416720" y="1453347"/>
                  </a:cubicBezTo>
                  <a:cubicBezTo>
                    <a:pt x="1368350" y="1497079"/>
                    <a:pt x="1323293" y="1540812"/>
                    <a:pt x="1261670" y="1580568"/>
                  </a:cubicBezTo>
                  <a:cubicBezTo>
                    <a:pt x="1200048" y="1620325"/>
                    <a:pt x="1123185" y="1658093"/>
                    <a:pt x="1046985" y="1691886"/>
                  </a:cubicBezTo>
                  <a:cubicBezTo>
                    <a:pt x="970785" y="1725679"/>
                    <a:pt x="907145" y="1753805"/>
                    <a:pt x="804469" y="1783327"/>
                  </a:cubicBezTo>
                  <a:cubicBezTo>
                    <a:pt x="704152" y="1828300"/>
                    <a:pt x="519865" y="1864530"/>
                    <a:pt x="430931" y="1869016"/>
                  </a:cubicBezTo>
                  <a:cubicBezTo>
                    <a:pt x="363428" y="1871121"/>
                    <a:pt x="298319" y="1851822"/>
                    <a:pt x="270865" y="1810240"/>
                  </a:cubicBezTo>
                  <a:lnTo>
                    <a:pt x="259125" y="1800007"/>
                  </a:lnTo>
                  <a:cubicBezTo>
                    <a:pt x="247670" y="1785837"/>
                    <a:pt x="238804" y="1766805"/>
                    <a:pt x="233457" y="1748190"/>
                  </a:cubicBezTo>
                  <a:lnTo>
                    <a:pt x="230110" y="1736538"/>
                  </a:lnTo>
                  <a:cubicBezTo>
                    <a:pt x="208723" y="1662079"/>
                    <a:pt x="244603" y="1581999"/>
                    <a:pt x="326207" y="1560612"/>
                  </a:cubicBezTo>
                  <a:cubicBezTo>
                    <a:pt x="378883" y="1540010"/>
                    <a:pt x="469659" y="1521790"/>
                    <a:pt x="541385" y="1501188"/>
                  </a:cubicBezTo>
                  <a:lnTo>
                    <a:pt x="541415" y="1501023"/>
                  </a:lnTo>
                  <a:cubicBezTo>
                    <a:pt x="541425" y="1500968"/>
                    <a:pt x="669850" y="1460630"/>
                    <a:pt x="724957" y="1441420"/>
                  </a:cubicBezTo>
                  <a:cubicBezTo>
                    <a:pt x="780064" y="1422210"/>
                    <a:pt x="824090" y="1407227"/>
                    <a:pt x="872056" y="1385761"/>
                  </a:cubicBezTo>
                  <a:cubicBezTo>
                    <a:pt x="920022" y="1364295"/>
                    <a:pt x="957097" y="1349069"/>
                    <a:pt x="1012756" y="1312626"/>
                  </a:cubicBezTo>
                  <a:cubicBezTo>
                    <a:pt x="1068415" y="1276183"/>
                    <a:pt x="1148623" y="1217859"/>
                    <a:pt x="1206011" y="1167100"/>
                  </a:cubicBezTo>
                  <a:cubicBezTo>
                    <a:pt x="1263399" y="1116341"/>
                    <a:pt x="1320642" y="1051806"/>
                    <a:pt x="1357085" y="1008074"/>
                  </a:cubicBezTo>
                  <a:cubicBezTo>
                    <a:pt x="1393528" y="964342"/>
                    <a:pt x="1401480" y="941813"/>
                    <a:pt x="1424671" y="904707"/>
                  </a:cubicBezTo>
                  <a:cubicBezTo>
                    <a:pt x="1447862" y="867601"/>
                    <a:pt x="1474633" y="832618"/>
                    <a:pt x="1496233" y="785438"/>
                  </a:cubicBezTo>
                  <a:cubicBezTo>
                    <a:pt x="1517834" y="738258"/>
                    <a:pt x="1540225" y="666031"/>
                    <a:pt x="1554274" y="621629"/>
                  </a:cubicBezTo>
                  <a:cubicBezTo>
                    <a:pt x="1568323" y="577227"/>
                    <a:pt x="1573109" y="550698"/>
                    <a:pt x="1580529" y="519027"/>
                  </a:cubicBezTo>
                  <a:cubicBezTo>
                    <a:pt x="1587949" y="487356"/>
                    <a:pt x="1589889" y="460797"/>
                    <a:pt x="1598797" y="431604"/>
                  </a:cubicBezTo>
                  <a:cubicBezTo>
                    <a:pt x="1598616" y="403946"/>
                    <a:pt x="1598434" y="376288"/>
                    <a:pt x="1598253" y="348630"/>
                  </a:cubicBezTo>
                  <a:cubicBezTo>
                    <a:pt x="1598253" y="325222"/>
                    <a:pt x="1579277" y="306246"/>
                    <a:pt x="1555869" y="306246"/>
                  </a:cubicBezTo>
                  <a:lnTo>
                    <a:pt x="859588" y="306246"/>
                  </a:lnTo>
                  <a:cubicBezTo>
                    <a:pt x="847884" y="306246"/>
                    <a:pt x="837288" y="310990"/>
                    <a:pt x="829618" y="318660"/>
                  </a:cubicBezTo>
                  <a:lnTo>
                    <a:pt x="829440" y="319090"/>
                  </a:lnTo>
                  <a:lnTo>
                    <a:pt x="829353" y="318964"/>
                  </a:lnTo>
                  <a:lnTo>
                    <a:pt x="789352" y="374350"/>
                  </a:lnTo>
                  <a:lnTo>
                    <a:pt x="732907" y="443531"/>
                  </a:lnTo>
                  <a:lnTo>
                    <a:pt x="514906" y="653419"/>
                  </a:lnTo>
                  <a:cubicBezTo>
                    <a:pt x="435853" y="714944"/>
                    <a:pt x="376679" y="772493"/>
                    <a:pt x="277748" y="837994"/>
                  </a:cubicBezTo>
                  <a:lnTo>
                    <a:pt x="254980" y="855869"/>
                  </a:lnTo>
                  <a:cubicBezTo>
                    <a:pt x="188013" y="908445"/>
                    <a:pt x="91105" y="896779"/>
                    <a:pt x="38529" y="829811"/>
                  </a:cubicBezTo>
                  <a:cubicBezTo>
                    <a:pt x="25385" y="813070"/>
                    <a:pt x="16257" y="794457"/>
                    <a:pt x="11003" y="775133"/>
                  </a:cubicBezTo>
                  <a:cubicBezTo>
                    <a:pt x="10787" y="772158"/>
                    <a:pt x="10572" y="769183"/>
                    <a:pt x="10356" y="766208"/>
                  </a:cubicBezTo>
                  <a:lnTo>
                    <a:pt x="176" y="718814"/>
                  </a:lnTo>
                  <a:cubicBezTo>
                    <a:pt x="-38" y="698789"/>
                    <a:pt x="-1084" y="679054"/>
                    <a:pt x="6134" y="660696"/>
                  </a:cubicBezTo>
                  <a:lnTo>
                    <a:pt x="25958" y="623423"/>
                  </a:lnTo>
                  <a:lnTo>
                    <a:pt x="128608" y="538946"/>
                  </a:lnTo>
                  <a:lnTo>
                    <a:pt x="216072" y="479312"/>
                  </a:lnTo>
                  <a:lnTo>
                    <a:pt x="319439" y="387872"/>
                  </a:lnTo>
                  <a:lnTo>
                    <a:pt x="414855" y="292456"/>
                  </a:lnTo>
                  <a:lnTo>
                    <a:pt x="482441" y="212943"/>
                  </a:lnTo>
                  <a:lnTo>
                    <a:pt x="526173" y="141381"/>
                  </a:lnTo>
                  <a:lnTo>
                    <a:pt x="565930" y="57892"/>
                  </a:lnTo>
                  <a:lnTo>
                    <a:pt x="566418" y="58594"/>
                  </a:lnTo>
                  <a:lnTo>
                    <a:pt x="590997" y="29377"/>
                  </a:lnTo>
                  <a:cubicBezTo>
                    <a:pt x="611879" y="12517"/>
                    <a:pt x="639194" y="3623"/>
                    <a:pt x="667990" y="6692"/>
                  </a:cubicBezTo>
                  <a:lnTo>
                    <a:pt x="992441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496350" y="84993"/>
            <a:ext cx="630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1400" b="1" spc="-19" dirty="0">
                <a:latin typeface="+mn-ea"/>
                <a:cs typeface="メイリオ" panose="020B0604030504040204" pitchFamily="50" charset="-128"/>
              </a:rPr>
              <a:t>大阪府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260195" y="115474"/>
            <a:ext cx="208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✕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39700" y="475129"/>
            <a:ext cx="6578600" cy="91930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-26296" y="554311"/>
            <a:ext cx="7162800" cy="60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457200" algn="r">
              <a:spcAft>
                <a:spcPts val="0"/>
              </a:spcAft>
            </a:pPr>
            <a:r>
              <a:rPr lang="ja-JP" sz="28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３５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歳以上の</a:t>
            </a:r>
            <a:r>
              <a:rPr lang="ja-JP" sz="22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ミドル世代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のための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就職面接会</a:t>
            </a:r>
            <a:r>
              <a:rPr lang="ja-JP" sz="12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＆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企業説明会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368798" y="983729"/>
            <a:ext cx="39909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ja-JP" sz="3000" kern="10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参加企業募集のご案内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12059" y="1132863"/>
            <a:ext cx="1095375" cy="468630"/>
            <a:chOff x="0" y="-40857"/>
            <a:chExt cx="1095375" cy="628669"/>
          </a:xfrm>
        </p:grpSpPr>
        <p:sp>
          <p:nvSpPr>
            <p:cNvPr id="45" name="角丸四角形 44"/>
            <p:cNvSpPr/>
            <p:nvPr/>
          </p:nvSpPr>
          <p:spPr>
            <a:xfrm>
              <a:off x="0" y="47625"/>
              <a:ext cx="1095375" cy="4762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71693" y="-40857"/>
              <a:ext cx="819150" cy="62866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開催日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266700" y="1586040"/>
            <a:ext cx="6324600" cy="16091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61550" y="1490063"/>
            <a:ext cx="6051839" cy="1809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　き：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１２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１１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木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オープニングセミナー　１２：００～１３：００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面接会　１３：００～１６：３０</a:t>
            </a:r>
            <a:r>
              <a:rPr lang="ja-JP" sz="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sz="7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※企業の方は、面接会からの参加となり、１２：００から受付を開始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ところ：天満橋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OMM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ビル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階（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ホール）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22300" algn="just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大阪市中央区大手前１丁目７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３１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参加企業数：７０社予定　　</a:t>
            </a:r>
            <a:endParaRPr lang="en-US" altLang="ja-JP" sz="1400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参加者数実績：</a:t>
            </a:r>
            <a:r>
              <a:rPr lang="en-US" alt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実績　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４３２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星 7 41"/>
          <p:cNvSpPr/>
          <p:nvPr/>
        </p:nvSpPr>
        <p:spPr>
          <a:xfrm rot="1425923">
            <a:off x="5359586" y="977915"/>
            <a:ext cx="1358900" cy="934085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テキスト ボックス 9"/>
          <p:cNvSpPr txBox="1"/>
          <p:nvPr/>
        </p:nvSpPr>
        <p:spPr>
          <a:xfrm rot="1408814">
            <a:off x="5645620" y="1289447"/>
            <a:ext cx="1285240" cy="1005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無料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97149" y="3185678"/>
            <a:ext cx="1362075" cy="457200"/>
            <a:chOff x="280775" y="3284406"/>
            <a:chExt cx="1362075" cy="457200"/>
          </a:xfrm>
        </p:grpSpPr>
        <p:sp>
          <p:nvSpPr>
            <p:cNvPr id="51" name="角丸四角形 50"/>
            <p:cNvSpPr/>
            <p:nvPr/>
          </p:nvSpPr>
          <p:spPr>
            <a:xfrm>
              <a:off x="280775" y="3336628"/>
              <a:ext cx="13620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09362" y="3284406"/>
              <a:ext cx="1104900" cy="457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参加要件等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角丸四角形 53"/>
          <p:cNvSpPr/>
          <p:nvPr/>
        </p:nvSpPr>
        <p:spPr>
          <a:xfrm>
            <a:off x="233055" y="3656329"/>
            <a:ext cx="6324600" cy="197475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38137" y="3802160"/>
            <a:ext cx="6181725" cy="169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●概ね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３５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歳以上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歳以下の就職氷河期世代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を含む中高年層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の方を対象とすること。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中高年層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限定又は歓迎の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経験不問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正社員求人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であり、大阪府内から通勤できる範囲の求人をハローワークに提出している、または提出予定の事業主であること。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●参加決定した場合、ハローワークの指示に従い、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当面接会用とするハローワークへの求人票の提出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や内容変更の対応を行うこと。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●参加決定後に求職者向け資料として「企業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シート」の作成、提出に協力できること。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●当面接会で、応募者多数等のため企業説明のみとした場合は、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後日必ず面接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の対応ができること。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●当面接会の参加者の最終結果を報告すること。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●参加決定後の辞退はお断りします。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312059" y="5658562"/>
            <a:ext cx="1504950" cy="386079"/>
            <a:chOff x="0" y="61596"/>
            <a:chExt cx="1504950" cy="386079"/>
          </a:xfrm>
        </p:grpSpPr>
        <p:sp>
          <p:nvSpPr>
            <p:cNvPr id="57" name="角丸四角形 56"/>
            <p:cNvSpPr/>
            <p:nvPr/>
          </p:nvSpPr>
          <p:spPr>
            <a:xfrm>
              <a:off x="0" y="76200"/>
              <a:ext cx="14001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6200" y="61596"/>
              <a:ext cx="1428750" cy="3575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参加申込方法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312630" y="5860564"/>
            <a:ext cx="599669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以下の申し込みフォームに必要事項を記入の上、郵送もしくは窓口にご提出ください。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716705" y="5648840"/>
            <a:ext cx="579120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※参加事業所募集期間　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７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年９月２５日（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木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）必着</a:t>
            </a:r>
            <a:endParaRPr lang="ja-JP" sz="1050" kern="100" dirty="0">
              <a:solidFill>
                <a:srgbClr val="FF0000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6632" y="7603144"/>
            <a:ext cx="7697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≪注意事項≫　参加の可否は、</a:t>
            </a:r>
            <a:r>
              <a:rPr lang="ja-JP" altLang="en-US" sz="9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募集期間経過後に郵送にて通知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いたします。申し込み情報は、大阪府（委託事業者：ＯＳＡＫＡ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しごとフィールド運営共同企業体）と共有いたします。大阪府への参加申込みも、可能ですが参加決定はいずれかとなります。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zh-TW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929F0A-F01F-4441-8762-AB1059B9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77" y="72183"/>
            <a:ext cx="344782" cy="3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E915AD28A9C8B49BAE52417B8E15279" ma:contentTypeVersion="16" ma:contentTypeDescription="新しいドキュメントを作成します。" ma:contentTypeScope="" ma:versionID="97ead5801c1ee49a9dab58871beceb85">
  <xsd:schema xmlns:xsd="http://www.w3.org/2001/XMLSchema" xmlns:xs="http://www.w3.org/2001/XMLSchema" xmlns:p="http://schemas.microsoft.com/office/2006/metadata/properties" xmlns:ns2="34cd02ce-7ee3-4bdc-aa6a-ecabd94313c0" xmlns:ns3="c8886e6d-ca38-4783-ac23-8bd097117a79" targetNamespace="http://schemas.microsoft.com/office/2006/metadata/properties" ma:root="true" ma:fieldsID="567614d033c347c403ba4ccb75ff65a1" ns2:_="" ns3:_="">
    <xsd:import namespace="34cd02ce-7ee3-4bdc-aa6a-ecabd94313c0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d02ce-7ee3-4bdc-aa6a-ecabd94313c0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承認の状態" ma:internalName="_x627f__x8a8d__x306e__x72b6__x614b_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fe65387-1a4c-4654-8bbb-3801a924103e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34cd02ce-7ee3-4bdc-aa6a-ecabd94313c0">
      <UserInfo>
        <DisplayName/>
        <AccountId xsi:nil="true"/>
        <AccountType/>
      </UserInfo>
    </Owner>
    <lcf76f155ced4ddcb4097134ff3c332f xmlns="34cd02ce-7ee3-4bdc-aa6a-ecabd94313c0">
      <Terms xmlns="http://schemas.microsoft.com/office/infopath/2007/PartnerControls"/>
    </lcf76f155ced4ddcb4097134ff3c332f>
    <TaxCatchAll xmlns="c8886e6d-ca38-4783-ac23-8bd097117a79" xsi:nil="true"/>
    <_Flow_SignoffStatus xmlns="34cd02ce-7ee3-4bdc-aa6a-ecabd94313c0" xsi:nil="true"/>
  </documentManagement>
</p:properties>
</file>

<file path=customXml/itemProps1.xml><?xml version="1.0" encoding="utf-8"?>
<ds:datastoreItem xmlns:ds="http://schemas.openxmlformats.org/officeDocument/2006/customXml" ds:itemID="{0E993400-FF14-4A30-9521-13F8CC775C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C431F-7FEB-4318-8A8F-B7CBC90FC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d02ce-7ee3-4bdc-aa6a-ecabd94313c0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6D60D-2742-4C5C-9938-D8BE107D9444}">
  <ds:schemaRefs>
    <ds:schemaRef ds:uri="http://schemas.microsoft.com/office/2006/metadata/properties"/>
    <ds:schemaRef ds:uri="http://schemas.microsoft.com/office/infopath/2007/PartnerControls"/>
    <ds:schemaRef ds:uri="573d5914-0ca5-4ca4-85db-5c88e41e604d"/>
    <ds:schemaRef ds:uri="44856c1c-163a-4db4-9f2d-e69ab44d016d"/>
    <ds:schemaRef ds:uri="34cd02ce-7ee3-4bdc-aa6a-ecabd94313c0"/>
    <ds:schemaRef ds:uri="c8886e6d-ca38-4783-ac23-8bd097117a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544</Words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ＭＳ Ｐゴシック</vt:lpstr>
      <vt:lpstr>ＭＳ 明朝</vt:lpstr>
      <vt:lpstr>メイリオ</vt:lpstr>
      <vt:lpstr>游明朝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0x010100DE915AD28A9C8B49BAE52417B8E15279</vt:lpwstr>
  </property>
</Properties>
</file>